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9" r:id="rId1"/>
    <p:sldMasterId id="2147483679" r:id="rId2"/>
    <p:sldMasterId id="2147483684" r:id="rId3"/>
  </p:sldMasterIdLst>
  <p:notesMasterIdLst>
    <p:notesMasterId r:id="rId40"/>
  </p:notesMasterIdLst>
  <p:handoutMasterIdLst>
    <p:handoutMasterId r:id="rId41"/>
  </p:handoutMasterIdLst>
  <p:sldIdLst>
    <p:sldId id="266" r:id="rId4"/>
    <p:sldId id="1678" r:id="rId5"/>
    <p:sldId id="1662" r:id="rId6"/>
    <p:sldId id="1674" r:id="rId7"/>
    <p:sldId id="1675" r:id="rId8"/>
    <p:sldId id="1676" r:id="rId9"/>
    <p:sldId id="1677" r:id="rId10"/>
    <p:sldId id="1679" r:id="rId11"/>
    <p:sldId id="1713" r:id="rId12"/>
    <p:sldId id="1714" r:id="rId13"/>
    <p:sldId id="1700" r:id="rId14"/>
    <p:sldId id="1695" r:id="rId15"/>
    <p:sldId id="1716" r:id="rId16"/>
    <p:sldId id="1715" r:id="rId17"/>
    <p:sldId id="1702" r:id="rId18"/>
    <p:sldId id="1724" r:id="rId19"/>
    <p:sldId id="1725" r:id="rId20"/>
    <p:sldId id="1726" r:id="rId21"/>
    <p:sldId id="1064" r:id="rId22"/>
    <p:sldId id="1727" r:id="rId23"/>
    <p:sldId id="1086" r:id="rId24"/>
    <p:sldId id="1032" r:id="rId25"/>
    <p:sldId id="1728" r:id="rId26"/>
    <p:sldId id="1030" r:id="rId27"/>
    <p:sldId id="1729" r:id="rId28"/>
    <p:sldId id="1048" r:id="rId29"/>
    <p:sldId id="1018" r:id="rId30"/>
    <p:sldId id="1026" r:id="rId31"/>
    <p:sldId id="1036" r:id="rId32"/>
    <p:sldId id="1735" r:id="rId33"/>
    <p:sldId id="1091" r:id="rId34"/>
    <p:sldId id="1090" r:id="rId35"/>
    <p:sldId id="1081" r:id="rId36"/>
    <p:sldId id="1092" r:id="rId37"/>
    <p:sldId id="1097" r:id="rId38"/>
    <p:sldId id="1736" r:id="rId39"/>
  </p:sldIdLst>
  <p:sldSz cx="11949113" cy="6721475"/>
  <p:notesSz cx="7099300" cy="10234613"/>
  <p:custDataLst>
    <p:tags r:id="rId4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7">
          <p15:clr>
            <a:srgbClr val="A4A3A4"/>
          </p15:clr>
        </p15:guide>
        <p15:guide id="2" pos="376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51C2C"/>
    <a:srgbClr val="0563BB"/>
    <a:srgbClr val="0354B0"/>
    <a:srgbClr val="0049A6"/>
    <a:srgbClr val="0457B5"/>
    <a:srgbClr val="10A2ED"/>
    <a:srgbClr val="087CE3"/>
    <a:srgbClr val="055CB9"/>
    <a:srgbClr val="035CB8"/>
    <a:srgbClr val="066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99" autoAdjust="0"/>
    <p:restoredTop sz="96814" autoAdjust="0"/>
  </p:normalViewPr>
  <p:slideViewPr>
    <p:cSldViewPr snapToGrid="0" snapToObjects="1">
      <p:cViewPr varScale="1">
        <p:scale>
          <a:sx n="154" d="100"/>
          <a:sy n="154" d="100"/>
        </p:scale>
        <p:origin x="108" y="108"/>
      </p:cViewPr>
      <p:guideLst>
        <p:guide orient="horz" pos="2117"/>
        <p:guide pos="3763"/>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80" d="100"/>
          <a:sy n="80" d="100"/>
        </p:scale>
        <p:origin x="1530" y="10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250719" y="549825"/>
            <a:ext cx="6647971" cy="373989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74896" y="5499465"/>
            <a:ext cx="6049780" cy="126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335558" y="9842082"/>
            <a:ext cx="563197" cy="19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98690" y="117994"/>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825" y="549275"/>
            <a:ext cx="6648450" cy="3740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02A053-9E28-4D4C-B446-3C2814735B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74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9ECCF-26E4-460B-B63D-0178A5C20500}"/>
              </a:ext>
            </a:extLst>
          </p:cNvPr>
          <p:cNvSpPr/>
          <p:nvPr userDrawn="1"/>
        </p:nvSpPr>
        <p:spPr>
          <a:xfrm>
            <a:off x="766168" y="634806"/>
            <a:ext cx="10416777" cy="5414522"/>
          </a:xfrm>
          <a:prstGeom prst="rect">
            <a:avLst/>
          </a:prstGeom>
          <a:solidFill>
            <a:schemeClr val="tx1">
              <a:lumMod val="90000"/>
              <a:lumOff val="10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Tree>
    <p:extLst>
      <p:ext uri="{BB962C8B-B14F-4D97-AF65-F5344CB8AC3E}">
        <p14:creationId xmlns:p14="http://schemas.microsoft.com/office/powerpoint/2010/main" val="106719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22FED-B9CE-40D8-846C-33FC451E3876}"/>
              </a:ext>
            </a:extLst>
          </p:cNvPr>
          <p:cNvSpPr/>
          <p:nvPr userDrawn="1"/>
        </p:nvSpPr>
        <p:spPr>
          <a:xfrm>
            <a:off x="766168" y="634806"/>
            <a:ext cx="10416777" cy="5414522"/>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6" name="Picture Placeholder 15">
            <a:extLst>
              <a:ext uri="{FF2B5EF4-FFF2-40B4-BE49-F238E27FC236}">
                <a16:creationId xmlns:a16="http://schemas.microsoft.com/office/drawing/2014/main" id="{4C964FCC-9482-4CD6-9BC7-9F91C695B63A}"/>
              </a:ext>
            </a:extLst>
          </p:cNvPr>
          <p:cNvSpPr>
            <a:spLocks noGrp="1"/>
          </p:cNvSpPr>
          <p:nvPr>
            <p:ph type="pic" sz="quarter" idx="12"/>
          </p:nvPr>
        </p:nvSpPr>
        <p:spPr>
          <a:xfrm>
            <a:off x="766168" y="813155"/>
            <a:ext cx="2733564" cy="1642297"/>
          </a:xfrm>
          <a:custGeom>
            <a:avLst/>
            <a:gdLst>
              <a:gd name="connsiteX0" fmla="*/ 0 w 5578984"/>
              <a:gd name="connsiteY0" fmla="*/ 0 h 3351309"/>
              <a:gd name="connsiteX1" fmla="*/ 5578984 w 5578984"/>
              <a:gd name="connsiteY1" fmla="*/ 0 h 3351309"/>
              <a:gd name="connsiteX2" fmla="*/ 5578984 w 5578984"/>
              <a:gd name="connsiteY2" fmla="*/ 3351309 h 3351309"/>
              <a:gd name="connsiteX3" fmla="*/ 0 w 5578984"/>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5578984" h="3351309">
                <a:moveTo>
                  <a:pt x="0" y="0"/>
                </a:moveTo>
                <a:lnTo>
                  <a:pt x="5578984" y="0"/>
                </a:lnTo>
                <a:lnTo>
                  <a:pt x="5578984"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7" name="Picture Placeholder 16">
            <a:extLst>
              <a:ext uri="{FF2B5EF4-FFF2-40B4-BE49-F238E27FC236}">
                <a16:creationId xmlns:a16="http://schemas.microsoft.com/office/drawing/2014/main" id="{2BBC5325-AF23-4B38-A560-00A7930EDB92}"/>
              </a:ext>
            </a:extLst>
          </p:cNvPr>
          <p:cNvSpPr>
            <a:spLocks noGrp="1"/>
          </p:cNvSpPr>
          <p:nvPr>
            <p:ph type="pic" sz="quarter" idx="13"/>
          </p:nvPr>
        </p:nvSpPr>
        <p:spPr>
          <a:xfrm>
            <a:off x="3583859" y="813155"/>
            <a:ext cx="2390698" cy="1642297"/>
          </a:xfrm>
          <a:custGeom>
            <a:avLst/>
            <a:gdLst>
              <a:gd name="connsiteX0" fmla="*/ 0 w 4879221"/>
              <a:gd name="connsiteY0" fmla="*/ 0 h 3351309"/>
              <a:gd name="connsiteX1" fmla="*/ 4879221 w 4879221"/>
              <a:gd name="connsiteY1" fmla="*/ 0 h 3351309"/>
              <a:gd name="connsiteX2" fmla="*/ 4879221 w 4879221"/>
              <a:gd name="connsiteY2" fmla="*/ 3351309 h 3351309"/>
              <a:gd name="connsiteX3" fmla="*/ 0 w 4879221"/>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4879221" h="3351309">
                <a:moveTo>
                  <a:pt x="0" y="0"/>
                </a:moveTo>
                <a:lnTo>
                  <a:pt x="4879221" y="0"/>
                </a:lnTo>
                <a:lnTo>
                  <a:pt x="4879221"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8" name="Picture Placeholder 17">
            <a:extLst>
              <a:ext uri="{FF2B5EF4-FFF2-40B4-BE49-F238E27FC236}">
                <a16:creationId xmlns:a16="http://schemas.microsoft.com/office/drawing/2014/main" id="{5DC358AC-17FC-4CBD-B3CD-A852A5E27491}"/>
              </a:ext>
            </a:extLst>
          </p:cNvPr>
          <p:cNvSpPr>
            <a:spLocks noGrp="1"/>
          </p:cNvSpPr>
          <p:nvPr>
            <p:ph type="pic" sz="quarter" idx="14"/>
          </p:nvPr>
        </p:nvSpPr>
        <p:spPr>
          <a:xfrm>
            <a:off x="766169" y="2539589"/>
            <a:ext cx="1682768" cy="1642297"/>
          </a:xfrm>
          <a:custGeom>
            <a:avLst/>
            <a:gdLst>
              <a:gd name="connsiteX0" fmla="*/ 0 w 3434394"/>
              <a:gd name="connsiteY0" fmla="*/ 0 h 3351309"/>
              <a:gd name="connsiteX1" fmla="*/ 3434394 w 3434394"/>
              <a:gd name="connsiteY1" fmla="*/ 0 h 3351309"/>
              <a:gd name="connsiteX2" fmla="*/ 3434394 w 3434394"/>
              <a:gd name="connsiteY2" fmla="*/ 3351309 h 3351309"/>
              <a:gd name="connsiteX3" fmla="*/ 0 w 3434394"/>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3434394" h="3351309">
                <a:moveTo>
                  <a:pt x="0" y="0"/>
                </a:moveTo>
                <a:lnTo>
                  <a:pt x="3434394" y="0"/>
                </a:lnTo>
                <a:lnTo>
                  <a:pt x="3434394"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9" name="Picture Placeholder 18">
            <a:extLst>
              <a:ext uri="{FF2B5EF4-FFF2-40B4-BE49-F238E27FC236}">
                <a16:creationId xmlns:a16="http://schemas.microsoft.com/office/drawing/2014/main" id="{0BBF81E2-3DF4-4B6A-9014-5C226F2AD0BB}"/>
              </a:ext>
            </a:extLst>
          </p:cNvPr>
          <p:cNvSpPr>
            <a:spLocks noGrp="1"/>
          </p:cNvSpPr>
          <p:nvPr>
            <p:ph type="pic" sz="quarter" idx="15"/>
          </p:nvPr>
        </p:nvSpPr>
        <p:spPr>
          <a:xfrm>
            <a:off x="2533063" y="2539589"/>
            <a:ext cx="4534030" cy="1642297"/>
          </a:xfrm>
          <a:custGeom>
            <a:avLst/>
            <a:gdLst>
              <a:gd name="connsiteX0" fmla="*/ 0 w 9253589"/>
              <a:gd name="connsiteY0" fmla="*/ 0 h 3351309"/>
              <a:gd name="connsiteX1" fmla="*/ 9253589 w 9253589"/>
              <a:gd name="connsiteY1" fmla="*/ 0 h 3351309"/>
              <a:gd name="connsiteX2" fmla="*/ 9253589 w 9253589"/>
              <a:gd name="connsiteY2" fmla="*/ 3351309 h 3351309"/>
              <a:gd name="connsiteX3" fmla="*/ 0 w 9253589"/>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9253589" h="3351309">
                <a:moveTo>
                  <a:pt x="0" y="0"/>
                </a:moveTo>
                <a:lnTo>
                  <a:pt x="9253589" y="0"/>
                </a:lnTo>
                <a:lnTo>
                  <a:pt x="9253589"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20" name="Picture Placeholder 19">
            <a:extLst>
              <a:ext uri="{FF2B5EF4-FFF2-40B4-BE49-F238E27FC236}">
                <a16:creationId xmlns:a16="http://schemas.microsoft.com/office/drawing/2014/main" id="{1241E551-A7EA-48E4-907C-5968FE7D0329}"/>
              </a:ext>
            </a:extLst>
          </p:cNvPr>
          <p:cNvSpPr>
            <a:spLocks noGrp="1"/>
          </p:cNvSpPr>
          <p:nvPr>
            <p:ph type="pic" sz="quarter" idx="16"/>
          </p:nvPr>
        </p:nvSpPr>
        <p:spPr>
          <a:xfrm>
            <a:off x="766169" y="4266024"/>
            <a:ext cx="3139330" cy="1642297"/>
          </a:xfrm>
          <a:custGeom>
            <a:avLst/>
            <a:gdLst>
              <a:gd name="connsiteX0" fmla="*/ 0 w 6407119"/>
              <a:gd name="connsiteY0" fmla="*/ 0 h 3351309"/>
              <a:gd name="connsiteX1" fmla="*/ 6407119 w 6407119"/>
              <a:gd name="connsiteY1" fmla="*/ 0 h 3351309"/>
              <a:gd name="connsiteX2" fmla="*/ 6407119 w 6407119"/>
              <a:gd name="connsiteY2" fmla="*/ 3351309 h 3351309"/>
              <a:gd name="connsiteX3" fmla="*/ 0 w 6407119"/>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6407119" h="3351309">
                <a:moveTo>
                  <a:pt x="0" y="0"/>
                </a:moveTo>
                <a:lnTo>
                  <a:pt x="6407119" y="0"/>
                </a:lnTo>
                <a:lnTo>
                  <a:pt x="6407119"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21" name="Picture Placeholder 20">
            <a:extLst>
              <a:ext uri="{FF2B5EF4-FFF2-40B4-BE49-F238E27FC236}">
                <a16:creationId xmlns:a16="http://schemas.microsoft.com/office/drawing/2014/main" id="{08C7694D-D583-4662-A6EE-9C378074EC79}"/>
              </a:ext>
            </a:extLst>
          </p:cNvPr>
          <p:cNvSpPr>
            <a:spLocks noGrp="1"/>
          </p:cNvSpPr>
          <p:nvPr>
            <p:ph type="pic" sz="quarter" idx="17"/>
          </p:nvPr>
        </p:nvSpPr>
        <p:spPr>
          <a:xfrm>
            <a:off x="3989624" y="4266024"/>
            <a:ext cx="2739330" cy="1642297"/>
          </a:xfrm>
          <a:custGeom>
            <a:avLst/>
            <a:gdLst>
              <a:gd name="connsiteX0" fmla="*/ 0 w 5590752"/>
              <a:gd name="connsiteY0" fmla="*/ 0 h 3351309"/>
              <a:gd name="connsiteX1" fmla="*/ 5590752 w 5590752"/>
              <a:gd name="connsiteY1" fmla="*/ 0 h 3351309"/>
              <a:gd name="connsiteX2" fmla="*/ 5590752 w 5590752"/>
              <a:gd name="connsiteY2" fmla="*/ 3351309 h 3351309"/>
              <a:gd name="connsiteX3" fmla="*/ 0 w 5590752"/>
              <a:gd name="connsiteY3" fmla="*/ 3351309 h 3351309"/>
            </a:gdLst>
            <a:ahLst/>
            <a:cxnLst>
              <a:cxn ang="0">
                <a:pos x="connsiteX0" y="connsiteY0"/>
              </a:cxn>
              <a:cxn ang="0">
                <a:pos x="connsiteX1" y="connsiteY1"/>
              </a:cxn>
              <a:cxn ang="0">
                <a:pos x="connsiteX2" y="connsiteY2"/>
              </a:cxn>
              <a:cxn ang="0">
                <a:pos x="connsiteX3" y="connsiteY3"/>
              </a:cxn>
            </a:cxnLst>
            <a:rect l="l" t="t" r="r" b="b"/>
            <a:pathLst>
              <a:path w="5590752" h="3351309">
                <a:moveTo>
                  <a:pt x="0" y="0"/>
                </a:moveTo>
                <a:lnTo>
                  <a:pt x="5590752" y="0"/>
                </a:lnTo>
                <a:lnTo>
                  <a:pt x="5590752" y="3351309"/>
                </a:lnTo>
                <a:lnTo>
                  <a:pt x="0" y="3351309"/>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27261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500" fill="hold"/>
                                        <p:tgtEl>
                                          <p:spTgt spid="16"/>
                                        </p:tgtEl>
                                        <p:attrNameLst>
                                          <p:attrName>ppt_x</p:attrName>
                                        </p:attrNameLst>
                                      </p:cBhvr>
                                      <p:tavLst>
                                        <p:tav tm="0">
                                          <p:val>
                                            <p:strVal val="0-#ppt_w/2"/>
                                          </p:val>
                                        </p:tav>
                                        <p:tav tm="100000">
                                          <p:val>
                                            <p:strVal val="#ppt_x"/>
                                          </p:val>
                                        </p:tav>
                                      </p:tavLst>
                                    </p:anim>
                                    <p:anim calcmode="lin" valueType="num">
                                      <p:cBhvr additive="base">
                                        <p:cTn id="20" dur="1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0-#ppt_w/2"/>
                                          </p:val>
                                        </p:tav>
                                        <p:tav tm="100000">
                                          <p:val>
                                            <p:strVal val="#ppt_x"/>
                                          </p:val>
                                        </p:tav>
                                      </p:tavLst>
                                    </p:anim>
                                    <p:anim calcmode="lin" valueType="num">
                                      <p:cBhvr additive="base">
                                        <p:cTn id="24" dur="1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22FED-B9CE-40D8-846C-33FC451E3876}"/>
              </a:ext>
            </a:extLst>
          </p:cNvPr>
          <p:cNvSpPr/>
          <p:nvPr userDrawn="1"/>
        </p:nvSpPr>
        <p:spPr>
          <a:xfrm>
            <a:off x="766168" y="634806"/>
            <a:ext cx="10416777" cy="5414522"/>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2" name="Picture Placeholder 11">
            <a:extLst>
              <a:ext uri="{FF2B5EF4-FFF2-40B4-BE49-F238E27FC236}">
                <a16:creationId xmlns:a16="http://schemas.microsoft.com/office/drawing/2014/main" id="{A051F579-D711-42D1-88E3-599E003793EC}"/>
              </a:ext>
            </a:extLst>
          </p:cNvPr>
          <p:cNvSpPr>
            <a:spLocks noGrp="1"/>
          </p:cNvSpPr>
          <p:nvPr>
            <p:ph type="pic" sz="quarter" idx="12"/>
          </p:nvPr>
        </p:nvSpPr>
        <p:spPr>
          <a:xfrm>
            <a:off x="6179479" y="1096871"/>
            <a:ext cx="2207442" cy="2207762"/>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3" name="Picture Placeholder 12">
            <a:extLst>
              <a:ext uri="{FF2B5EF4-FFF2-40B4-BE49-F238E27FC236}">
                <a16:creationId xmlns:a16="http://schemas.microsoft.com/office/drawing/2014/main" id="{6CDC450F-D971-47A6-A2A1-D4F35D34013C}"/>
              </a:ext>
            </a:extLst>
          </p:cNvPr>
          <p:cNvSpPr>
            <a:spLocks noGrp="1"/>
          </p:cNvSpPr>
          <p:nvPr>
            <p:ph type="pic" sz="quarter" idx="13"/>
          </p:nvPr>
        </p:nvSpPr>
        <p:spPr>
          <a:xfrm>
            <a:off x="8499114" y="1096871"/>
            <a:ext cx="2207442" cy="2207762"/>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4" name="Picture Placeholder 13">
            <a:extLst>
              <a:ext uri="{FF2B5EF4-FFF2-40B4-BE49-F238E27FC236}">
                <a16:creationId xmlns:a16="http://schemas.microsoft.com/office/drawing/2014/main" id="{8D8E9911-0431-44B1-8B46-0EC0E0A45A9A}"/>
              </a:ext>
            </a:extLst>
          </p:cNvPr>
          <p:cNvSpPr>
            <a:spLocks noGrp="1"/>
          </p:cNvSpPr>
          <p:nvPr>
            <p:ph type="pic" sz="quarter" idx="14"/>
          </p:nvPr>
        </p:nvSpPr>
        <p:spPr>
          <a:xfrm>
            <a:off x="6179479" y="3416843"/>
            <a:ext cx="2207442" cy="2207762"/>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5" name="Picture Placeholder 14">
            <a:extLst>
              <a:ext uri="{FF2B5EF4-FFF2-40B4-BE49-F238E27FC236}">
                <a16:creationId xmlns:a16="http://schemas.microsoft.com/office/drawing/2014/main" id="{ACFF98D4-C8EF-4BC0-96B5-C588DF33D539}"/>
              </a:ext>
            </a:extLst>
          </p:cNvPr>
          <p:cNvSpPr>
            <a:spLocks noGrp="1"/>
          </p:cNvSpPr>
          <p:nvPr>
            <p:ph type="pic" sz="quarter" idx="15"/>
          </p:nvPr>
        </p:nvSpPr>
        <p:spPr>
          <a:xfrm>
            <a:off x="8499114" y="3416843"/>
            <a:ext cx="2207442" cy="2207762"/>
          </a:xfrm>
          <a:custGeom>
            <a:avLst/>
            <a:gdLst>
              <a:gd name="connsiteX0" fmla="*/ 0 w 4505211"/>
              <a:gd name="connsiteY0" fmla="*/ 0 h 4505211"/>
              <a:gd name="connsiteX1" fmla="*/ 4505211 w 4505211"/>
              <a:gd name="connsiteY1" fmla="*/ 0 h 4505211"/>
              <a:gd name="connsiteX2" fmla="*/ 4505211 w 4505211"/>
              <a:gd name="connsiteY2" fmla="*/ 4505211 h 4505211"/>
              <a:gd name="connsiteX3" fmla="*/ 0 w 4505211"/>
              <a:gd name="connsiteY3" fmla="*/ 4505211 h 4505211"/>
            </a:gdLst>
            <a:ahLst/>
            <a:cxnLst>
              <a:cxn ang="0">
                <a:pos x="connsiteX0" y="connsiteY0"/>
              </a:cxn>
              <a:cxn ang="0">
                <a:pos x="connsiteX1" y="connsiteY1"/>
              </a:cxn>
              <a:cxn ang="0">
                <a:pos x="connsiteX2" y="connsiteY2"/>
              </a:cxn>
              <a:cxn ang="0">
                <a:pos x="connsiteX3" y="connsiteY3"/>
              </a:cxn>
            </a:cxnLst>
            <a:rect l="l" t="t" r="r" b="b"/>
            <a:pathLst>
              <a:path w="4505211" h="4505211">
                <a:moveTo>
                  <a:pt x="0" y="0"/>
                </a:moveTo>
                <a:lnTo>
                  <a:pt x="4505211" y="0"/>
                </a:lnTo>
                <a:lnTo>
                  <a:pt x="4505211" y="4505211"/>
                </a:lnTo>
                <a:lnTo>
                  <a:pt x="0" y="4505211"/>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18961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ppt_x"/>
                                          </p:val>
                                        </p:tav>
                                        <p:tav tm="100000">
                                          <p:val>
                                            <p:strVal val="#ppt_x"/>
                                          </p:val>
                                        </p:tav>
                                      </p:tavLst>
                                    </p:anim>
                                    <p:anim calcmode="lin" valueType="num">
                                      <p:cBhvr additive="base">
                                        <p:cTn id="20"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0BEBEC-4602-490C-BDCC-808640865DA5}"/>
              </a:ext>
            </a:extLst>
          </p:cNvPr>
          <p:cNvSpPr/>
          <p:nvPr userDrawn="1"/>
        </p:nvSpPr>
        <p:spPr>
          <a:xfrm>
            <a:off x="693183" y="574918"/>
            <a:ext cx="10554146" cy="5554729"/>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6" name="Picture Placeholder 5">
            <a:extLst>
              <a:ext uri="{FF2B5EF4-FFF2-40B4-BE49-F238E27FC236}">
                <a16:creationId xmlns:a16="http://schemas.microsoft.com/office/drawing/2014/main" id="{34A78E4F-330F-43B1-8E8D-634D7E252439}"/>
              </a:ext>
            </a:extLst>
          </p:cNvPr>
          <p:cNvSpPr>
            <a:spLocks noGrp="1"/>
          </p:cNvSpPr>
          <p:nvPr>
            <p:ph type="pic" sz="quarter" idx="13"/>
          </p:nvPr>
        </p:nvSpPr>
        <p:spPr>
          <a:xfrm>
            <a:off x="766168" y="634805"/>
            <a:ext cx="10416777" cy="5414522"/>
          </a:xfrm>
          <a:custGeom>
            <a:avLst/>
            <a:gdLst>
              <a:gd name="connsiteX0" fmla="*/ 21259796 w 21259800"/>
              <a:gd name="connsiteY0" fmla="*/ 3549667 h 11049000"/>
              <a:gd name="connsiteX1" fmla="*/ 19246864 w 21259800"/>
              <a:gd name="connsiteY1" fmla="*/ 5562600 h 11049000"/>
              <a:gd name="connsiteX2" fmla="*/ 21259798 w 21259800"/>
              <a:gd name="connsiteY2" fmla="*/ 7575533 h 11049000"/>
              <a:gd name="connsiteX3" fmla="*/ 0 w 21259800"/>
              <a:gd name="connsiteY3" fmla="*/ 0 h 11049000"/>
              <a:gd name="connsiteX4" fmla="*/ 21259800 w 21259800"/>
              <a:gd name="connsiteY4" fmla="*/ 0 h 11049000"/>
              <a:gd name="connsiteX5" fmla="*/ 21259800 w 21259800"/>
              <a:gd name="connsiteY5" fmla="*/ 11049000 h 11049000"/>
              <a:gd name="connsiteX6" fmla="*/ 0 w 21259800"/>
              <a:gd name="connsiteY6"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9800" h="11049000">
                <a:moveTo>
                  <a:pt x="21259796" y="3549667"/>
                </a:moveTo>
                <a:lnTo>
                  <a:pt x="19246864" y="5562600"/>
                </a:lnTo>
                <a:lnTo>
                  <a:pt x="21259798" y="7575533"/>
                </a:lnTo>
                <a:close/>
                <a:moveTo>
                  <a:pt x="0" y="0"/>
                </a:moveTo>
                <a:lnTo>
                  <a:pt x="21259800" y="0"/>
                </a:lnTo>
                <a:lnTo>
                  <a:pt x="21259800" y="11049000"/>
                </a:lnTo>
                <a:lnTo>
                  <a:pt x="0" y="1104900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8858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1+#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22FED-B9CE-40D8-846C-33FC451E3876}"/>
              </a:ext>
            </a:extLst>
          </p:cNvPr>
          <p:cNvSpPr/>
          <p:nvPr userDrawn="1"/>
        </p:nvSpPr>
        <p:spPr>
          <a:xfrm>
            <a:off x="766168" y="634806"/>
            <a:ext cx="10416777" cy="5414522"/>
          </a:xfrm>
          <a:prstGeom prst="rect">
            <a:avLst/>
          </a:prstGeom>
          <a:solidFill>
            <a:schemeClr val="bg1">
              <a:alpha val="67000"/>
            </a:schemeClr>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5" name="Picture Placeholder 7">
            <a:extLst>
              <a:ext uri="{FF2B5EF4-FFF2-40B4-BE49-F238E27FC236}">
                <a16:creationId xmlns:a16="http://schemas.microsoft.com/office/drawing/2014/main" id="{66A4359F-16C4-442E-949E-B1CBE5348CD3}"/>
              </a:ext>
            </a:extLst>
          </p:cNvPr>
          <p:cNvSpPr>
            <a:spLocks noGrp="1"/>
          </p:cNvSpPr>
          <p:nvPr>
            <p:ph type="pic" sz="quarter" idx="12"/>
          </p:nvPr>
        </p:nvSpPr>
        <p:spPr>
          <a:xfrm>
            <a:off x="4298524" y="634806"/>
            <a:ext cx="6884421" cy="5414522"/>
          </a:xfrm>
          <a:custGeom>
            <a:avLst/>
            <a:gdLst>
              <a:gd name="connsiteX0" fmla="*/ 0 w 2320541"/>
              <a:gd name="connsiteY0" fmla="*/ 0 h 1743457"/>
              <a:gd name="connsiteX1" fmla="*/ 2320541 w 2320541"/>
              <a:gd name="connsiteY1" fmla="*/ 0 h 1743457"/>
              <a:gd name="connsiteX2" fmla="*/ 2320541 w 2320541"/>
              <a:gd name="connsiteY2" fmla="*/ 1743457 h 1743457"/>
              <a:gd name="connsiteX3" fmla="*/ 0 w 2320541"/>
              <a:gd name="connsiteY3" fmla="*/ 1743457 h 1743457"/>
            </a:gdLst>
            <a:ahLst/>
            <a:cxnLst>
              <a:cxn ang="0">
                <a:pos x="connsiteX0" y="connsiteY0"/>
              </a:cxn>
              <a:cxn ang="0">
                <a:pos x="connsiteX1" y="connsiteY1"/>
              </a:cxn>
              <a:cxn ang="0">
                <a:pos x="connsiteX2" y="connsiteY2"/>
              </a:cxn>
              <a:cxn ang="0">
                <a:pos x="connsiteX3" y="connsiteY3"/>
              </a:cxn>
            </a:cxnLst>
            <a:rect l="l" t="t" r="r" b="b"/>
            <a:pathLst>
              <a:path w="2320541" h="1743457">
                <a:moveTo>
                  <a:pt x="0" y="0"/>
                </a:moveTo>
                <a:lnTo>
                  <a:pt x="2320541" y="0"/>
                </a:lnTo>
                <a:lnTo>
                  <a:pt x="2320541" y="1743457"/>
                </a:lnTo>
                <a:lnTo>
                  <a:pt x="0" y="174345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302299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6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96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092BF-1AD3-4EED-B795-F06DF62CCFA8}"/>
              </a:ext>
            </a:extLst>
          </p:cNvPr>
          <p:cNvSpPr>
            <a:spLocks noGrp="1"/>
          </p:cNvSpPr>
          <p:nvPr>
            <p:ph type="pic" sz="quarter" idx="13"/>
          </p:nvPr>
        </p:nvSpPr>
        <p:spPr>
          <a:xfrm>
            <a:off x="7986625" y="2292445"/>
            <a:ext cx="2587871" cy="3117206"/>
          </a:xfrm>
          <a:custGeom>
            <a:avLst/>
            <a:gdLst>
              <a:gd name="connsiteX0" fmla="*/ 0 w 5281636"/>
              <a:gd name="connsiteY0" fmla="*/ 0 h 6361043"/>
              <a:gd name="connsiteX1" fmla="*/ 5281636 w 5281636"/>
              <a:gd name="connsiteY1" fmla="*/ 0 h 6361043"/>
              <a:gd name="connsiteX2" fmla="*/ 5281636 w 5281636"/>
              <a:gd name="connsiteY2" fmla="*/ 6361043 h 6361043"/>
              <a:gd name="connsiteX3" fmla="*/ 0 w 5281636"/>
              <a:gd name="connsiteY3" fmla="*/ 6361043 h 6361043"/>
            </a:gdLst>
            <a:ahLst/>
            <a:cxnLst>
              <a:cxn ang="0">
                <a:pos x="connsiteX0" y="connsiteY0"/>
              </a:cxn>
              <a:cxn ang="0">
                <a:pos x="connsiteX1" y="connsiteY1"/>
              </a:cxn>
              <a:cxn ang="0">
                <a:pos x="connsiteX2" y="connsiteY2"/>
              </a:cxn>
              <a:cxn ang="0">
                <a:pos x="connsiteX3" y="connsiteY3"/>
              </a:cxn>
            </a:cxnLst>
            <a:rect l="l" t="t" r="r" b="b"/>
            <a:pathLst>
              <a:path w="5281636" h="6361043">
                <a:moveTo>
                  <a:pt x="0" y="0"/>
                </a:moveTo>
                <a:lnTo>
                  <a:pt x="5281636" y="0"/>
                </a:lnTo>
                <a:lnTo>
                  <a:pt x="5281636" y="6361043"/>
                </a:lnTo>
                <a:lnTo>
                  <a:pt x="0" y="636104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55800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B769ED-0865-45A5-ABE8-9D05C196F638}"/>
              </a:ext>
            </a:extLst>
          </p:cNvPr>
          <p:cNvSpPr>
            <a:spLocks noGrp="1"/>
          </p:cNvSpPr>
          <p:nvPr>
            <p:ph type="pic" sz="quarter" idx="13"/>
          </p:nvPr>
        </p:nvSpPr>
        <p:spPr>
          <a:xfrm>
            <a:off x="3000979" y="1902527"/>
            <a:ext cx="1724506" cy="2869841"/>
          </a:xfrm>
          <a:custGeom>
            <a:avLst/>
            <a:gdLst>
              <a:gd name="connsiteX0" fmla="*/ 0 w 3519577"/>
              <a:gd name="connsiteY0" fmla="*/ 0 h 5856265"/>
              <a:gd name="connsiteX1" fmla="*/ 3519577 w 3519577"/>
              <a:gd name="connsiteY1" fmla="*/ 0 h 5856265"/>
              <a:gd name="connsiteX2" fmla="*/ 3519577 w 3519577"/>
              <a:gd name="connsiteY2" fmla="*/ 5856265 h 5856265"/>
              <a:gd name="connsiteX3" fmla="*/ 0 w 3519577"/>
              <a:gd name="connsiteY3" fmla="*/ 5856265 h 5856265"/>
            </a:gdLst>
            <a:ahLst/>
            <a:cxnLst>
              <a:cxn ang="0">
                <a:pos x="connsiteX0" y="connsiteY0"/>
              </a:cxn>
              <a:cxn ang="0">
                <a:pos x="connsiteX1" y="connsiteY1"/>
              </a:cxn>
              <a:cxn ang="0">
                <a:pos x="connsiteX2" y="connsiteY2"/>
              </a:cxn>
              <a:cxn ang="0">
                <a:pos x="connsiteX3" y="connsiteY3"/>
              </a:cxn>
            </a:cxnLst>
            <a:rect l="l" t="t" r="r" b="b"/>
            <a:pathLst>
              <a:path w="3519577" h="5856265">
                <a:moveTo>
                  <a:pt x="0" y="0"/>
                </a:moveTo>
                <a:lnTo>
                  <a:pt x="3519577" y="0"/>
                </a:lnTo>
                <a:lnTo>
                  <a:pt x="3519577" y="5856265"/>
                </a:lnTo>
                <a:lnTo>
                  <a:pt x="0" y="5856265"/>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140154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3F1F1D-6D2E-4F08-A2CD-2E7961E09296}"/>
              </a:ext>
            </a:extLst>
          </p:cNvPr>
          <p:cNvSpPr>
            <a:spLocks noGrp="1"/>
          </p:cNvSpPr>
          <p:nvPr>
            <p:ph type="pic" sz="quarter" idx="13"/>
          </p:nvPr>
        </p:nvSpPr>
        <p:spPr>
          <a:xfrm>
            <a:off x="3213317" y="3829972"/>
            <a:ext cx="1424683" cy="955380"/>
          </a:xfrm>
          <a:custGeom>
            <a:avLst/>
            <a:gdLst>
              <a:gd name="connsiteX0" fmla="*/ 0 w 2907664"/>
              <a:gd name="connsiteY0" fmla="*/ 0 h 1949570"/>
              <a:gd name="connsiteX1" fmla="*/ 2907664 w 2907664"/>
              <a:gd name="connsiteY1" fmla="*/ 0 h 1949570"/>
              <a:gd name="connsiteX2" fmla="*/ 2907664 w 2907664"/>
              <a:gd name="connsiteY2" fmla="*/ 1949570 h 1949570"/>
              <a:gd name="connsiteX3" fmla="*/ 0 w 2907664"/>
              <a:gd name="connsiteY3" fmla="*/ 1949570 h 1949570"/>
            </a:gdLst>
            <a:ahLst/>
            <a:cxnLst>
              <a:cxn ang="0">
                <a:pos x="connsiteX0" y="connsiteY0"/>
              </a:cxn>
              <a:cxn ang="0">
                <a:pos x="connsiteX1" y="connsiteY1"/>
              </a:cxn>
              <a:cxn ang="0">
                <a:pos x="connsiteX2" y="connsiteY2"/>
              </a:cxn>
              <a:cxn ang="0">
                <a:pos x="connsiteX3" y="connsiteY3"/>
              </a:cxn>
            </a:cxnLst>
            <a:rect l="l" t="t" r="r" b="b"/>
            <a:pathLst>
              <a:path w="2907664" h="1949570">
                <a:moveTo>
                  <a:pt x="0" y="0"/>
                </a:moveTo>
                <a:lnTo>
                  <a:pt x="2907664" y="0"/>
                </a:lnTo>
                <a:lnTo>
                  <a:pt x="2907664" y="1949570"/>
                </a:lnTo>
                <a:lnTo>
                  <a:pt x="0" y="19495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2" name="Picture Placeholder 11">
            <a:extLst>
              <a:ext uri="{FF2B5EF4-FFF2-40B4-BE49-F238E27FC236}">
                <a16:creationId xmlns:a16="http://schemas.microsoft.com/office/drawing/2014/main" id="{0F94D55A-ADF5-4403-B482-3A8AFE2E6A8E}"/>
              </a:ext>
            </a:extLst>
          </p:cNvPr>
          <p:cNvSpPr>
            <a:spLocks noGrp="1"/>
          </p:cNvSpPr>
          <p:nvPr>
            <p:ph type="pic" sz="quarter" idx="14"/>
          </p:nvPr>
        </p:nvSpPr>
        <p:spPr>
          <a:xfrm>
            <a:off x="5275896" y="3829972"/>
            <a:ext cx="1424683" cy="955380"/>
          </a:xfrm>
          <a:custGeom>
            <a:avLst/>
            <a:gdLst>
              <a:gd name="connsiteX0" fmla="*/ 0 w 2907664"/>
              <a:gd name="connsiteY0" fmla="*/ 0 h 1949570"/>
              <a:gd name="connsiteX1" fmla="*/ 2907664 w 2907664"/>
              <a:gd name="connsiteY1" fmla="*/ 0 h 1949570"/>
              <a:gd name="connsiteX2" fmla="*/ 2907664 w 2907664"/>
              <a:gd name="connsiteY2" fmla="*/ 1949570 h 1949570"/>
              <a:gd name="connsiteX3" fmla="*/ 0 w 2907664"/>
              <a:gd name="connsiteY3" fmla="*/ 1949570 h 1949570"/>
            </a:gdLst>
            <a:ahLst/>
            <a:cxnLst>
              <a:cxn ang="0">
                <a:pos x="connsiteX0" y="connsiteY0"/>
              </a:cxn>
              <a:cxn ang="0">
                <a:pos x="connsiteX1" y="connsiteY1"/>
              </a:cxn>
              <a:cxn ang="0">
                <a:pos x="connsiteX2" y="connsiteY2"/>
              </a:cxn>
              <a:cxn ang="0">
                <a:pos x="connsiteX3" y="connsiteY3"/>
              </a:cxn>
            </a:cxnLst>
            <a:rect l="l" t="t" r="r" b="b"/>
            <a:pathLst>
              <a:path w="2907664" h="1949570">
                <a:moveTo>
                  <a:pt x="0" y="0"/>
                </a:moveTo>
                <a:lnTo>
                  <a:pt x="2907664" y="0"/>
                </a:lnTo>
                <a:lnTo>
                  <a:pt x="2907664" y="1949570"/>
                </a:lnTo>
                <a:lnTo>
                  <a:pt x="0" y="19495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3" name="Picture Placeholder 12">
            <a:extLst>
              <a:ext uri="{FF2B5EF4-FFF2-40B4-BE49-F238E27FC236}">
                <a16:creationId xmlns:a16="http://schemas.microsoft.com/office/drawing/2014/main" id="{9ED939F3-6A44-4BC2-8AC8-68C3030AC059}"/>
              </a:ext>
            </a:extLst>
          </p:cNvPr>
          <p:cNvSpPr>
            <a:spLocks noGrp="1"/>
          </p:cNvSpPr>
          <p:nvPr>
            <p:ph type="pic" sz="quarter" idx="15"/>
          </p:nvPr>
        </p:nvSpPr>
        <p:spPr>
          <a:xfrm>
            <a:off x="7338475" y="3829972"/>
            <a:ext cx="1424684" cy="955380"/>
          </a:xfrm>
          <a:custGeom>
            <a:avLst/>
            <a:gdLst>
              <a:gd name="connsiteX0" fmla="*/ 0 w 2907665"/>
              <a:gd name="connsiteY0" fmla="*/ 0 h 1949570"/>
              <a:gd name="connsiteX1" fmla="*/ 2907665 w 2907665"/>
              <a:gd name="connsiteY1" fmla="*/ 0 h 1949570"/>
              <a:gd name="connsiteX2" fmla="*/ 2907665 w 2907665"/>
              <a:gd name="connsiteY2" fmla="*/ 1949570 h 1949570"/>
              <a:gd name="connsiteX3" fmla="*/ 0 w 2907665"/>
              <a:gd name="connsiteY3" fmla="*/ 1949570 h 1949570"/>
            </a:gdLst>
            <a:ahLst/>
            <a:cxnLst>
              <a:cxn ang="0">
                <a:pos x="connsiteX0" y="connsiteY0"/>
              </a:cxn>
              <a:cxn ang="0">
                <a:pos x="connsiteX1" y="connsiteY1"/>
              </a:cxn>
              <a:cxn ang="0">
                <a:pos x="connsiteX2" y="connsiteY2"/>
              </a:cxn>
              <a:cxn ang="0">
                <a:pos x="connsiteX3" y="connsiteY3"/>
              </a:cxn>
            </a:cxnLst>
            <a:rect l="l" t="t" r="r" b="b"/>
            <a:pathLst>
              <a:path w="2907665" h="1949570">
                <a:moveTo>
                  <a:pt x="0" y="0"/>
                </a:moveTo>
                <a:lnTo>
                  <a:pt x="2907665" y="0"/>
                </a:lnTo>
                <a:lnTo>
                  <a:pt x="2907665" y="1949570"/>
                </a:lnTo>
                <a:lnTo>
                  <a:pt x="0" y="19495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4" name="Picture Placeholder 13">
            <a:extLst>
              <a:ext uri="{FF2B5EF4-FFF2-40B4-BE49-F238E27FC236}">
                <a16:creationId xmlns:a16="http://schemas.microsoft.com/office/drawing/2014/main" id="{4C3BE5DC-575D-458A-A462-CB182A3126E8}"/>
              </a:ext>
            </a:extLst>
          </p:cNvPr>
          <p:cNvSpPr>
            <a:spLocks noGrp="1"/>
          </p:cNvSpPr>
          <p:nvPr>
            <p:ph type="pic" sz="quarter" idx="16"/>
          </p:nvPr>
        </p:nvSpPr>
        <p:spPr>
          <a:xfrm>
            <a:off x="9401054" y="3829972"/>
            <a:ext cx="1424683" cy="955380"/>
          </a:xfrm>
          <a:custGeom>
            <a:avLst/>
            <a:gdLst>
              <a:gd name="connsiteX0" fmla="*/ 0 w 2907664"/>
              <a:gd name="connsiteY0" fmla="*/ 0 h 1949570"/>
              <a:gd name="connsiteX1" fmla="*/ 2907664 w 2907664"/>
              <a:gd name="connsiteY1" fmla="*/ 0 h 1949570"/>
              <a:gd name="connsiteX2" fmla="*/ 2907664 w 2907664"/>
              <a:gd name="connsiteY2" fmla="*/ 1949570 h 1949570"/>
              <a:gd name="connsiteX3" fmla="*/ 0 w 2907664"/>
              <a:gd name="connsiteY3" fmla="*/ 1949570 h 1949570"/>
            </a:gdLst>
            <a:ahLst/>
            <a:cxnLst>
              <a:cxn ang="0">
                <a:pos x="connsiteX0" y="connsiteY0"/>
              </a:cxn>
              <a:cxn ang="0">
                <a:pos x="connsiteX1" y="connsiteY1"/>
              </a:cxn>
              <a:cxn ang="0">
                <a:pos x="connsiteX2" y="connsiteY2"/>
              </a:cxn>
              <a:cxn ang="0">
                <a:pos x="connsiteX3" y="connsiteY3"/>
              </a:cxn>
            </a:cxnLst>
            <a:rect l="l" t="t" r="r" b="b"/>
            <a:pathLst>
              <a:path w="2907664" h="1949570">
                <a:moveTo>
                  <a:pt x="0" y="0"/>
                </a:moveTo>
                <a:lnTo>
                  <a:pt x="2907664" y="0"/>
                </a:lnTo>
                <a:lnTo>
                  <a:pt x="2907664" y="1949570"/>
                </a:lnTo>
                <a:lnTo>
                  <a:pt x="0" y="1949570"/>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260388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F41E6CD-D98C-45A9-B075-D3EFA6065F32}"/>
              </a:ext>
            </a:extLst>
          </p:cNvPr>
          <p:cNvSpPr>
            <a:spLocks noGrp="1"/>
          </p:cNvSpPr>
          <p:nvPr>
            <p:ph type="pic" sz="quarter" idx="13"/>
          </p:nvPr>
        </p:nvSpPr>
        <p:spPr>
          <a:xfrm>
            <a:off x="2849196" y="1848406"/>
            <a:ext cx="1463109" cy="1463321"/>
          </a:xfrm>
          <a:custGeom>
            <a:avLst/>
            <a:gdLst>
              <a:gd name="connsiteX0" fmla="*/ 0 w 2986087"/>
              <a:gd name="connsiteY0" fmla="*/ 0 h 2986087"/>
              <a:gd name="connsiteX1" fmla="*/ 2986087 w 2986087"/>
              <a:gd name="connsiteY1" fmla="*/ 0 h 2986087"/>
              <a:gd name="connsiteX2" fmla="*/ 2986087 w 2986087"/>
              <a:gd name="connsiteY2" fmla="*/ 2986087 h 2986087"/>
              <a:gd name="connsiteX3" fmla="*/ 0 w 2986087"/>
              <a:gd name="connsiteY3" fmla="*/ 2986087 h 2986087"/>
            </a:gdLst>
            <a:ahLst/>
            <a:cxnLst>
              <a:cxn ang="0">
                <a:pos x="connsiteX0" y="connsiteY0"/>
              </a:cxn>
              <a:cxn ang="0">
                <a:pos x="connsiteX1" y="connsiteY1"/>
              </a:cxn>
              <a:cxn ang="0">
                <a:pos x="connsiteX2" y="connsiteY2"/>
              </a:cxn>
              <a:cxn ang="0">
                <a:pos x="connsiteX3" y="connsiteY3"/>
              </a:cxn>
            </a:cxnLst>
            <a:rect l="l" t="t" r="r" b="b"/>
            <a:pathLst>
              <a:path w="2986087" h="2986087">
                <a:moveTo>
                  <a:pt x="0" y="0"/>
                </a:moveTo>
                <a:lnTo>
                  <a:pt x="2986087" y="0"/>
                </a:lnTo>
                <a:lnTo>
                  <a:pt x="2986087" y="2986087"/>
                </a:lnTo>
                <a:lnTo>
                  <a:pt x="0" y="298608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8" name="Picture Placeholder 17">
            <a:extLst>
              <a:ext uri="{FF2B5EF4-FFF2-40B4-BE49-F238E27FC236}">
                <a16:creationId xmlns:a16="http://schemas.microsoft.com/office/drawing/2014/main" id="{7DC06CD3-0560-4D25-A9DC-880346B68C10}"/>
              </a:ext>
            </a:extLst>
          </p:cNvPr>
          <p:cNvSpPr>
            <a:spLocks noGrp="1"/>
          </p:cNvSpPr>
          <p:nvPr>
            <p:ph type="pic" sz="quarter" idx="14"/>
          </p:nvPr>
        </p:nvSpPr>
        <p:spPr>
          <a:xfrm>
            <a:off x="4493560" y="1848406"/>
            <a:ext cx="1463109" cy="1463321"/>
          </a:xfrm>
          <a:custGeom>
            <a:avLst/>
            <a:gdLst>
              <a:gd name="connsiteX0" fmla="*/ 0 w 2986087"/>
              <a:gd name="connsiteY0" fmla="*/ 0 h 2986087"/>
              <a:gd name="connsiteX1" fmla="*/ 2986087 w 2986087"/>
              <a:gd name="connsiteY1" fmla="*/ 0 h 2986087"/>
              <a:gd name="connsiteX2" fmla="*/ 2986087 w 2986087"/>
              <a:gd name="connsiteY2" fmla="*/ 2986087 h 2986087"/>
              <a:gd name="connsiteX3" fmla="*/ 0 w 2986087"/>
              <a:gd name="connsiteY3" fmla="*/ 2986087 h 2986087"/>
            </a:gdLst>
            <a:ahLst/>
            <a:cxnLst>
              <a:cxn ang="0">
                <a:pos x="connsiteX0" y="connsiteY0"/>
              </a:cxn>
              <a:cxn ang="0">
                <a:pos x="connsiteX1" y="connsiteY1"/>
              </a:cxn>
              <a:cxn ang="0">
                <a:pos x="connsiteX2" y="connsiteY2"/>
              </a:cxn>
              <a:cxn ang="0">
                <a:pos x="connsiteX3" y="connsiteY3"/>
              </a:cxn>
            </a:cxnLst>
            <a:rect l="l" t="t" r="r" b="b"/>
            <a:pathLst>
              <a:path w="2986087" h="2986087">
                <a:moveTo>
                  <a:pt x="0" y="0"/>
                </a:moveTo>
                <a:lnTo>
                  <a:pt x="2986087" y="0"/>
                </a:lnTo>
                <a:lnTo>
                  <a:pt x="2986087" y="2986087"/>
                </a:lnTo>
                <a:lnTo>
                  <a:pt x="0" y="298608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9" name="Picture Placeholder 18">
            <a:extLst>
              <a:ext uri="{FF2B5EF4-FFF2-40B4-BE49-F238E27FC236}">
                <a16:creationId xmlns:a16="http://schemas.microsoft.com/office/drawing/2014/main" id="{27195AAD-4B74-4C98-9F16-45CCBCB6B43C}"/>
              </a:ext>
            </a:extLst>
          </p:cNvPr>
          <p:cNvSpPr>
            <a:spLocks noGrp="1"/>
          </p:cNvSpPr>
          <p:nvPr>
            <p:ph type="pic" sz="quarter" idx="15"/>
          </p:nvPr>
        </p:nvSpPr>
        <p:spPr>
          <a:xfrm>
            <a:off x="2849196" y="3465763"/>
            <a:ext cx="1463109" cy="1463321"/>
          </a:xfrm>
          <a:custGeom>
            <a:avLst/>
            <a:gdLst>
              <a:gd name="connsiteX0" fmla="*/ 0 w 2986087"/>
              <a:gd name="connsiteY0" fmla="*/ 0 h 2986087"/>
              <a:gd name="connsiteX1" fmla="*/ 2986087 w 2986087"/>
              <a:gd name="connsiteY1" fmla="*/ 0 h 2986087"/>
              <a:gd name="connsiteX2" fmla="*/ 2986087 w 2986087"/>
              <a:gd name="connsiteY2" fmla="*/ 2986087 h 2986087"/>
              <a:gd name="connsiteX3" fmla="*/ 0 w 2986087"/>
              <a:gd name="connsiteY3" fmla="*/ 2986087 h 2986087"/>
            </a:gdLst>
            <a:ahLst/>
            <a:cxnLst>
              <a:cxn ang="0">
                <a:pos x="connsiteX0" y="connsiteY0"/>
              </a:cxn>
              <a:cxn ang="0">
                <a:pos x="connsiteX1" y="connsiteY1"/>
              </a:cxn>
              <a:cxn ang="0">
                <a:pos x="connsiteX2" y="connsiteY2"/>
              </a:cxn>
              <a:cxn ang="0">
                <a:pos x="connsiteX3" y="connsiteY3"/>
              </a:cxn>
            </a:cxnLst>
            <a:rect l="l" t="t" r="r" b="b"/>
            <a:pathLst>
              <a:path w="2986087" h="2986087">
                <a:moveTo>
                  <a:pt x="0" y="0"/>
                </a:moveTo>
                <a:lnTo>
                  <a:pt x="2986087" y="0"/>
                </a:lnTo>
                <a:lnTo>
                  <a:pt x="2986087" y="2986087"/>
                </a:lnTo>
                <a:lnTo>
                  <a:pt x="0" y="298608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20" name="Picture Placeholder 19">
            <a:extLst>
              <a:ext uri="{FF2B5EF4-FFF2-40B4-BE49-F238E27FC236}">
                <a16:creationId xmlns:a16="http://schemas.microsoft.com/office/drawing/2014/main" id="{38F48BFD-378F-4EB9-A268-62E8E22DA9CB}"/>
              </a:ext>
            </a:extLst>
          </p:cNvPr>
          <p:cNvSpPr>
            <a:spLocks noGrp="1"/>
          </p:cNvSpPr>
          <p:nvPr>
            <p:ph type="pic" sz="quarter" idx="16"/>
          </p:nvPr>
        </p:nvSpPr>
        <p:spPr>
          <a:xfrm>
            <a:off x="4493560" y="3465763"/>
            <a:ext cx="1463109" cy="1463321"/>
          </a:xfrm>
          <a:custGeom>
            <a:avLst/>
            <a:gdLst>
              <a:gd name="connsiteX0" fmla="*/ 0 w 2986087"/>
              <a:gd name="connsiteY0" fmla="*/ 0 h 2986087"/>
              <a:gd name="connsiteX1" fmla="*/ 2986087 w 2986087"/>
              <a:gd name="connsiteY1" fmla="*/ 0 h 2986087"/>
              <a:gd name="connsiteX2" fmla="*/ 2986087 w 2986087"/>
              <a:gd name="connsiteY2" fmla="*/ 2986087 h 2986087"/>
              <a:gd name="connsiteX3" fmla="*/ 0 w 2986087"/>
              <a:gd name="connsiteY3" fmla="*/ 2986087 h 2986087"/>
            </a:gdLst>
            <a:ahLst/>
            <a:cxnLst>
              <a:cxn ang="0">
                <a:pos x="connsiteX0" y="connsiteY0"/>
              </a:cxn>
              <a:cxn ang="0">
                <a:pos x="connsiteX1" y="connsiteY1"/>
              </a:cxn>
              <a:cxn ang="0">
                <a:pos x="connsiteX2" y="connsiteY2"/>
              </a:cxn>
              <a:cxn ang="0">
                <a:pos x="connsiteX3" y="connsiteY3"/>
              </a:cxn>
            </a:cxnLst>
            <a:rect l="l" t="t" r="r" b="b"/>
            <a:pathLst>
              <a:path w="2986087" h="2986087">
                <a:moveTo>
                  <a:pt x="0" y="0"/>
                </a:moveTo>
                <a:lnTo>
                  <a:pt x="2986087" y="0"/>
                </a:lnTo>
                <a:lnTo>
                  <a:pt x="2986087" y="2986087"/>
                </a:lnTo>
                <a:lnTo>
                  <a:pt x="0" y="2986087"/>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177162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22FED-B9CE-40D8-846C-33FC451E3876}"/>
              </a:ext>
            </a:extLst>
          </p:cNvPr>
          <p:cNvSpPr/>
          <p:nvPr userDrawn="1"/>
        </p:nvSpPr>
        <p:spPr>
          <a:xfrm>
            <a:off x="766168" y="634806"/>
            <a:ext cx="10416777" cy="5414522"/>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Tree>
    <p:extLst>
      <p:ext uri="{BB962C8B-B14F-4D97-AF65-F5344CB8AC3E}">
        <p14:creationId xmlns:p14="http://schemas.microsoft.com/office/powerpoint/2010/main" val="278601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22FED-B9CE-40D8-846C-33FC451E3876}"/>
              </a:ext>
            </a:extLst>
          </p:cNvPr>
          <p:cNvSpPr/>
          <p:nvPr userDrawn="1"/>
        </p:nvSpPr>
        <p:spPr>
          <a:xfrm>
            <a:off x="766168" y="634806"/>
            <a:ext cx="10416777" cy="5414522"/>
          </a:xfrm>
          <a:prstGeom prst="rect">
            <a:avLst/>
          </a:prstGeom>
          <a:solidFill>
            <a:schemeClr val="bg1"/>
          </a:solidFill>
          <a:ln>
            <a:noFill/>
          </a:ln>
          <a:effectLst>
            <a:outerShdw blurRad="1066800" dist="304800" dir="2700000" algn="tl" rotWithShape="0">
              <a:schemeClr val="accent2">
                <a:lumMod val="50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2" name="Picture Placeholder 11">
            <a:extLst>
              <a:ext uri="{FF2B5EF4-FFF2-40B4-BE49-F238E27FC236}">
                <a16:creationId xmlns:a16="http://schemas.microsoft.com/office/drawing/2014/main" id="{510C5212-174D-4440-9F25-1BA51A40D61E}"/>
              </a:ext>
            </a:extLst>
          </p:cNvPr>
          <p:cNvSpPr>
            <a:spLocks noGrp="1"/>
          </p:cNvSpPr>
          <p:nvPr>
            <p:ph type="pic" sz="quarter" idx="12"/>
          </p:nvPr>
        </p:nvSpPr>
        <p:spPr>
          <a:xfrm>
            <a:off x="4670239" y="868108"/>
            <a:ext cx="2608635" cy="1186467"/>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3" name="Picture Placeholder 12">
            <a:extLst>
              <a:ext uri="{FF2B5EF4-FFF2-40B4-BE49-F238E27FC236}">
                <a16:creationId xmlns:a16="http://schemas.microsoft.com/office/drawing/2014/main" id="{FEB6247F-1EBF-4AB3-834F-BDBD5C591BC8}"/>
              </a:ext>
            </a:extLst>
          </p:cNvPr>
          <p:cNvSpPr>
            <a:spLocks noGrp="1"/>
          </p:cNvSpPr>
          <p:nvPr>
            <p:ph type="pic" sz="quarter" idx="13"/>
          </p:nvPr>
        </p:nvSpPr>
        <p:spPr>
          <a:xfrm>
            <a:off x="4670239" y="2134372"/>
            <a:ext cx="2608635" cy="1186467"/>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4" name="Picture Placeholder 13">
            <a:extLst>
              <a:ext uri="{FF2B5EF4-FFF2-40B4-BE49-F238E27FC236}">
                <a16:creationId xmlns:a16="http://schemas.microsoft.com/office/drawing/2014/main" id="{83D43D92-99D1-40E3-BF57-798A5E0F03E2}"/>
              </a:ext>
            </a:extLst>
          </p:cNvPr>
          <p:cNvSpPr>
            <a:spLocks noGrp="1"/>
          </p:cNvSpPr>
          <p:nvPr>
            <p:ph type="pic" sz="quarter" idx="14"/>
          </p:nvPr>
        </p:nvSpPr>
        <p:spPr>
          <a:xfrm>
            <a:off x="4670239" y="3400636"/>
            <a:ext cx="2608635" cy="1186467"/>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
        <p:nvSpPr>
          <p:cNvPr id="15" name="Picture Placeholder 14">
            <a:extLst>
              <a:ext uri="{FF2B5EF4-FFF2-40B4-BE49-F238E27FC236}">
                <a16:creationId xmlns:a16="http://schemas.microsoft.com/office/drawing/2014/main" id="{B64CF7A3-BE12-472A-AF27-CF27257CDB07}"/>
              </a:ext>
            </a:extLst>
          </p:cNvPr>
          <p:cNvSpPr>
            <a:spLocks noGrp="1"/>
          </p:cNvSpPr>
          <p:nvPr>
            <p:ph type="pic" sz="quarter" idx="15"/>
          </p:nvPr>
        </p:nvSpPr>
        <p:spPr>
          <a:xfrm>
            <a:off x="4670239" y="4666900"/>
            <a:ext cx="2608635" cy="1186467"/>
          </a:xfrm>
          <a:custGeom>
            <a:avLst/>
            <a:gdLst>
              <a:gd name="connsiteX0" fmla="*/ 0 w 5324013"/>
              <a:gd name="connsiteY0" fmla="*/ 0 h 2421133"/>
              <a:gd name="connsiteX1" fmla="*/ 5324013 w 5324013"/>
              <a:gd name="connsiteY1" fmla="*/ 0 h 2421133"/>
              <a:gd name="connsiteX2" fmla="*/ 5324013 w 5324013"/>
              <a:gd name="connsiteY2" fmla="*/ 2421133 h 2421133"/>
              <a:gd name="connsiteX3" fmla="*/ 0 w 5324013"/>
              <a:gd name="connsiteY3" fmla="*/ 2421133 h 2421133"/>
            </a:gdLst>
            <a:ahLst/>
            <a:cxnLst>
              <a:cxn ang="0">
                <a:pos x="connsiteX0" y="connsiteY0"/>
              </a:cxn>
              <a:cxn ang="0">
                <a:pos x="connsiteX1" y="connsiteY1"/>
              </a:cxn>
              <a:cxn ang="0">
                <a:pos x="connsiteX2" y="connsiteY2"/>
              </a:cxn>
              <a:cxn ang="0">
                <a:pos x="connsiteX3" y="connsiteY3"/>
              </a:cxn>
            </a:cxnLst>
            <a:rect l="l" t="t" r="r" b="b"/>
            <a:pathLst>
              <a:path w="5324013" h="2421133">
                <a:moveTo>
                  <a:pt x="0" y="0"/>
                </a:moveTo>
                <a:lnTo>
                  <a:pt x="5324013" y="0"/>
                </a:lnTo>
                <a:lnTo>
                  <a:pt x="5324013" y="2421133"/>
                </a:lnTo>
                <a:lnTo>
                  <a:pt x="0" y="2421133"/>
                </a:ln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1176"/>
            </a:lvl1pPr>
          </a:lstStyle>
          <a:p>
            <a:endParaRPr lang="en-US"/>
          </a:p>
        </p:txBody>
      </p:sp>
    </p:spTree>
    <p:extLst>
      <p:ext uri="{BB962C8B-B14F-4D97-AF65-F5344CB8AC3E}">
        <p14:creationId xmlns:p14="http://schemas.microsoft.com/office/powerpoint/2010/main" val="26260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ppt_x"/>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ppt_x"/>
                                          </p:val>
                                        </p:tav>
                                        <p:tav tm="100000">
                                          <p:val>
                                            <p:strVal val="#ppt_x"/>
                                          </p:val>
                                        </p:tav>
                                      </p:tavLst>
                                    </p:anim>
                                    <p:anim calcmode="lin" valueType="num">
                                      <p:cBhvr additive="base">
                                        <p:cTn id="16" dur="1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ppt_x"/>
                                          </p:val>
                                        </p:tav>
                                        <p:tav tm="100000">
                                          <p:val>
                                            <p:strVal val="#ppt_x"/>
                                          </p:val>
                                        </p:tav>
                                      </p:tavLst>
                                    </p:anim>
                                    <p:anim calcmode="lin" valueType="num">
                                      <p:cBhvr additive="base">
                                        <p:cTn id="20"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0609E7-B21A-44A3-8DFD-8D2964CD8535}"/>
              </a:ext>
            </a:extLst>
          </p:cNvPr>
          <p:cNvSpPr txBox="1"/>
          <p:nvPr userDrawn="1"/>
        </p:nvSpPr>
        <p:spPr>
          <a:xfrm rot="16200000">
            <a:off x="10231766" y="2868724"/>
            <a:ext cx="2669320" cy="243143"/>
          </a:xfrm>
          <a:prstGeom prst="rect">
            <a:avLst/>
          </a:prstGeom>
          <a:noFill/>
        </p:spPr>
        <p:txBody>
          <a:bodyPr wrap="none" rtlCol="0" anchor="ctr">
            <a:spAutoFit/>
          </a:bodyPr>
          <a:lstStyle/>
          <a:p>
            <a:pPr algn="l"/>
            <a:r>
              <a:rPr lang="en-US" sz="980" b="1" dirty="0">
                <a:solidFill>
                  <a:schemeClr val="tx1"/>
                </a:solidFill>
                <a:latin typeface="+mj-lt"/>
              </a:rPr>
              <a:t>M XIX - </a:t>
            </a:r>
            <a:r>
              <a:rPr lang="en-US" sz="980" b="0" dirty="0">
                <a:solidFill>
                  <a:schemeClr val="tx1"/>
                </a:solidFill>
                <a:latin typeface="Arial" panose="020B0604020202020204" pitchFamily="34" charset="0"/>
                <a:cs typeface="Arial" panose="020B0604020202020204" pitchFamily="34" charset="0"/>
              </a:rPr>
              <a:t>Luke Bonner - </a:t>
            </a:r>
            <a:r>
              <a:rPr lang="en-US" sz="980" dirty="0">
                <a:solidFill>
                  <a:schemeClr val="tx1"/>
                </a:solidFill>
              </a:rPr>
              <a:t>Folio 2019 Collection</a:t>
            </a:r>
          </a:p>
        </p:txBody>
      </p:sp>
      <p:sp>
        <p:nvSpPr>
          <p:cNvPr id="9" name="TextBox 8">
            <a:extLst>
              <a:ext uri="{FF2B5EF4-FFF2-40B4-BE49-F238E27FC236}">
                <a16:creationId xmlns:a16="http://schemas.microsoft.com/office/drawing/2014/main" id="{0A9DEC81-A035-4291-8FEC-7FC53A59434A}"/>
              </a:ext>
            </a:extLst>
          </p:cNvPr>
          <p:cNvSpPr txBox="1"/>
          <p:nvPr userDrawn="1"/>
        </p:nvSpPr>
        <p:spPr>
          <a:xfrm rot="16200000">
            <a:off x="-760959" y="3080077"/>
            <a:ext cx="2287309" cy="424090"/>
          </a:xfrm>
          <a:prstGeom prst="rect">
            <a:avLst/>
          </a:prstGeom>
          <a:noFill/>
        </p:spPr>
        <p:txBody>
          <a:bodyPr wrap="square" rtlCol="0">
            <a:spAutoFit/>
          </a:bodyPr>
          <a:lstStyle/>
          <a:p>
            <a:pPr algn="ctr"/>
            <a:r>
              <a:rPr lang="en-US" sz="2156" b="1" dirty="0">
                <a:gradFill>
                  <a:gsLst>
                    <a:gs pos="100000">
                      <a:schemeClr val="accent2"/>
                    </a:gs>
                    <a:gs pos="0">
                      <a:schemeClr val="accent1"/>
                    </a:gs>
                  </a:gsLst>
                  <a:path path="circle">
                    <a:fillToRect l="100000" t="100000"/>
                  </a:path>
                </a:gradFill>
                <a:latin typeface="Century Gothic" panose="020B0502020202020204" pitchFamily="34" charset="0"/>
              </a:rPr>
              <a:t>Monograph XIX</a:t>
            </a:r>
          </a:p>
        </p:txBody>
      </p:sp>
      <p:sp>
        <p:nvSpPr>
          <p:cNvPr id="10" name="Oval 9">
            <a:extLst>
              <a:ext uri="{FF2B5EF4-FFF2-40B4-BE49-F238E27FC236}">
                <a16:creationId xmlns:a16="http://schemas.microsoft.com/office/drawing/2014/main" id="{DC360901-01AD-4430-8498-AB1A082771C1}"/>
              </a:ext>
            </a:extLst>
          </p:cNvPr>
          <p:cNvSpPr/>
          <p:nvPr userDrawn="1"/>
        </p:nvSpPr>
        <p:spPr>
          <a:xfrm>
            <a:off x="357505" y="362224"/>
            <a:ext cx="50381" cy="50389"/>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1" name="Oval 10">
            <a:extLst>
              <a:ext uri="{FF2B5EF4-FFF2-40B4-BE49-F238E27FC236}">
                <a16:creationId xmlns:a16="http://schemas.microsoft.com/office/drawing/2014/main" id="{E1BF17D6-2B7C-4C41-8849-23DB4B7E1C12}"/>
              </a:ext>
            </a:extLst>
          </p:cNvPr>
          <p:cNvSpPr/>
          <p:nvPr userDrawn="1"/>
        </p:nvSpPr>
        <p:spPr>
          <a:xfrm>
            <a:off x="357505" y="508089"/>
            <a:ext cx="50381" cy="50389"/>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2" name="Oval 11">
            <a:extLst>
              <a:ext uri="{FF2B5EF4-FFF2-40B4-BE49-F238E27FC236}">
                <a16:creationId xmlns:a16="http://schemas.microsoft.com/office/drawing/2014/main" id="{7A9D41FB-1A1C-4F29-8C1E-719377825060}"/>
              </a:ext>
            </a:extLst>
          </p:cNvPr>
          <p:cNvSpPr/>
          <p:nvPr userDrawn="1"/>
        </p:nvSpPr>
        <p:spPr>
          <a:xfrm>
            <a:off x="357505" y="653954"/>
            <a:ext cx="50381" cy="50389"/>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23" name="Slide Number Placeholder 5">
            <a:extLst>
              <a:ext uri="{FF2B5EF4-FFF2-40B4-BE49-F238E27FC236}">
                <a16:creationId xmlns:a16="http://schemas.microsoft.com/office/drawing/2014/main" id="{9A9AFC40-C19C-466C-9791-7DEB2FEE23C0}"/>
              </a:ext>
            </a:extLst>
          </p:cNvPr>
          <p:cNvSpPr txBox="1">
            <a:spLocks/>
          </p:cNvSpPr>
          <p:nvPr userDrawn="1"/>
        </p:nvSpPr>
        <p:spPr>
          <a:xfrm>
            <a:off x="11469790" y="4350505"/>
            <a:ext cx="159029" cy="285580"/>
          </a:xfrm>
          <a:prstGeom prst="rect">
            <a:avLst/>
          </a:prstGeom>
        </p:spPr>
        <p:txBody>
          <a:bodyPr vert="horz" wrap="none" lIns="59738" tIns="29869" rIns="59738" bIns="29869"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176" b="1" smtClean="0">
                <a:solidFill>
                  <a:schemeClr val="tx1">
                    <a:lumMod val="90000"/>
                    <a:lumOff val="10000"/>
                  </a:schemeClr>
                </a:solidFill>
                <a:latin typeface="+mj-lt"/>
              </a:rPr>
              <a:pPr algn="ctr"/>
              <a:t>‹#›</a:t>
            </a:fld>
            <a:endParaRPr lang="en-US" sz="686" b="1">
              <a:solidFill>
                <a:schemeClr val="tx1">
                  <a:lumMod val="90000"/>
                  <a:lumOff val="10000"/>
                </a:schemeClr>
              </a:solidFill>
              <a:latin typeface="+mj-lt"/>
            </a:endParaRPr>
          </a:p>
        </p:txBody>
      </p:sp>
    </p:spTree>
    <p:extLst>
      <p:ext uri="{BB962C8B-B14F-4D97-AF65-F5344CB8AC3E}">
        <p14:creationId xmlns:p14="http://schemas.microsoft.com/office/powerpoint/2010/main" val="9914420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896112" rtl="0" eaLnBrk="1" latinLnBrk="0" hangingPunct="1">
        <a:lnSpc>
          <a:spcPct val="90000"/>
        </a:lnSpc>
        <a:spcBef>
          <a:spcPct val="0"/>
        </a:spcBef>
        <a:buNone/>
        <a:defRPr sz="4312" kern="1200">
          <a:solidFill>
            <a:schemeClr val="tx1"/>
          </a:solidFill>
          <a:latin typeface="+mj-lt"/>
          <a:ea typeface="+mj-ea"/>
          <a:cs typeface="+mj-cs"/>
        </a:defRPr>
      </a:lvl1pPr>
    </p:titleStyle>
    <p:bodyStyle>
      <a:lvl1pPr marL="224028" indent="-224028" algn="l" defTabSz="896112" rtl="0" eaLnBrk="1" latinLnBrk="0" hangingPunct="1">
        <a:lnSpc>
          <a:spcPct val="90000"/>
        </a:lnSpc>
        <a:spcBef>
          <a:spcPts val="980"/>
        </a:spcBef>
        <a:buFont typeface="Arial" panose="020B0604020202020204" pitchFamily="34" charset="0"/>
        <a:buChar char="•"/>
        <a:defRPr sz="2744" kern="1200">
          <a:solidFill>
            <a:schemeClr val="tx1"/>
          </a:solidFill>
          <a:latin typeface="+mn-lt"/>
          <a:ea typeface="+mn-ea"/>
          <a:cs typeface="+mn-cs"/>
        </a:defRPr>
      </a:lvl1pPr>
      <a:lvl2pPr marL="672084" indent="-224028" algn="l" defTabSz="896112" rtl="0" eaLnBrk="1" latinLnBrk="0" hangingPunct="1">
        <a:lnSpc>
          <a:spcPct val="90000"/>
        </a:lnSpc>
        <a:spcBef>
          <a:spcPts val="490"/>
        </a:spcBef>
        <a:buFont typeface="Arial" panose="020B0604020202020204" pitchFamily="34" charset="0"/>
        <a:buChar char="•"/>
        <a:defRPr sz="2352" kern="1200">
          <a:solidFill>
            <a:schemeClr val="tx1"/>
          </a:solidFill>
          <a:latin typeface="+mn-lt"/>
          <a:ea typeface="+mn-ea"/>
          <a:cs typeface="+mn-cs"/>
        </a:defRPr>
      </a:lvl2pPr>
      <a:lvl3pPr marL="1120140" indent="-224028" algn="l" defTabSz="896112" rtl="0" eaLnBrk="1" latinLnBrk="0" hangingPunct="1">
        <a:lnSpc>
          <a:spcPct val="90000"/>
        </a:lnSpc>
        <a:spcBef>
          <a:spcPts val="490"/>
        </a:spcBef>
        <a:buFont typeface="Arial" panose="020B0604020202020204" pitchFamily="34" charset="0"/>
        <a:buChar char="•"/>
        <a:defRPr sz="1960" kern="1200">
          <a:solidFill>
            <a:schemeClr val="tx1"/>
          </a:solidFill>
          <a:latin typeface="+mn-lt"/>
          <a:ea typeface="+mn-ea"/>
          <a:cs typeface="+mn-cs"/>
        </a:defRPr>
      </a:lvl3pPr>
      <a:lvl4pPr marL="156819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4pPr>
      <a:lvl5pPr marL="2016252"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5pPr>
      <a:lvl6pPr marL="2464308"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6pPr>
      <a:lvl7pPr marL="2912364"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7pPr>
      <a:lvl8pPr marL="3360420"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F26B43"/>
          </p15:clr>
        </p15:guide>
        <p15:guide id="2" pos="7681">
          <p15:clr>
            <a:srgbClr val="F26B43"/>
          </p15:clr>
        </p15:guide>
        <p15:guide id="3" orient="horz" pos="816">
          <p15:clr>
            <a:srgbClr val="F26B43"/>
          </p15:clr>
        </p15:guide>
        <p15:guide id="4" orient="horz" pos="7776">
          <p15:clr>
            <a:srgbClr val="F26B43"/>
          </p15:clr>
        </p15:guide>
        <p15:guide id="5" pos="14377">
          <p15:clr>
            <a:srgbClr val="F26B43"/>
          </p15:clr>
        </p15:guide>
        <p15:guide id="6" pos="98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3E8B302-B017-444A-B3D5-F4C8628543FA}"/>
              </a:ext>
            </a:extLst>
          </p:cNvPr>
          <p:cNvSpPr/>
          <p:nvPr userDrawn="1"/>
        </p:nvSpPr>
        <p:spPr>
          <a:xfrm>
            <a:off x="1242658" y="-2472292"/>
            <a:ext cx="11488254" cy="11489919"/>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3" name="Oval 32">
            <a:extLst>
              <a:ext uri="{FF2B5EF4-FFF2-40B4-BE49-F238E27FC236}">
                <a16:creationId xmlns:a16="http://schemas.microsoft.com/office/drawing/2014/main" id="{BE7EE743-E8C9-4463-A5FC-98F1272297C3}"/>
              </a:ext>
            </a:extLst>
          </p:cNvPr>
          <p:cNvSpPr/>
          <p:nvPr userDrawn="1"/>
        </p:nvSpPr>
        <p:spPr>
          <a:xfrm>
            <a:off x="2916445" y="634806"/>
            <a:ext cx="5274959" cy="5275724"/>
          </a:xfrm>
          <a:prstGeom prst="ellipse">
            <a:avLst/>
          </a:prstGeom>
          <a:gradFill flip="none" rotWithShape="1">
            <a:gsLst>
              <a:gs pos="3000">
                <a:schemeClr val="accent2">
                  <a:alpha val="54000"/>
                  <a:lumMod val="36000"/>
                </a:schemeClr>
              </a:gs>
              <a:gs pos="100000">
                <a:schemeClr val="accent2">
                  <a:lumMod val="75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4" name="Oval 33">
            <a:extLst>
              <a:ext uri="{FF2B5EF4-FFF2-40B4-BE49-F238E27FC236}">
                <a16:creationId xmlns:a16="http://schemas.microsoft.com/office/drawing/2014/main" id="{015054C8-2FB0-4FEC-9C26-B91F11C9834F}"/>
              </a:ext>
            </a:extLst>
          </p:cNvPr>
          <p:cNvSpPr/>
          <p:nvPr userDrawn="1"/>
        </p:nvSpPr>
        <p:spPr>
          <a:xfrm>
            <a:off x="566382" y="736262"/>
            <a:ext cx="6331641" cy="6332559"/>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5" name="Oval 34">
            <a:extLst>
              <a:ext uri="{FF2B5EF4-FFF2-40B4-BE49-F238E27FC236}">
                <a16:creationId xmlns:a16="http://schemas.microsoft.com/office/drawing/2014/main" id="{75199E7C-02C1-4186-8D9C-F3C0EAA94370}"/>
              </a:ext>
            </a:extLst>
          </p:cNvPr>
          <p:cNvSpPr/>
          <p:nvPr userDrawn="1"/>
        </p:nvSpPr>
        <p:spPr>
          <a:xfrm>
            <a:off x="4814246" y="977220"/>
            <a:ext cx="6090718" cy="6091601"/>
          </a:xfrm>
          <a:prstGeom prst="ellipse">
            <a:avLst/>
          </a:prstGeom>
          <a:gradFill flip="none" rotWithShape="1">
            <a:gsLst>
              <a:gs pos="3000">
                <a:schemeClr val="accent1">
                  <a:alpha val="54000"/>
                </a:schemeClr>
              </a:gs>
              <a:gs pos="59000">
                <a:schemeClr val="accent3"/>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6" name="Oval 35">
            <a:extLst>
              <a:ext uri="{FF2B5EF4-FFF2-40B4-BE49-F238E27FC236}">
                <a16:creationId xmlns:a16="http://schemas.microsoft.com/office/drawing/2014/main" id="{28580258-24DA-435B-90AF-A336B13988E2}"/>
              </a:ext>
            </a:extLst>
          </p:cNvPr>
          <p:cNvSpPr/>
          <p:nvPr userDrawn="1"/>
        </p:nvSpPr>
        <p:spPr>
          <a:xfrm>
            <a:off x="-2335268" y="-2167923"/>
            <a:ext cx="10647133" cy="10648676"/>
          </a:xfrm>
          <a:prstGeom prst="ellipse">
            <a:avLst/>
          </a:prstGeom>
          <a:gradFill flip="none" rotWithShape="1">
            <a:gsLst>
              <a:gs pos="3000">
                <a:schemeClr val="accent1">
                  <a:alpha val="54000"/>
                </a:schemeClr>
              </a:gs>
              <a:gs pos="59000">
                <a:schemeClr val="accent3">
                  <a:lumMod val="75000"/>
                  <a:alpha val="3200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27" name="TextBox 26">
            <a:extLst>
              <a:ext uri="{FF2B5EF4-FFF2-40B4-BE49-F238E27FC236}">
                <a16:creationId xmlns:a16="http://schemas.microsoft.com/office/drawing/2014/main" id="{074A38E2-E1FF-4879-9C32-610C884B2151}"/>
              </a:ext>
            </a:extLst>
          </p:cNvPr>
          <p:cNvSpPr txBox="1"/>
          <p:nvPr userDrawn="1"/>
        </p:nvSpPr>
        <p:spPr>
          <a:xfrm rot="16200000">
            <a:off x="10174051" y="2868724"/>
            <a:ext cx="2784737" cy="243143"/>
          </a:xfrm>
          <a:prstGeom prst="rect">
            <a:avLst/>
          </a:prstGeom>
          <a:noFill/>
        </p:spPr>
        <p:txBody>
          <a:bodyPr wrap="none" rtlCol="0" anchor="ctr">
            <a:spAutoFit/>
          </a:bodyPr>
          <a:lstStyle/>
          <a:p>
            <a:pPr algn="l"/>
            <a:r>
              <a:rPr lang="en-US" sz="980" b="1" dirty="0">
                <a:solidFill>
                  <a:schemeClr val="bg1"/>
                </a:solidFill>
                <a:latin typeface="+mj-lt"/>
              </a:rPr>
              <a:t>M XIX - Luke Bonner - Folio 2019 Collection</a:t>
            </a:r>
          </a:p>
        </p:txBody>
      </p:sp>
      <p:sp>
        <p:nvSpPr>
          <p:cNvPr id="28" name="TextBox 27">
            <a:extLst>
              <a:ext uri="{FF2B5EF4-FFF2-40B4-BE49-F238E27FC236}">
                <a16:creationId xmlns:a16="http://schemas.microsoft.com/office/drawing/2014/main" id="{C7E5CC2B-ED72-45C7-BF0A-B092A979472E}"/>
              </a:ext>
            </a:extLst>
          </p:cNvPr>
          <p:cNvSpPr txBox="1"/>
          <p:nvPr userDrawn="1"/>
        </p:nvSpPr>
        <p:spPr>
          <a:xfrm rot="16200000">
            <a:off x="-749807" y="3091229"/>
            <a:ext cx="2265006" cy="424090"/>
          </a:xfrm>
          <a:prstGeom prst="rect">
            <a:avLst/>
          </a:prstGeom>
          <a:noFill/>
        </p:spPr>
        <p:txBody>
          <a:bodyPr wrap="square" rtlCol="0">
            <a:spAutoFit/>
          </a:bodyPr>
          <a:lstStyle/>
          <a:p>
            <a:pPr algn="ctr"/>
            <a:r>
              <a:rPr lang="en-US" sz="2156" b="1" dirty="0">
                <a:solidFill>
                  <a:schemeClr val="bg1"/>
                </a:solidFill>
                <a:latin typeface="Century Gothic" panose="020B0502020202020204" pitchFamily="34" charset="0"/>
              </a:rPr>
              <a:t>Monograph XIX</a:t>
            </a:r>
          </a:p>
        </p:txBody>
      </p:sp>
      <p:sp>
        <p:nvSpPr>
          <p:cNvPr id="29" name="Oval 28">
            <a:extLst>
              <a:ext uri="{FF2B5EF4-FFF2-40B4-BE49-F238E27FC236}">
                <a16:creationId xmlns:a16="http://schemas.microsoft.com/office/drawing/2014/main" id="{CB9C493A-C0C5-433E-B0C9-73E5F353A3AD}"/>
              </a:ext>
            </a:extLst>
          </p:cNvPr>
          <p:cNvSpPr/>
          <p:nvPr userDrawn="1"/>
        </p:nvSpPr>
        <p:spPr>
          <a:xfrm>
            <a:off x="357505" y="362224"/>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0" name="Oval 29">
            <a:extLst>
              <a:ext uri="{FF2B5EF4-FFF2-40B4-BE49-F238E27FC236}">
                <a16:creationId xmlns:a16="http://schemas.microsoft.com/office/drawing/2014/main" id="{E95DFE2E-B2E5-466B-B1CC-C85DE1401518}"/>
              </a:ext>
            </a:extLst>
          </p:cNvPr>
          <p:cNvSpPr/>
          <p:nvPr userDrawn="1"/>
        </p:nvSpPr>
        <p:spPr>
          <a:xfrm>
            <a:off x="357505" y="508089"/>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1" name="Oval 30">
            <a:extLst>
              <a:ext uri="{FF2B5EF4-FFF2-40B4-BE49-F238E27FC236}">
                <a16:creationId xmlns:a16="http://schemas.microsoft.com/office/drawing/2014/main" id="{9FE24D81-6663-4CF8-857E-F1F0413B3577}"/>
              </a:ext>
            </a:extLst>
          </p:cNvPr>
          <p:cNvSpPr/>
          <p:nvPr userDrawn="1"/>
        </p:nvSpPr>
        <p:spPr>
          <a:xfrm>
            <a:off x="357505" y="653954"/>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2" name="Slide Number Placeholder 5">
            <a:extLst>
              <a:ext uri="{FF2B5EF4-FFF2-40B4-BE49-F238E27FC236}">
                <a16:creationId xmlns:a16="http://schemas.microsoft.com/office/drawing/2014/main" id="{DDEAE338-FF37-4E7C-8B4D-BAA7F448833A}"/>
              </a:ext>
            </a:extLst>
          </p:cNvPr>
          <p:cNvSpPr txBox="1">
            <a:spLocks/>
          </p:cNvSpPr>
          <p:nvPr userDrawn="1"/>
        </p:nvSpPr>
        <p:spPr>
          <a:xfrm>
            <a:off x="11469790" y="4350505"/>
            <a:ext cx="159029" cy="285580"/>
          </a:xfrm>
          <a:prstGeom prst="rect">
            <a:avLst/>
          </a:prstGeom>
        </p:spPr>
        <p:txBody>
          <a:bodyPr vert="horz" wrap="none" lIns="59738" tIns="29869" rIns="59738" bIns="29869"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176" b="1" smtClean="0">
                <a:solidFill>
                  <a:schemeClr val="bg1"/>
                </a:solidFill>
                <a:latin typeface="+mj-lt"/>
              </a:rPr>
              <a:pPr algn="ctr"/>
              <a:t>‹#›</a:t>
            </a:fld>
            <a:endParaRPr lang="en-US" sz="686" b="1">
              <a:solidFill>
                <a:schemeClr val="bg1"/>
              </a:solidFill>
              <a:latin typeface="+mj-lt"/>
            </a:endParaRPr>
          </a:p>
        </p:txBody>
      </p:sp>
    </p:spTree>
    <p:extLst>
      <p:ext uri="{BB962C8B-B14F-4D97-AF65-F5344CB8AC3E}">
        <p14:creationId xmlns:p14="http://schemas.microsoft.com/office/powerpoint/2010/main" val="168171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29000" decel="43000" autoRev="1" fill="hold" grpId="0" nodeType="withEffect">
                                  <p:stCondLst>
                                    <p:cond delay="400"/>
                                  </p:stCondLst>
                                  <p:childTnLst>
                                    <p:animScale>
                                      <p:cBhvr>
                                        <p:cTn id="6" dur="5000" fill="hold"/>
                                        <p:tgtEl>
                                          <p:spTgt spid="23"/>
                                        </p:tgtEl>
                                      </p:cBhvr>
                                      <p:by x="120000" y="120000"/>
                                    </p:animScale>
                                  </p:childTnLst>
                                </p:cTn>
                              </p:par>
                              <p:par>
                                <p:cTn id="7" presetID="6" presetClass="emph" presetSubtype="0" repeatCount="indefinite" accel="29000" decel="43000" autoRev="1" fill="hold" grpId="0" nodeType="withEffect">
                                  <p:stCondLst>
                                    <p:cond delay="600"/>
                                  </p:stCondLst>
                                  <p:childTnLst>
                                    <p:animScale>
                                      <p:cBhvr>
                                        <p:cTn id="8" dur="3750" fill="hold"/>
                                        <p:tgtEl>
                                          <p:spTgt spid="36"/>
                                        </p:tgtEl>
                                      </p:cBhvr>
                                      <p:by x="120000" y="120000"/>
                                    </p:animScale>
                                  </p:childTnLst>
                                </p:cTn>
                              </p:par>
                              <p:par>
                                <p:cTn id="9" presetID="6" presetClass="emph" presetSubtype="0" repeatCount="indefinite" accel="29000" decel="43000" autoRev="1" fill="hold" grpId="0" nodeType="withEffect">
                                  <p:stCondLst>
                                    <p:cond delay="800"/>
                                  </p:stCondLst>
                                  <p:childTnLst>
                                    <p:animScale>
                                      <p:cBhvr>
                                        <p:cTn id="10" dur="5000" fill="hold"/>
                                        <p:tgtEl>
                                          <p:spTgt spid="34"/>
                                        </p:tgtEl>
                                      </p:cBhvr>
                                      <p:by x="120000" y="120000"/>
                                    </p:animScale>
                                  </p:childTnLst>
                                </p:cTn>
                              </p:par>
                              <p:par>
                                <p:cTn id="11" presetID="6" presetClass="emph" presetSubtype="0" repeatCount="indefinite" accel="29000" decel="43000" autoRev="1" fill="hold" grpId="0" nodeType="withEffect">
                                  <p:stCondLst>
                                    <p:cond delay="1000"/>
                                  </p:stCondLst>
                                  <p:childTnLst>
                                    <p:animScale>
                                      <p:cBhvr>
                                        <p:cTn id="12" dur="3250" fill="hold"/>
                                        <p:tgtEl>
                                          <p:spTgt spid="35"/>
                                        </p:tgtEl>
                                      </p:cBhvr>
                                      <p:by x="120000" y="120000"/>
                                    </p:animScale>
                                  </p:childTnLst>
                                </p:cTn>
                              </p:par>
                              <p:par>
                                <p:cTn id="13" presetID="6" presetClass="emph" presetSubtype="0" repeatCount="indefinite" accel="29000" decel="43000" autoRev="1" fill="hold" grpId="0" nodeType="withEffect">
                                  <p:stCondLst>
                                    <p:cond delay="1100"/>
                                  </p:stCondLst>
                                  <p:childTnLst>
                                    <p:animScale>
                                      <p:cBhvr>
                                        <p:cTn id="14" dur="4050" fill="hold"/>
                                        <p:tgtEl>
                                          <p:spTgt spid="3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4" grpId="0" animBg="1"/>
      <p:bldP spid="35" grpId="0" animBg="1"/>
      <p:bldP spid="36" grpId="0" animBg="1"/>
    </p:bldLst>
  </p:timing>
  <p:txStyles>
    <p:titleStyle>
      <a:lvl1pPr algn="l" defTabSz="896112" rtl="0" eaLnBrk="1" latinLnBrk="0" hangingPunct="1">
        <a:lnSpc>
          <a:spcPct val="90000"/>
        </a:lnSpc>
        <a:spcBef>
          <a:spcPct val="0"/>
        </a:spcBef>
        <a:buNone/>
        <a:defRPr sz="4312" kern="1200">
          <a:solidFill>
            <a:schemeClr val="tx1"/>
          </a:solidFill>
          <a:latin typeface="+mj-lt"/>
          <a:ea typeface="+mj-ea"/>
          <a:cs typeface="+mj-cs"/>
        </a:defRPr>
      </a:lvl1pPr>
    </p:titleStyle>
    <p:bodyStyle>
      <a:lvl1pPr marL="224028" indent="-224028" algn="l" defTabSz="896112" rtl="0" eaLnBrk="1" latinLnBrk="0" hangingPunct="1">
        <a:lnSpc>
          <a:spcPct val="90000"/>
        </a:lnSpc>
        <a:spcBef>
          <a:spcPts val="980"/>
        </a:spcBef>
        <a:buFont typeface="Arial" panose="020B0604020202020204" pitchFamily="34" charset="0"/>
        <a:buChar char="•"/>
        <a:defRPr sz="2744" kern="1200">
          <a:solidFill>
            <a:schemeClr val="tx1"/>
          </a:solidFill>
          <a:latin typeface="+mn-lt"/>
          <a:ea typeface="+mn-ea"/>
          <a:cs typeface="+mn-cs"/>
        </a:defRPr>
      </a:lvl1pPr>
      <a:lvl2pPr marL="672084" indent="-224028" algn="l" defTabSz="896112" rtl="0" eaLnBrk="1" latinLnBrk="0" hangingPunct="1">
        <a:lnSpc>
          <a:spcPct val="90000"/>
        </a:lnSpc>
        <a:spcBef>
          <a:spcPts val="490"/>
        </a:spcBef>
        <a:buFont typeface="Arial" panose="020B0604020202020204" pitchFamily="34" charset="0"/>
        <a:buChar char="•"/>
        <a:defRPr sz="2352" kern="1200">
          <a:solidFill>
            <a:schemeClr val="tx1"/>
          </a:solidFill>
          <a:latin typeface="+mn-lt"/>
          <a:ea typeface="+mn-ea"/>
          <a:cs typeface="+mn-cs"/>
        </a:defRPr>
      </a:lvl2pPr>
      <a:lvl3pPr marL="1120140" indent="-224028" algn="l" defTabSz="896112" rtl="0" eaLnBrk="1" latinLnBrk="0" hangingPunct="1">
        <a:lnSpc>
          <a:spcPct val="90000"/>
        </a:lnSpc>
        <a:spcBef>
          <a:spcPts val="490"/>
        </a:spcBef>
        <a:buFont typeface="Arial" panose="020B0604020202020204" pitchFamily="34" charset="0"/>
        <a:buChar char="•"/>
        <a:defRPr sz="1960" kern="1200">
          <a:solidFill>
            <a:schemeClr val="tx1"/>
          </a:solidFill>
          <a:latin typeface="+mn-lt"/>
          <a:ea typeface="+mn-ea"/>
          <a:cs typeface="+mn-cs"/>
        </a:defRPr>
      </a:lvl3pPr>
      <a:lvl4pPr marL="156819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4pPr>
      <a:lvl5pPr marL="2016252"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5pPr>
      <a:lvl6pPr marL="2464308"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6pPr>
      <a:lvl7pPr marL="2912364"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7pPr>
      <a:lvl8pPr marL="3360420"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000000"/>
          </p15:clr>
        </p15:guide>
        <p15:guide id="2" pos="7681">
          <p15:clr>
            <a:srgbClr val="000000"/>
          </p15:clr>
        </p15:guide>
        <p15:guide id="3" orient="horz" pos="816">
          <p15:clr>
            <a:srgbClr val="000000"/>
          </p15:clr>
        </p15:guide>
        <p15:guide id="4" orient="horz" pos="7776">
          <p15:clr>
            <a:srgbClr val="000000"/>
          </p15:clr>
        </p15:guide>
        <p15:guide id="5" pos="14377">
          <p15:clr>
            <a:srgbClr val="000000"/>
          </p15:clr>
        </p15:guide>
        <p15:guide id="6" pos="985">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ght Blue">
            <a:extLst>
              <a:ext uri="{FF2B5EF4-FFF2-40B4-BE49-F238E27FC236}">
                <a16:creationId xmlns:a16="http://schemas.microsoft.com/office/drawing/2014/main" id="{D388DFEE-482F-430F-8764-822541B3C711}"/>
              </a:ext>
            </a:extLst>
          </p:cNvPr>
          <p:cNvSpPr/>
          <p:nvPr userDrawn="1"/>
        </p:nvSpPr>
        <p:spPr>
          <a:xfrm rot="11700000">
            <a:off x="-4453809" y="82240"/>
            <a:ext cx="15641284" cy="10495170"/>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7000">
                <a:schemeClr val="accent2"/>
              </a:gs>
              <a:gs pos="0">
                <a:schemeClr val="accent1">
                  <a:lumMod val="40000"/>
                  <a:lumOff val="60000"/>
                </a:schemeClr>
              </a:gs>
            </a:gsLst>
            <a:path path="circle">
              <a:fillToRect l="50000" t="50000" r="50000" b="50000"/>
            </a:path>
          </a:gradFill>
          <a:ln w="9525" cap="flat">
            <a:noFill/>
            <a:prstDash val="solid"/>
            <a:miter/>
          </a:ln>
          <a:effectLst>
            <a:softEdge rad="1270000"/>
          </a:effectLst>
        </p:spPr>
        <p:txBody>
          <a:bodyPr rtlCol="0" anchor="ctr"/>
          <a:lstStyle/>
          <a:p>
            <a:endParaRPr lang="en-US" sz="784"/>
          </a:p>
        </p:txBody>
      </p:sp>
      <p:sp>
        <p:nvSpPr>
          <p:cNvPr id="16" name="Pink Purple">
            <a:extLst>
              <a:ext uri="{FF2B5EF4-FFF2-40B4-BE49-F238E27FC236}">
                <a16:creationId xmlns:a16="http://schemas.microsoft.com/office/drawing/2014/main" id="{FBBAE8E4-5822-4697-9CB0-416C2285D412}"/>
              </a:ext>
            </a:extLst>
          </p:cNvPr>
          <p:cNvSpPr/>
          <p:nvPr userDrawn="1"/>
        </p:nvSpPr>
        <p:spPr>
          <a:xfrm rot="900000">
            <a:off x="-1968530" y="-4014966"/>
            <a:ext cx="10294481" cy="9207091"/>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1000">
                <a:schemeClr val="accent2"/>
              </a:gs>
              <a:gs pos="40000">
                <a:schemeClr val="accent3">
                  <a:lumMod val="75000"/>
                </a:schemeClr>
              </a:gs>
              <a:gs pos="0">
                <a:schemeClr val="accent3">
                  <a:lumMod val="75000"/>
                </a:schemeClr>
              </a:gs>
            </a:gsLst>
            <a:path path="circle">
              <a:fillToRect l="50000" t="50000" r="50000" b="50000"/>
            </a:path>
          </a:gradFill>
          <a:ln w="9525" cap="flat">
            <a:noFill/>
            <a:prstDash val="solid"/>
            <a:miter/>
          </a:ln>
          <a:effectLst>
            <a:softEdge rad="1270000"/>
          </a:effectLst>
        </p:spPr>
        <p:txBody>
          <a:bodyPr rtlCol="0" anchor="ctr"/>
          <a:lstStyle/>
          <a:p>
            <a:endParaRPr lang="en-US" sz="784"/>
          </a:p>
        </p:txBody>
      </p:sp>
      <p:sp>
        <p:nvSpPr>
          <p:cNvPr id="17" name="Purple">
            <a:extLst>
              <a:ext uri="{FF2B5EF4-FFF2-40B4-BE49-F238E27FC236}">
                <a16:creationId xmlns:a16="http://schemas.microsoft.com/office/drawing/2014/main" id="{BE8684E9-46AD-4F7B-B7A2-C0E291C667C5}"/>
              </a:ext>
            </a:extLst>
          </p:cNvPr>
          <p:cNvSpPr/>
          <p:nvPr userDrawn="1"/>
        </p:nvSpPr>
        <p:spPr>
          <a:xfrm rot="15300000">
            <a:off x="1182910" y="-4577645"/>
            <a:ext cx="14710147" cy="13152526"/>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3000">
                <a:schemeClr val="accent2"/>
              </a:gs>
              <a:gs pos="0">
                <a:schemeClr val="accent2"/>
              </a:gs>
            </a:gsLst>
            <a:path path="circle">
              <a:fillToRect l="50000" t="50000" r="50000" b="50000"/>
            </a:path>
          </a:gradFill>
          <a:ln w="9525" cap="flat">
            <a:noFill/>
            <a:prstDash val="solid"/>
            <a:miter/>
          </a:ln>
          <a:effectLst>
            <a:softEdge rad="1270000"/>
          </a:effectLst>
        </p:spPr>
        <p:txBody>
          <a:bodyPr rtlCol="0" anchor="ctr"/>
          <a:lstStyle/>
          <a:p>
            <a:endParaRPr lang="en-US" sz="784"/>
          </a:p>
        </p:txBody>
      </p:sp>
      <p:sp>
        <p:nvSpPr>
          <p:cNvPr id="18" name="Pink">
            <a:extLst>
              <a:ext uri="{FF2B5EF4-FFF2-40B4-BE49-F238E27FC236}">
                <a16:creationId xmlns:a16="http://schemas.microsoft.com/office/drawing/2014/main" id="{A0C126FD-D78B-4C2F-97BE-020A3C75E44A}"/>
              </a:ext>
            </a:extLst>
          </p:cNvPr>
          <p:cNvSpPr/>
          <p:nvPr userDrawn="1"/>
        </p:nvSpPr>
        <p:spPr>
          <a:xfrm rot="9000000">
            <a:off x="279530" y="-2495496"/>
            <a:ext cx="8368499" cy="7484548"/>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0000">
                <a:schemeClr val="accent3">
                  <a:lumMod val="75000"/>
                </a:schemeClr>
              </a:gs>
              <a:gs pos="0">
                <a:schemeClr val="accent3"/>
              </a:gs>
            </a:gsLst>
            <a:path path="circle">
              <a:fillToRect l="50000" t="50000" r="50000" b="50000"/>
            </a:path>
          </a:gradFill>
          <a:ln w="9525" cap="flat">
            <a:noFill/>
            <a:prstDash val="solid"/>
            <a:miter/>
          </a:ln>
          <a:effectLst>
            <a:softEdge rad="1270000"/>
          </a:effectLst>
        </p:spPr>
        <p:txBody>
          <a:bodyPr rtlCol="0" anchor="ctr"/>
          <a:lstStyle/>
          <a:p>
            <a:endParaRPr lang="en-US" sz="784"/>
          </a:p>
        </p:txBody>
      </p:sp>
      <p:sp>
        <p:nvSpPr>
          <p:cNvPr id="19" name="Light Blue">
            <a:extLst>
              <a:ext uri="{FF2B5EF4-FFF2-40B4-BE49-F238E27FC236}">
                <a16:creationId xmlns:a16="http://schemas.microsoft.com/office/drawing/2014/main" id="{251649C5-3386-4361-95CE-44792724EF40}"/>
              </a:ext>
            </a:extLst>
          </p:cNvPr>
          <p:cNvSpPr/>
          <p:nvPr userDrawn="1"/>
        </p:nvSpPr>
        <p:spPr>
          <a:xfrm rot="15300000">
            <a:off x="3590087" y="-3215526"/>
            <a:ext cx="14710147" cy="13152526"/>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80000">
                <a:schemeClr val="accent2">
                  <a:alpha val="32000"/>
                </a:schemeClr>
              </a:gs>
              <a:gs pos="0">
                <a:schemeClr val="accent1"/>
              </a:gs>
            </a:gsLst>
            <a:path path="circle">
              <a:fillToRect l="50000" t="50000" r="50000" b="50000"/>
            </a:path>
          </a:gradFill>
          <a:ln w="9525" cap="flat">
            <a:noFill/>
            <a:prstDash val="solid"/>
            <a:miter/>
          </a:ln>
          <a:effectLst>
            <a:softEdge rad="1270000"/>
          </a:effectLst>
        </p:spPr>
        <p:txBody>
          <a:bodyPr rtlCol="0" anchor="ctr"/>
          <a:lstStyle/>
          <a:p>
            <a:endParaRPr lang="en-US" sz="784"/>
          </a:p>
        </p:txBody>
      </p:sp>
      <p:sp>
        <p:nvSpPr>
          <p:cNvPr id="29" name="Oval 28">
            <a:extLst>
              <a:ext uri="{FF2B5EF4-FFF2-40B4-BE49-F238E27FC236}">
                <a16:creationId xmlns:a16="http://schemas.microsoft.com/office/drawing/2014/main" id="{CB9C493A-C0C5-433E-B0C9-73E5F353A3AD}"/>
              </a:ext>
            </a:extLst>
          </p:cNvPr>
          <p:cNvSpPr/>
          <p:nvPr userDrawn="1"/>
        </p:nvSpPr>
        <p:spPr>
          <a:xfrm>
            <a:off x="357505" y="362224"/>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0" name="Oval 29">
            <a:extLst>
              <a:ext uri="{FF2B5EF4-FFF2-40B4-BE49-F238E27FC236}">
                <a16:creationId xmlns:a16="http://schemas.microsoft.com/office/drawing/2014/main" id="{E95DFE2E-B2E5-466B-B1CC-C85DE1401518}"/>
              </a:ext>
            </a:extLst>
          </p:cNvPr>
          <p:cNvSpPr/>
          <p:nvPr userDrawn="1"/>
        </p:nvSpPr>
        <p:spPr>
          <a:xfrm>
            <a:off x="357505" y="508089"/>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1" name="Oval 30">
            <a:extLst>
              <a:ext uri="{FF2B5EF4-FFF2-40B4-BE49-F238E27FC236}">
                <a16:creationId xmlns:a16="http://schemas.microsoft.com/office/drawing/2014/main" id="{9FE24D81-6663-4CF8-857E-F1F0413B3577}"/>
              </a:ext>
            </a:extLst>
          </p:cNvPr>
          <p:cNvSpPr/>
          <p:nvPr userDrawn="1"/>
        </p:nvSpPr>
        <p:spPr>
          <a:xfrm>
            <a:off x="357505" y="653954"/>
            <a:ext cx="50381" cy="50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32" name="Slide Number Placeholder 5">
            <a:extLst>
              <a:ext uri="{FF2B5EF4-FFF2-40B4-BE49-F238E27FC236}">
                <a16:creationId xmlns:a16="http://schemas.microsoft.com/office/drawing/2014/main" id="{DDEAE338-FF37-4E7C-8B4D-BAA7F448833A}"/>
              </a:ext>
            </a:extLst>
          </p:cNvPr>
          <p:cNvSpPr txBox="1">
            <a:spLocks/>
          </p:cNvSpPr>
          <p:nvPr userDrawn="1"/>
        </p:nvSpPr>
        <p:spPr>
          <a:xfrm>
            <a:off x="11469790" y="4350505"/>
            <a:ext cx="159029" cy="285580"/>
          </a:xfrm>
          <a:prstGeom prst="rect">
            <a:avLst/>
          </a:prstGeom>
        </p:spPr>
        <p:txBody>
          <a:bodyPr vert="horz" wrap="none" lIns="59738" tIns="29869" rIns="59738" bIns="29869"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176" b="1" smtClean="0">
                <a:solidFill>
                  <a:schemeClr val="bg1"/>
                </a:solidFill>
                <a:latin typeface="+mj-lt"/>
              </a:rPr>
              <a:pPr algn="ctr"/>
              <a:t>‹#›</a:t>
            </a:fld>
            <a:endParaRPr lang="en-US" sz="686" b="1">
              <a:solidFill>
                <a:schemeClr val="bg1"/>
              </a:solidFill>
              <a:latin typeface="+mj-lt"/>
            </a:endParaRPr>
          </a:p>
        </p:txBody>
      </p:sp>
      <p:sp>
        <p:nvSpPr>
          <p:cNvPr id="23" name="TextBox 22">
            <a:extLst>
              <a:ext uri="{FF2B5EF4-FFF2-40B4-BE49-F238E27FC236}">
                <a16:creationId xmlns:a16="http://schemas.microsoft.com/office/drawing/2014/main" id="{19400A8C-FB4C-412E-8817-3D6F7F3B244D}"/>
              </a:ext>
            </a:extLst>
          </p:cNvPr>
          <p:cNvSpPr txBox="1"/>
          <p:nvPr userDrawn="1"/>
        </p:nvSpPr>
        <p:spPr>
          <a:xfrm rot="16200000">
            <a:off x="10174051" y="2868724"/>
            <a:ext cx="2784737" cy="243143"/>
          </a:xfrm>
          <a:prstGeom prst="rect">
            <a:avLst/>
          </a:prstGeom>
          <a:noFill/>
        </p:spPr>
        <p:txBody>
          <a:bodyPr wrap="none" rtlCol="0" anchor="ctr">
            <a:spAutoFit/>
          </a:bodyPr>
          <a:lstStyle/>
          <a:p>
            <a:pPr algn="l"/>
            <a:r>
              <a:rPr lang="en-US" sz="980" b="1" dirty="0">
                <a:solidFill>
                  <a:schemeClr val="bg1"/>
                </a:solidFill>
                <a:latin typeface="+mj-lt"/>
              </a:rPr>
              <a:t>M XIX - Luke Bonner - Folio 2019 Collection</a:t>
            </a:r>
          </a:p>
        </p:txBody>
      </p:sp>
      <p:sp>
        <p:nvSpPr>
          <p:cNvPr id="33" name="TextBox 32">
            <a:extLst>
              <a:ext uri="{FF2B5EF4-FFF2-40B4-BE49-F238E27FC236}">
                <a16:creationId xmlns:a16="http://schemas.microsoft.com/office/drawing/2014/main" id="{5807B9AA-A52E-402D-B40F-9F1899636228}"/>
              </a:ext>
            </a:extLst>
          </p:cNvPr>
          <p:cNvSpPr txBox="1"/>
          <p:nvPr userDrawn="1"/>
        </p:nvSpPr>
        <p:spPr>
          <a:xfrm rot="16200000">
            <a:off x="-749807" y="3091229"/>
            <a:ext cx="2265006" cy="424090"/>
          </a:xfrm>
          <a:prstGeom prst="rect">
            <a:avLst/>
          </a:prstGeom>
          <a:noFill/>
        </p:spPr>
        <p:txBody>
          <a:bodyPr wrap="square" rtlCol="0">
            <a:spAutoFit/>
          </a:bodyPr>
          <a:lstStyle/>
          <a:p>
            <a:pPr algn="ctr"/>
            <a:r>
              <a:rPr lang="en-US" sz="2156" b="1" dirty="0">
                <a:solidFill>
                  <a:schemeClr val="bg1"/>
                </a:solidFill>
                <a:latin typeface="Century Gothic" panose="020B0502020202020204" pitchFamily="34" charset="0"/>
              </a:rPr>
              <a:t>Monograph XIX</a:t>
            </a:r>
          </a:p>
        </p:txBody>
      </p:sp>
    </p:spTree>
    <p:extLst>
      <p:ext uri="{BB962C8B-B14F-4D97-AF65-F5344CB8AC3E}">
        <p14:creationId xmlns:p14="http://schemas.microsoft.com/office/powerpoint/2010/main" val="28866706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6" r:id="rId4"/>
    <p:sldLayoutId id="2147483699" r:id="rId5"/>
    <p:sldLayoutId id="2147483703"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250" fill="hold"/>
                                        <p:tgtEl>
                                          <p:spTgt spid="1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1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96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6000" fill="hold"/>
                                        <p:tgtEl>
                                          <p:spTgt spid="1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35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txStyles>
    <p:titleStyle>
      <a:lvl1pPr algn="l" defTabSz="896112" rtl="0" eaLnBrk="1" latinLnBrk="0" hangingPunct="1">
        <a:lnSpc>
          <a:spcPct val="90000"/>
        </a:lnSpc>
        <a:spcBef>
          <a:spcPct val="0"/>
        </a:spcBef>
        <a:buNone/>
        <a:defRPr sz="4312" kern="1200">
          <a:solidFill>
            <a:schemeClr val="tx1"/>
          </a:solidFill>
          <a:latin typeface="+mj-lt"/>
          <a:ea typeface="+mj-ea"/>
          <a:cs typeface="+mj-cs"/>
        </a:defRPr>
      </a:lvl1pPr>
    </p:titleStyle>
    <p:bodyStyle>
      <a:lvl1pPr marL="224028" indent="-224028" algn="l" defTabSz="896112" rtl="0" eaLnBrk="1" latinLnBrk="0" hangingPunct="1">
        <a:lnSpc>
          <a:spcPct val="90000"/>
        </a:lnSpc>
        <a:spcBef>
          <a:spcPts val="980"/>
        </a:spcBef>
        <a:buFont typeface="Arial" panose="020B0604020202020204" pitchFamily="34" charset="0"/>
        <a:buChar char="•"/>
        <a:defRPr sz="2744" kern="1200">
          <a:solidFill>
            <a:schemeClr val="tx1"/>
          </a:solidFill>
          <a:latin typeface="+mn-lt"/>
          <a:ea typeface="+mn-ea"/>
          <a:cs typeface="+mn-cs"/>
        </a:defRPr>
      </a:lvl1pPr>
      <a:lvl2pPr marL="672084" indent="-224028" algn="l" defTabSz="896112" rtl="0" eaLnBrk="1" latinLnBrk="0" hangingPunct="1">
        <a:lnSpc>
          <a:spcPct val="90000"/>
        </a:lnSpc>
        <a:spcBef>
          <a:spcPts val="490"/>
        </a:spcBef>
        <a:buFont typeface="Arial" panose="020B0604020202020204" pitchFamily="34" charset="0"/>
        <a:buChar char="•"/>
        <a:defRPr sz="2352" kern="1200">
          <a:solidFill>
            <a:schemeClr val="tx1"/>
          </a:solidFill>
          <a:latin typeface="+mn-lt"/>
          <a:ea typeface="+mn-ea"/>
          <a:cs typeface="+mn-cs"/>
        </a:defRPr>
      </a:lvl2pPr>
      <a:lvl3pPr marL="1120140" indent="-224028" algn="l" defTabSz="896112" rtl="0" eaLnBrk="1" latinLnBrk="0" hangingPunct="1">
        <a:lnSpc>
          <a:spcPct val="90000"/>
        </a:lnSpc>
        <a:spcBef>
          <a:spcPts val="490"/>
        </a:spcBef>
        <a:buFont typeface="Arial" panose="020B0604020202020204" pitchFamily="34" charset="0"/>
        <a:buChar char="•"/>
        <a:defRPr sz="1960" kern="1200">
          <a:solidFill>
            <a:schemeClr val="tx1"/>
          </a:solidFill>
          <a:latin typeface="+mn-lt"/>
          <a:ea typeface="+mn-ea"/>
          <a:cs typeface="+mn-cs"/>
        </a:defRPr>
      </a:lvl3pPr>
      <a:lvl4pPr marL="156819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4pPr>
      <a:lvl5pPr marL="2016252"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5pPr>
      <a:lvl6pPr marL="2464308"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6pPr>
      <a:lvl7pPr marL="2912364"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7pPr>
      <a:lvl8pPr marL="3360420"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000000"/>
          </p15:clr>
        </p15:guide>
        <p15:guide id="2" pos="7681">
          <p15:clr>
            <a:srgbClr val="000000"/>
          </p15:clr>
        </p15:guide>
        <p15:guide id="3" orient="horz" pos="816">
          <p15:clr>
            <a:srgbClr val="000000"/>
          </p15:clr>
        </p15:guide>
        <p15:guide id="4" orient="horz" pos="7776">
          <p15:clr>
            <a:srgbClr val="000000"/>
          </p15:clr>
        </p15:guide>
        <p15:guide id="5" pos="14377">
          <p15:clr>
            <a:srgbClr val="000000"/>
          </p15:clr>
        </p15:guide>
        <p15:guide id="6" pos="985">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7.jpg"/><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9.jpg"/><Relationship Id="rId5" Type="http://schemas.openxmlformats.org/officeDocument/2006/relationships/image" Target="../media/image48.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0.jpeg"/><Relationship Id="rId5" Type="http://schemas.openxmlformats.org/officeDocument/2006/relationships/image" Target="../media/image48.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1.jpeg"/><Relationship Id="rId5" Type="http://schemas.openxmlformats.org/officeDocument/2006/relationships/image" Target="../media/image48.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luke_bonner@mckinsey.com?subject=Portfolio%2020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5A982A-8DE2-4D38-B34E-E12945B17FB0}"/>
              </a:ext>
            </a:extLst>
          </p:cNvPr>
          <p:cNvSpPr/>
          <p:nvPr/>
        </p:nvSpPr>
        <p:spPr>
          <a:xfrm>
            <a:off x="0" y="487"/>
            <a:ext cx="11949113" cy="6720500"/>
          </a:xfrm>
          <a:prstGeom prst="rect">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6" name="TextBox 15">
            <a:extLst>
              <a:ext uri="{FF2B5EF4-FFF2-40B4-BE49-F238E27FC236}">
                <a16:creationId xmlns:a16="http://schemas.microsoft.com/office/drawing/2014/main" id="{9AE6D211-686B-42CE-A261-DE654A2DAD1C}"/>
              </a:ext>
            </a:extLst>
          </p:cNvPr>
          <p:cNvSpPr txBox="1"/>
          <p:nvPr/>
        </p:nvSpPr>
        <p:spPr>
          <a:xfrm>
            <a:off x="2868578" y="1206234"/>
            <a:ext cx="6211958" cy="4578946"/>
          </a:xfrm>
          <a:prstGeom prst="rect">
            <a:avLst/>
          </a:prstGeom>
          <a:noFill/>
        </p:spPr>
        <p:txBody>
          <a:bodyPr wrap="none" rtlCol="0">
            <a:spAutoFit/>
          </a:bodyPr>
          <a:lstStyle/>
          <a:p>
            <a:pPr algn="ctr"/>
            <a:r>
              <a:rPr lang="en-US" sz="29155" dirty="0">
                <a:solidFill>
                  <a:schemeClr val="bg1">
                    <a:alpha val="24000"/>
                  </a:schemeClr>
                </a:solidFill>
                <a:ea typeface="Open Sans Bold" panose="020B0806030504020204" pitchFamily="34" charset="0"/>
                <a:cs typeface="Open Sans Bold" panose="020B0806030504020204" pitchFamily="34" charset="0"/>
              </a:rPr>
              <a:t>XIX</a:t>
            </a:r>
          </a:p>
        </p:txBody>
      </p:sp>
      <p:sp>
        <p:nvSpPr>
          <p:cNvPr id="11" name="Parallelogram 10">
            <a:extLst>
              <a:ext uri="{FF2B5EF4-FFF2-40B4-BE49-F238E27FC236}">
                <a16:creationId xmlns:a16="http://schemas.microsoft.com/office/drawing/2014/main" id="{202CBD69-3AC2-4853-9DFA-8665DAE1369F}"/>
              </a:ext>
            </a:extLst>
          </p:cNvPr>
          <p:cNvSpPr/>
          <p:nvPr/>
        </p:nvSpPr>
        <p:spPr>
          <a:xfrm flipH="1" flipV="1">
            <a:off x="3343115" y="487"/>
            <a:ext cx="4786297" cy="6720501"/>
          </a:xfrm>
          <a:prstGeom prst="parallelogram">
            <a:avLst>
              <a:gd name="adj" fmla="val 80861"/>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8" name="TextBox 17">
            <a:extLst>
              <a:ext uri="{FF2B5EF4-FFF2-40B4-BE49-F238E27FC236}">
                <a16:creationId xmlns:a16="http://schemas.microsoft.com/office/drawing/2014/main" id="{C0869E52-249F-4814-89ED-905A40549A1E}"/>
              </a:ext>
            </a:extLst>
          </p:cNvPr>
          <p:cNvSpPr txBox="1"/>
          <p:nvPr/>
        </p:nvSpPr>
        <p:spPr>
          <a:xfrm>
            <a:off x="5060685" y="2697012"/>
            <a:ext cx="1827744" cy="273280"/>
          </a:xfrm>
          <a:prstGeom prst="rect">
            <a:avLst/>
          </a:prstGeom>
          <a:noFill/>
        </p:spPr>
        <p:txBody>
          <a:bodyPr wrap="none" rtlCol="0">
            <a:spAutoFit/>
          </a:bodyPr>
          <a:lstStyle/>
          <a:p>
            <a:pPr algn="ctr"/>
            <a:r>
              <a:rPr lang="en-US" sz="1176" b="1" dirty="0">
                <a:solidFill>
                  <a:schemeClr val="bg1"/>
                </a:solidFill>
                <a:latin typeface="+mj-lt"/>
                <a:ea typeface="Open Sans Extrabold" panose="020B0906030804020204" pitchFamily="34" charset="0"/>
                <a:cs typeface="Open Sans Extrabold" panose="020B0906030804020204" pitchFamily="34" charset="0"/>
              </a:rPr>
              <a:t>INTRODUCING TO YOU</a:t>
            </a:r>
          </a:p>
        </p:txBody>
      </p:sp>
      <p:sp>
        <p:nvSpPr>
          <p:cNvPr id="12" name="Parallelogram 11">
            <a:extLst>
              <a:ext uri="{FF2B5EF4-FFF2-40B4-BE49-F238E27FC236}">
                <a16:creationId xmlns:a16="http://schemas.microsoft.com/office/drawing/2014/main" id="{71664DD3-8009-4679-8181-22C0DE436E02}"/>
              </a:ext>
            </a:extLst>
          </p:cNvPr>
          <p:cNvSpPr/>
          <p:nvPr/>
        </p:nvSpPr>
        <p:spPr>
          <a:xfrm flipH="1" flipV="1">
            <a:off x="2505113" y="487"/>
            <a:ext cx="4786297" cy="6720501"/>
          </a:xfrm>
          <a:prstGeom prst="parallelogram">
            <a:avLst>
              <a:gd name="adj" fmla="val 60189"/>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7" name="TextBox 16">
            <a:extLst>
              <a:ext uri="{FF2B5EF4-FFF2-40B4-BE49-F238E27FC236}">
                <a16:creationId xmlns:a16="http://schemas.microsoft.com/office/drawing/2014/main" id="{C14AD5D9-D8D4-4EC9-BB1C-AF1F54808FC1}"/>
              </a:ext>
            </a:extLst>
          </p:cNvPr>
          <p:cNvSpPr txBox="1"/>
          <p:nvPr/>
        </p:nvSpPr>
        <p:spPr>
          <a:xfrm>
            <a:off x="3039301" y="2731427"/>
            <a:ext cx="5870518" cy="1107996"/>
          </a:xfrm>
          <a:prstGeom prst="rect">
            <a:avLst/>
          </a:prstGeom>
          <a:noFill/>
        </p:spPr>
        <p:txBody>
          <a:bodyPr wrap="none" rtlCol="0">
            <a:spAutoFit/>
          </a:bodyPr>
          <a:lstStyle/>
          <a:p>
            <a:pPr algn="ctr"/>
            <a:r>
              <a:rPr lang="en-US" sz="6600" b="1" dirty="0">
                <a:solidFill>
                  <a:schemeClr val="bg1"/>
                </a:solidFill>
                <a:latin typeface="+mj-lt"/>
                <a:ea typeface="Open Sans Extrabold" panose="020B0906030804020204" pitchFamily="34" charset="0"/>
                <a:cs typeface="Open Sans Extrabold" panose="020B0906030804020204" pitchFamily="34" charset="0"/>
              </a:rPr>
              <a:t>MONOGRAPH</a:t>
            </a:r>
          </a:p>
        </p:txBody>
      </p:sp>
      <p:sp>
        <p:nvSpPr>
          <p:cNvPr id="19" name="TextBox 18">
            <a:extLst>
              <a:ext uri="{FF2B5EF4-FFF2-40B4-BE49-F238E27FC236}">
                <a16:creationId xmlns:a16="http://schemas.microsoft.com/office/drawing/2014/main" id="{3D40A6DC-EC92-4931-9B95-F481E52373A2}"/>
              </a:ext>
            </a:extLst>
          </p:cNvPr>
          <p:cNvSpPr txBox="1"/>
          <p:nvPr/>
        </p:nvSpPr>
        <p:spPr>
          <a:xfrm>
            <a:off x="4828252" y="3637977"/>
            <a:ext cx="2292615" cy="492443"/>
          </a:xfrm>
          <a:prstGeom prst="rect">
            <a:avLst/>
          </a:prstGeom>
          <a:noFill/>
        </p:spPr>
        <p:txBody>
          <a:bodyPr wrap="none" rtlCol="0">
            <a:spAutoFit/>
          </a:bodyPr>
          <a:lstStyle/>
          <a:p>
            <a:pPr algn="ctr"/>
            <a:r>
              <a:rPr lang="en-US" sz="1400" b="1" dirty="0">
                <a:solidFill>
                  <a:schemeClr val="bg1"/>
                </a:solidFill>
                <a:latin typeface="+mj-lt"/>
                <a:ea typeface="Open Sans Extrabold" panose="020B0906030804020204" pitchFamily="34" charset="0"/>
                <a:cs typeface="Open Sans Extrabold" panose="020B0906030804020204" pitchFamily="34" charset="0"/>
              </a:rPr>
              <a:t>FOLIO 2019 COLLECTION</a:t>
            </a:r>
          </a:p>
          <a:p>
            <a:pPr algn="ctr"/>
            <a:r>
              <a:rPr lang="en-US" sz="1200" dirty="0">
                <a:solidFill>
                  <a:schemeClr val="bg1"/>
                </a:solidFill>
                <a:latin typeface="+mj-lt"/>
                <a:ea typeface="Open Sans Extrabold" panose="020B0906030804020204" pitchFamily="34" charset="0"/>
                <a:cs typeface="Open Sans Extrabold" panose="020B0906030804020204" pitchFamily="34" charset="0"/>
              </a:rPr>
              <a:t>LUKE BONNER</a:t>
            </a:r>
          </a:p>
        </p:txBody>
      </p:sp>
      <p:sp useBgFill="1">
        <p:nvSpPr>
          <p:cNvPr id="6" name="Parallelogram 5">
            <a:extLst>
              <a:ext uri="{FF2B5EF4-FFF2-40B4-BE49-F238E27FC236}">
                <a16:creationId xmlns:a16="http://schemas.microsoft.com/office/drawing/2014/main" id="{A910AFDC-A278-4340-9870-BBED17BC3AE1}"/>
              </a:ext>
            </a:extLst>
          </p:cNvPr>
          <p:cNvSpPr/>
          <p:nvPr/>
        </p:nvSpPr>
        <p:spPr>
          <a:xfrm>
            <a:off x="5014159" y="487"/>
            <a:ext cx="4786297" cy="6720501"/>
          </a:xfrm>
          <a:prstGeom prst="parallelogram">
            <a:avLst>
              <a:gd name="adj" fmla="val 80861"/>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8" name="Parallelogram 7">
            <a:extLst>
              <a:ext uri="{FF2B5EF4-FFF2-40B4-BE49-F238E27FC236}">
                <a16:creationId xmlns:a16="http://schemas.microsoft.com/office/drawing/2014/main" id="{629A5D45-D40D-4F28-ACC2-15D4749828ED}"/>
              </a:ext>
            </a:extLst>
          </p:cNvPr>
          <p:cNvSpPr/>
          <p:nvPr/>
        </p:nvSpPr>
        <p:spPr>
          <a:xfrm>
            <a:off x="6027449" y="487"/>
            <a:ext cx="4786297" cy="6720501"/>
          </a:xfrm>
          <a:prstGeom prst="parallelogram">
            <a:avLst>
              <a:gd name="adj" fmla="val 47318"/>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9" name="Parallelogram 8">
            <a:extLst>
              <a:ext uri="{FF2B5EF4-FFF2-40B4-BE49-F238E27FC236}">
                <a16:creationId xmlns:a16="http://schemas.microsoft.com/office/drawing/2014/main" id="{5C21B72A-2527-4DCD-A852-F20C36CF9C02}"/>
              </a:ext>
            </a:extLst>
          </p:cNvPr>
          <p:cNvSpPr/>
          <p:nvPr/>
        </p:nvSpPr>
        <p:spPr>
          <a:xfrm>
            <a:off x="6994046" y="487"/>
            <a:ext cx="4786297" cy="6720501"/>
          </a:xfrm>
          <a:prstGeom prst="parallelogram">
            <a:avLst>
              <a:gd name="adj" fmla="val 28987"/>
            </a:avLst>
          </a:pr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
        <p:nvSpPr>
          <p:cNvPr id="13" name="Parallelogram 12">
            <a:extLst>
              <a:ext uri="{FF2B5EF4-FFF2-40B4-BE49-F238E27FC236}">
                <a16:creationId xmlns:a16="http://schemas.microsoft.com/office/drawing/2014/main" id="{3B701868-F1B9-45D4-9F25-56D87BF335C3}"/>
              </a:ext>
            </a:extLst>
          </p:cNvPr>
          <p:cNvSpPr/>
          <p:nvPr/>
        </p:nvSpPr>
        <p:spPr bwMode="white">
          <a:xfrm flipH="1" flipV="1">
            <a:off x="-207453" y="-55517"/>
            <a:ext cx="5943717" cy="6813841"/>
          </a:xfrm>
          <a:custGeom>
            <a:avLst/>
            <a:gdLst>
              <a:gd name="connsiteX0" fmla="*/ 0 w 9768447"/>
              <a:gd name="connsiteY0" fmla="*/ 13716000 h 13716000"/>
              <a:gd name="connsiteX1" fmla="*/ 2831580 w 9768447"/>
              <a:gd name="connsiteY1" fmla="*/ 0 h 13716000"/>
              <a:gd name="connsiteX2" fmla="*/ 9768447 w 9768447"/>
              <a:gd name="connsiteY2" fmla="*/ 0 h 13716000"/>
              <a:gd name="connsiteX3" fmla="*/ 6936867 w 9768447"/>
              <a:gd name="connsiteY3" fmla="*/ 13716000 h 13716000"/>
              <a:gd name="connsiteX4" fmla="*/ 0 w 9768447"/>
              <a:gd name="connsiteY4" fmla="*/ 13716000 h 13716000"/>
              <a:gd name="connsiteX0" fmla="*/ 0 w 12042267"/>
              <a:gd name="connsiteY0" fmla="*/ 13716000 h 13830300"/>
              <a:gd name="connsiteX1" fmla="*/ 2831580 w 12042267"/>
              <a:gd name="connsiteY1" fmla="*/ 0 h 13830300"/>
              <a:gd name="connsiteX2" fmla="*/ 9768447 w 12042267"/>
              <a:gd name="connsiteY2" fmla="*/ 0 h 13830300"/>
              <a:gd name="connsiteX3" fmla="*/ 12042267 w 12042267"/>
              <a:gd name="connsiteY3" fmla="*/ 13830300 h 13830300"/>
              <a:gd name="connsiteX4" fmla="*/ 0 w 12042267"/>
              <a:gd name="connsiteY4" fmla="*/ 13716000 h 13830300"/>
              <a:gd name="connsiteX0" fmla="*/ 0 w 12130647"/>
              <a:gd name="connsiteY0" fmla="*/ 13792200 h 13906500"/>
              <a:gd name="connsiteX1" fmla="*/ 2831580 w 12130647"/>
              <a:gd name="connsiteY1" fmla="*/ 76200 h 13906500"/>
              <a:gd name="connsiteX2" fmla="*/ 12130647 w 12130647"/>
              <a:gd name="connsiteY2" fmla="*/ 0 h 13906500"/>
              <a:gd name="connsiteX3" fmla="*/ 12042267 w 12130647"/>
              <a:gd name="connsiteY3" fmla="*/ 13906500 h 13906500"/>
              <a:gd name="connsiteX4" fmla="*/ 0 w 12130647"/>
              <a:gd name="connsiteY4" fmla="*/ 13792200 h 1390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0647" h="13906500">
                <a:moveTo>
                  <a:pt x="0" y="13792200"/>
                </a:moveTo>
                <a:lnTo>
                  <a:pt x="2831580" y="76200"/>
                </a:lnTo>
                <a:lnTo>
                  <a:pt x="12130647" y="0"/>
                </a:lnTo>
                <a:lnTo>
                  <a:pt x="12042267" y="13906500"/>
                </a:lnTo>
                <a:lnTo>
                  <a:pt x="0" y="13792200"/>
                </a:lnTo>
                <a:close/>
              </a:path>
            </a:pathLst>
          </a:custGeom>
          <a:blipFill dpi="0" rotWithShape="0">
            <a:blip r:embed="rId2"/>
            <a:srcRect/>
            <a:stretch>
              <a:fillRect/>
            </a:stretch>
          </a:blipFill>
          <a:ln>
            <a:noFill/>
          </a:ln>
          <a:effectLst>
            <a:outerShdw blurRad="622300" dist="152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4"/>
          </a:p>
        </p:txBody>
      </p:sp>
    </p:spTree>
    <p:extLst>
      <p:ext uri="{BB962C8B-B14F-4D97-AF65-F5344CB8AC3E}">
        <p14:creationId xmlns:p14="http://schemas.microsoft.com/office/powerpoint/2010/main" val="37138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40000" decel="60000" autoRev="1" fill="hold" grpId="0" nodeType="withEffect">
                                  <p:stCondLst>
                                    <p:cond delay="0"/>
                                  </p:stCondLst>
                                  <p:childTnLst>
                                    <p:animMotion origin="layout" path="M -4.79495E-6 0 L 0.25004 0 " pathEditMode="relative" rAng="0" ptsTypes="AA">
                                      <p:cBhvr>
                                        <p:cTn id="6" dur="7000" fill="hold"/>
                                        <p:tgtEl>
                                          <p:spTgt spid="9"/>
                                        </p:tgtEl>
                                        <p:attrNameLst>
                                          <p:attrName>ppt_x</p:attrName>
                                          <p:attrName>ppt_y</p:attrName>
                                        </p:attrNameLst>
                                      </p:cBhvr>
                                      <p:rCtr x="12498" y="0"/>
                                    </p:animMotion>
                                  </p:childTnLst>
                                </p:cTn>
                              </p:par>
                              <p:par>
                                <p:cTn id="7" presetID="6" presetClass="emph" presetSubtype="0" repeatCount="indefinite" accel="40000" decel="60000" autoRev="1" fill="hold" grpId="1" nodeType="withEffect">
                                  <p:stCondLst>
                                    <p:cond delay="0"/>
                                  </p:stCondLst>
                                  <p:childTnLst>
                                    <p:animScale>
                                      <p:cBhvr>
                                        <p:cTn id="8" dur="7000" fill="hold"/>
                                        <p:tgtEl>
                                          <p:spTgt spid="9"/>
                                        </p:tgtEl>
                                      </p:cBhvr>
                                      <p:by x="125000" y="125000"/>
                                    </p:animScale>
                                  </p:childTnLst>
                                </p:cTn>
                              </p:par>
                              <p:par>
                                <p:cTn id="9" presetID="63" presetClass="path" presetSubtype="0" repeatCount="indefinite" accel="40000" decel="60000" autoRev="1" fill="hold" grpId="0" nodeType="withEffect">
                                  <p:stCondLst>
                                    <p:cond delay="0"/>
                                  </p:stCondLst>
                                  <p:childTnLst>
                                    <p:animMotion origin="layout" path="M -8.51452E-7 0 L 0.25003 0 " pathEditMode="relative" rAng="0" ptsTypes="AA">
                                      <p:cBhvr>
                                        <p:cTn id="10" dur="7000" fill="hold"/>
                                        <p:tgtEl>
                                          <p:spTgt spid="8"/>
                                        </p:tgtEl>
                                        <p:attrNameLst>
                                          <p:attrName>ppt_x</p:attrName>
                                          <p:attrName>ppt_y</p:attrName>
                                        </p:attrNameLst>
                                      </p:cBhvr>
                                      <p:rCtr x="12498" y="0"/>
                                    </p:animMotion>
                                  </p:childTnLst>
                                </p:cTn>
                              </p:par>
                              <p:par>
                                <p:cTn id="11" presetID="6" presetClass="emph" presetSubtype="0" repeatCount="indefinite" accel="40000" decel="60000" autoRev="1" fill="hold" grpId="1" nodeType="withEffect">
                                  <p:stCondLst>
                                    <p:cond delay="0"/>
                                  </p:stCondLst>
                                  <p:childTnLst>
                                    <p:animScale>
                                      <p:cBhvr>
                                        <p:cTn id="12" dur="7000" fill="hold"/>
                                        <p:tgtEl>
                                          <p:spTgt spid="8"/>
                                        </p:tgtEl>
                                      </p:cBhvr>
                                      <p:by x="125000" y="125000"/>
                                    </p:animScale>
                                  </p:childTnLst>
                                </p:cTn>
                              </p:par>
                              <p:par>
                                <p:cTn id="13" presetID="63" presetClass="path" presetSubtype="0" repeatCount="indefinite" accel="40000" decel="60000" autoRev="1" fill="hold" grpId="0" nodeType="withEffect">
                                  <p:stCondLst>
                                    <p:cond delay="0"/>
                                  </p:stCondLst>
                                  <p:childTnLst>
                                    <p:animMotion origin="layout" path="M 3.73779E-6 0 L 0.25003 0 " pathEditMode="relative" rAng="0" ptsTypes="AA">
                                      <p:cBhvr>
                                        <p:cTn id="14" dur="7000" fill="hold"/>
                                        <p:tgtEl>
                                          <p:spTgt spid="6"/>
                                        </p:tgtEl>
                                        <p:attrNameLst>
                                          <p:attrName>ppt_x</p:attrName>
                                          <p:attrName>ppt_y</p:attrName>
                                        </p:attrNameLst>
                                      </p:cBhvr>
                                      <p:rCtr x="12498" y="0"/>
                                    </p:animMotion>
                                  </p:childTnLst>
                                </p:cTn>
                              </p:par>
                              <p:par>
                                <p:cTn id="15" presetID="6" presetClass="emph" presetSubtype="0" repeatCount="indefinite" accel="40000" decel="60000" autoRev="1" fill="hold" grpId="1" nodeType="withEffect">
                                  <p:stCondLst>
                                    <p:cond delay="0"/>
                                  </p:stCondLst>
                                  <p:childTnLst>
                                    <p:animScale>
                                      <p:cBhvr>
                                        <p:cTn id="16" dur="7000" fill="hold"/>
                                        <p:tgtEl>
                                          <p:spTgt spid="6"/>
                                        </p:tgtEl>
                                      </p:cBhvr>
                                      <p:by x="125000" y="125000"/>
                                    </p:animScale>
                                  </p:childTnLst>
                                </p:cTn>
                              </p:par>
                              <p:par>
                                <p:cTn id="17" presetID="63" presetClass="path" presetSubtype="0" repeatCount="indefinite" accel="40000" decel="60000" autoRev="1" fill="hold" grpId="0" nodeType="withEffect">
                                  <p:stCondLst>
                                    <p:cond delay="0"/>
                                  </p:stCondLst>
                                  <p:childTnLst>
                                    <p:animMotion origin="layout" path="M -8.46244E-8 -1.11111E-6 L -0.22914 -1.11111E-6 " pathEditMode="relative" rAng="0" ptsTypes="AA">
                                      <p:cBhvr>
                                        <p:cTn id="18" dur="7000" fill="hold"/>
                                        <p:tgtEl>
                                          <p:spTgt spid="13"/>
                                        </p:tgtEl>
                                        <p:attrNameLst>
                                          <p:attrName>ppt_x</p:attrName>
                                          <p:attrName>ppt_y</p:attrName>
                                        </p:attrNameLst>
                                      </p:cBhvr>
                                      <p:rCtr x="-11457" y="0"/>
                                    </p:animMotion>
                                  </p:childTnLst>
                                </p:cTn>
                              </p:par>
                              <p:par>
                                <p:cTn id="19" presetID="6" presetClass="emph" presetSubtype="0" repeatCount="indefinite" accel="40000" decel="60000" autoRev="1" fill="hold" grpId="1" nodeType="withEffect">
                                  <p:stCondLst>
                                    <p:cond delay="0"/>
                                  </p:stCondLst>
                                  <p:childTnLst>
                                    <p:animScale>
                                      <p:cBhvr>
                                        <p:cTn id="20" dur="7000" fill="hold"/>
                                        <p:tgtEl>
                                          <p:spTgt spid="13"/>
                                        </p:tgtEl>
                                      </p:cBhvr>
                                      <p:by x="125000" y="125000"/>
                                    </p:animScale>
                                  </p:childTnLst>
                                </p:cTn>
                              </p:par>
                              <p:par>
                                <p:cTn id="21" presetID="63" presetClass="path" presetSubtype="0" repeatCount="indefinite" accel="40000" decel="60000" autoRev="1" fill="hold" grpId="0" nodeType="withEffect">
                                  <p:stCondLst>
                                    <p:cond delay="0"/>
                                  </p:stCondLst>
                                  <p:childTnLst>
                                    <p:animMotion origin="layout" path="M 2.43588E-6 0 L -0.22914 0 " pathEditMode="relative" rAng="0" ptsTypes="AA">
                                      <p:cBhvr>
                                        <p:cTn id="22" dur="7000" fill="hold"/>
                                        <p:tgtEl>
                                          <p:spTgt spid="12"/>
                                        </p:tgtEl>
                                        <p:attrNameLst>
                                          <p:attrName>ppt_x</p:attrName>
                                          <p:attrName>ppt_y</p:attrName>
                                        </p:attrNameLst>
                                      </p:cBhvr>
                                      <p:rCtr x="-11457" y="0"/>
                                    </p:animMotion>
                                  </p:childTnLst>
                                </p:cTn>
                              </p:par>
                              <p:par>
                                <p:cTn id="23" presetID="6" presetClass="emph" presetSubtype="0" repeatCount="indefinite" accel="40000" decel="60000" autoRev="1" fill="hold" grpId="1" nodeType="withEffect">
                                  <p:stCondLst>
                                    <p:cond delay="0"/>
                                  </p:stCondLst>
                                  <p:childTnLst>
                                    <p:animScale>
                                      <p:cBhvr>
                                        <p:cTn id="24" dur="7000" fill="hold"/>
                                        <p:tgtEl>
                                          <p:spTgt spid="12"/>
                                        </p:tgtEl>
                                      </p:cBhvr>
                                      <p:by x="125000" y="125000"/>
                                    </p:animScale>
                                  </p:childTnLst>
                                </p:cTn>
                              </p:par>
                              <p:par>
                                <p:cTn id="25" presetID="63" presetClass="path" presetSubtype="0" repeatCount="indefinite" accel="40000" decel="60000" autoRev="1" fill="hold" grpId="0" nodeType="withEffect">
                                  <p:stCondLst>
                                    <p:cond delay="0"/>
                                  </p:stCondLst>
                                  <p:childTnLst>
                                    <p:animMotion origin="layout" path="M 4.37703E-6 0 L -0.22914 0 " pathEditMode="relative" rAng="0" ptsTypes="AA">
                                      <p:cBhvr>
                                        <p:cTn id="26" dur="7000" fill="hold"/>
                                        <p:tgtEl>
                                          <p:spTgt spid="11"/>
                                        </p:tgtEl>
                                        <p:attrNameLst>
                                          <p:attrName>ppt_x</p:attrName>
                                          <p:attrName>ppt_y</p:attrName>
                                        </p:attrNameLst>
                                      </p:cBhvr>
                                      <p:rCtr x="-11457" y="0"/>
                                    </p:animMotion>
                                  </p:childTnLst>
                                </p:cTn>
                              </p:par>
                              <p:par>
                                <p:cTn id="27" presetID="6" presetClass="emph" presetSubtype="0" repeatCount="indefinite" accel="40000" decel="60000" autoRev="1" fill="hold" grpId="1" nodeType="withEffect">
                                  <p:stCondLst>
                                    <p:cond delay="0"/>
                                  </p:stCondLst>
                                  <p:childTnLst>
                                    <p:animScale>
                                      <p:cBhvr>
                                        <p:cTn id="28" dur="7000" fill="hold"/>
                                        <p:tgtEl>
                                          <p:spTgt spid="11"/>
                                        </p:tgtEl>
                                      </p:cBhvr>
                                      <p:by x="125000" y="125000"/>
                                    </p:animScale>
                                  </p:childTnLst>
                                </p:cTn>
                              </p:par>
                              <p:par>
                                <p:cTn id="29" presetID="6" presetClass="emph" presetSubtype="0" repeatCount="indefinite" accel="40000" decel="60000" autoRev="1" fill="hold" grpId="0" nodeType="withEffect">
                                  <p:stCondLst>
                                    <p:cond delay="0"/>
                                  </p:stCondLst>
                                  <p:childTnLst>
                                    <p:animScale>
                                      <p:cBhvr>
                                        <p:cTn id="30" dur="7000" fill="hold"/>
                                        <p:tgtEl>
                                          <p:spTgt spid="15"/>
                                        </p:tgtEl>
                                      </p:cBhvr>
                                      <p:by x="125000" y="125000"/>
                                    </p:animScale>
                                  </p:childTnLst>
                                </p:cTn>
                              </p:par>
                              <p:par>
                                <p:cTn id="31" presetID="2" presetClass="entr" presetSubtype="8" decel="100000" fill="hold" grpId="0" nodeType="withEffect">
                                  <p:stCondLst>
                                    <p:cond delay="30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1500" fill="hold"/>
                                        <p:tgtEl>
                                          <p:spTgt spid="19"/>
                                        </p:tgtEl>
                                        <p:attrNameLst>
                                          <p:attrName>ppt_x</p:attrName>
                                        </p:attrNameLst>
                                      </p:cBhvr>
                                      <p:tavLst>
                                        <p:tav tm="0">
                                          <p:val>
                                            <p:strVal val="0-#ppt_w/2"/>
                                          </p:val>
                                        </p:tav>
                                        <p:tav tm="100000">
                                          <p:val>
                                            <p:strVal val="#ppt_x"/>
                                          </p:val>
                                        </p:tav>
                                      </p:tavLst>
                                    </p:anim>
                                    <p:anim calcmode="lin" valueType="num">
                                      <p:cBhvr additive="base">
                                        <p:cTn id="34" dur="1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500" fill="hold"/>
                                        <p:tgtEl>
                                          <p:spTgt spid="17"/>
                                        </p:tgtEl>
                                        <p:attrNameLst>
                                          <p:attrName>ppt_x</p:attrName>
                                        </p:attrNameLst>
                                      </p:cBhvr>
                                      <p:tavLst>
                                        <p:tav tm="0">
                                          <p:val>
                                            <p:strVal val="0-#ppt_w/2"/>
                                          </p:val>
                                        </p:tav>
                                        <p:tav tm="100000">
                                          <p:val>
                                            <p:strVal val="#ppt_x"/>
                                          </p:val>
                                        </p:tav>
                                      </p:tavLst>
                                    </p:anim>
                                    <p:anim calcmode="lin" valueType="num">
                                      <p:cBhvr additive="base">
                                        <p:cTn id="38" dur="1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500" fill="hold"/>
                                        <p:tgtEl>
                                          <p:spTgt spid="18"/>
                                        </p:tgtEl>
                                        <p:attrNameLst>
                                          <p:attrName>ppt_x</p:attrName>
                                        </p:attrNameLst>
                                      </p:cBhvr>
                                      <p:tavLst>
                                        <p:tav tm="0">
                                          <p:val>
                                            <p:strVal val="0-#ppt_w/2"/>
                                          </p:val>
                                        </p:tav>
                                        <p:tav tm="100000">
                                          <p:val>
                                            <p:strVal val="#ppt_x"/>
                                          </p:val>
                                        </p:tav>
                                      </p:tavLst>
                                    </p:anim>
                                    <p:anim calcmode="lin" valueType="num">
                                      <p:cBhvr additive="base">
                                        <p:cTn id="42" dur="1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500" fill="hold"/>
                                        <p:tgtEl>
                                          <p:spTgt spid="16"/>
                                        </p:tgtEl>
                                        <p:attrNameLst>
                                          <p:attrName>ppt_x</p:attrName>
                                        </p:attrNameLst>
                                      </p:cBhvr>
                                      <p:tavLst>
                                        <p:tav tm="0">
                                          <p:val>
                                            <p:strVal val="0-#ppt_w/2"/>
                                          </p:val>
                                        </p:tav>
                                        <p:tav tm="100000">
                                          <p:val>
                                            <p:strVal val="#ppt_x"/>
                                          </p:val>
                                        </p:tav>
                                      </p:tavLst>
                                    </p:anim>
                                    <p:anim calcmode="lin" valueType="num">
                                      <p:cBhvr additive="base">
                                        <p:cTn id="46"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1" grpId="0" animBg="1"/>
      <p:bldP spid="11" grpId="1" animBg="1"/>
      <p:bldP spid="18" grpId="0"/>
      <p:bldP spid="12" grpId="0" animBg="1"/>
      <p:bldP spid="12" grpId="1" animBg="1"/>
      <p:bldP spid="17" grpId="0"/>
      <p:bldP spid="19" grpId="0"/>
      <p:bldP spid="6" grpId="0" animBg="1"/>
      <p:bldP spid="6" grpId="1" animBg="1"/>
      <p:bldP spid="8" grpId="0" animBg="1"/>
      <p:bldP spid="8" grpId="1" animBg="1"/>
      <p:bldP spid="9" grpId="0" animBg="1"/>
      <p:bldP spid="9" grpId="1" animBg="1"/>
      <p:bldP spid="13" grpId="0" animBg="1"/>
      <p:bldP spid="1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280D91B-597B-4C85-968C-D96A0428F3D3}"/>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921" t="3125" r="18694" b="5233"/>
          <a:stretch/>
        </p:blipFill>
        <p:spPr>
          <a:xfrm>
            <a:off x="4301251" y="653869"/>
            <a:ext cx="6887670" cy="5413737"/>
          </a:xfrm>
        </p:spPr>
      </p:pic>
      <p:sp>
        <p:nvSpPr>
          <p:cNvPr id="9" name="Rectangle 8">
            <a:extLst>
              <a:ext uri="{FF2B5EF4-FFF2-40B4-BE49-F238E27FC236}">
                <a16:creationId xmlns:a16="http://schemas.microsoft.com/office/drawing/2014/main" id="{455B14AD-17B9-48D7-807E-97B6E36BD88B}"/>
              </a:ext>
            </a:extLst>
          </p:cNvPr>
          <p:cNvSpPr/>
          <p:nvPr/>
        </p:nvSpPr>
        <p:spPr>
          <a:xfrm>
            <a:off x="766168" y="653869"/>
            <a:ext cx="10416776" cy="5413737"/>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1" name="Right Triangle 10">
            <a:extLst>
              <a:ext uri="{FF2B5EF4-FFF2-40B4-BE49-F238E27FC236}">
                <a16:creationId xmlns:a16="http://schemas.microsoft.com/office/drawing/2014/main" id="{EB1FD2CD-0B65-4CC6-9CFD-7673D6DD374F}"/>
              </a:ext>
            </a:extLst>
          </p:cNvPr>
          <p:cNvSpPr/>
          <p:nvPr/>
        </p:nvSpPr>
        <p:spPr>
          <a:xfrm rot="13500000">
            <a:off x="3978754" y="3040967"/>
            <a:ext cx="639540" cy="6395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3" name="TextBox 12">
            <a:extLst>
              <a:ext uri="{FF2B5EF4-FFF2-40B4-BE49-F238E27FC236}">
                <a16:creationId xmlns:a16="http://schemas.microsoft.com/office/drawing/2014/main" id="{F69EDF52-93DE-4EE1-947B-BEF14C39E1AE}"/>
              </a:ext>
            </a:extLst>
          </p:cNvPr>
          <p:cNvSpPr txBox="1"/>
          <p:nvPr/>
        </p:nvSpPr>
        <p:spPr>
          <a:xfrm>
            <a:off x="1428512" y="4354202"/>
            <a:ext cx="1993424" cy="499560"/>
          </a:xfrm>
          <a:prstGeom prst="rect">
            <a:avLst/>
          </a:prstGeom>
          <a:noFill/>
        </p:spPr>
        <p:txBody>
          <a:bodyPr wrap="square" rtlCol="0">
            <a:spAutoFit/>
          </a:bodyPr>
          <a:lstStyle/>
          <a:p>
            <a:pPr defTabSz="224028" fontAlgn="auto">
              <a:spcBef>
                <a:spcPts val="0"/>
              </a:spcBef>
              <a:spcAft>
                <a:spcPts val="0"/>
              </a:spcAft>
            </a:pPr>
            <a:r>
              <a:rPr lang="en-US" sz="882" dirty="0">
                <a:solidFill>
                  <a:srgbClr val="FFFFFF"/>
                </a:solidFill>
                <a:latin typeface="Calibri"/>
              </a:rPr>
              <a:t>The result was elements to use in the immersion walkthrough and lighting effects.</a:t>
            </a:r>
          </a:p>
        </p:txBody>
      </p:sp>
      <p:sp>
        <p:nvSpPr>
          <p:cNvPr id="14" name="Freeform 5">
            <a:extLst>
              <a:ext uri="{FF2B5EF4-FFF2-40B4-BE49-F238E27FC236}">
                <a16:creationId xmlns:a16="http://schemas.microsoft.com/office/drawing/2014/main" id="{2EE5BC60-0493-4248-B4CC-10EFA174EB26}"/>
              </a:ext>
            </a:extLst>
          </p:cNvPr>
          <p:cNvSpPr>
            <a:spLocks noEditPoints="1"/>
          </p:cNvSpPr>
          <p:nvPr/>
        </p:nvSpPr>
        <p:spPr bwMode="auto">
          <a:xfrm>
            <a:off x="10198964" y="3276583"/>
            <a:ext cx="184491" cy="168308"/>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rgbClr val="FFFFFF"/>
          </a:solidFill>
          <a:ln w="152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5" name="TextBox 14">
            <a:extLst>
              <a:ext uri="{FF2B5EF4-FFF2-40B4-BE49-F238E27FC236}">
                <a16:creationId xmlns:a16="http://schemas.microsoft.com/office/drawing/2014/main" id="{05DB0638-4BC8-4FB9-A966-24CFDD1A85F0}"/>
              </a:ext>
            </a:extLst>
          </p:cNvPr>
          <p:cNvSpPr txBox="1"/>
          <p:nvPr/>
        </p:nvSpPr>
        <p:spPr>
          <a:xfrm>
            <a:off x="9275019" y="3193135"/>
            <a:ext cx="984565" cy="363818"/>
          </a:xfrm>
          <a:prstGeom prst="rect">
            <a:avLst/>
          </a:prstGeom>
          <a:noFill/>
        </p:spPr>
        <p:txBody>
          <a:bodyPr wrap="none" rtlCol="0">
            <a:spAutoFit/>
          </a:bodyPr>
          <a:lstStyle/>
          <a:p>
            <a:pPr defTabSz="224028" fontAlgn="auto">
              <a:spcBef>
                <a:spcPts val="0"/>
              </a:spcBef>
              <a:spcAft>
                <a:spcPts val="0"/>
              </a:spcAft>
            </a:pPr>
            <a:r>
              <a:rPr lang="en-US" sz="1764" dirty="0">
                <a:solidFill>
                  <a:srgbClr val="FFFFFF"/>
                </a:solidFill>
                <a:latin typeface="Century Gothic"/>
              </a:rPr>
              <a:t>more…</a:t>
            </a:r>
          </a:p>
        </p:txBody>
      </p:sp>
      <p:sp>
        <p:nvSpPr>
          <p:cNvPr id="16" name="TextBox 15">
            <a:extLst>
              <a:ext uri="{FF2B5EF4-FFF2-40B4-BE49-F238E27FC236}">
                <a16:creationId xmlns:a16="http://schemas.microsoft.com/office/drawing/2014/main" id="{B63614F1-72E4-4C86-97F1-1B431CD3127C}"/>
              </a:ext>
            </a:extLst>
          </p:cNvPr>
          <p:cNvSpPr txBox="1"/>
          <p:nvPr/>
        </p:nvSpPr>
        <p:spPr>
          <a:xfrm>
            <a:off x="1097160" y="3202394"/>
            <a:ext cx="2432076" cy="363818"/>
          </a:xfrm>
          <a:prstGeom prst="rect">
            <a:avLst/>
          </a:prstGeom>
          <a:noFill/>
        </p:spPr>
        <p:txBody>
          <a:bodyPr wrap="none" rtlCol="0">
            <a:spAutoFit/>
          </a:bodyPr>
          <a:lstStyle/>
          <a:p>
            <a:pPr defTabSz="224028" fontAlgn="auto">
              <a:spcBef>
                <a:spcPts val="0"/>
              </a:spcBef>
              <a:spcAft>
                <a:spcPts val="0"/>
              </a:spcAft>
            </a:pPr>
            <a:r>
              <a:rPr lang="en-US" sz="1764" b="1" dirty="0">
                <a:solidFill>
                  <a:srgbClr val="FFFFFF"/>
                </a:solidFill>
                <a:latin typeface="Century Gothic"/>
              </a:rPr>
              <a:t>Ambient element </a:t>
            </a:r>
            <a:r>
              <a:rPr lang="en-US" sz="980" b="1" dirty="0">
                <a:solidFill>
                  <a:srgbClr val="FFFFFF"/>
                </a:solidFill>
                <a:latin typeface="Century Gothic"/>
              </a:rPr>
              <a:t>#001</a:t>
            </a:r>
            <a:endParaRPr lang="en-US" sz="1764" b="1" dirty="0">
              <a:solidFill>
                <a:srgbClr val="FFFFFF"/>
              </a:solidFill>
              <a:latin typeface="Century Gothic"/>
            </a:endParaRPr>
          </a:p>
        </p:txBody>
      </p:sp>
      <p:sp>
        <p:nvSpPr>
          <p:cNvPr id="18" name="Rectangle 17">
            <a:extLst>
              <a:ext uri="{FF2B5EF4-FFF2-40B4-BE49-F238E27FC236}">
                <a16:creationId xmlns:a16="http://schemas.microsoft.com/office/drawing/2014/main" id="{1B84C57D-8F7B-4AFC-AEC2-C9DD7C5EEAF1}"/>
              </a:ext>
            </a:extLst>
          </p:cNvPr>
          <p:cNvSpPr/>
          <p:nvPr/>
        </p:nvSpPr>
        <p:spPr>
          <a:xfrm>
            <a:off x="-19823438" y="653869"/>
            <a:ext cx="10647381" cy="54137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E8BD5BD7-86C3-49DA-8569-C63F4D1EE553}"/>
              </a:ext>
            </a:extLst>
          </p:cNvPr>
          <p:cNvSpPr/>
          <p:nvPr/>
        </p:nvSpPr>
        <p:spPr>
          <a:xfrm>
            <a:off x="-14656097" y="653869"/>
            <a:ext cx="10647381" cy="5413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4AE2DC31-DB90-44F1-AAB0-98265B95480A}"/>
              </a:ext>
            </a:extLst>
          </p:cNvPr>
          <p:cNvSpPr/>
          <p:nvPr/>
        </p:nvSpPr>
        <p:spPr>
          <a:xfrm>
            <a:off x="-10658728" y="653869"/>
            <a:ext cx="10647381" cy="5413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3087302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500" fill="hold"/>
                                        <p:tgtEl>
                                          <p:spTgt spid="14"/>
                                        </p:tgtEl>
                                        <p:attrNameLst>
                                          <p:attrName>ppt_x</p:attrName>
                                        </p:attrNameLst>
                                      </p:cBhvr>
                                      <p:tavLst>
                                        <p:tav tm="0">
                                          <p:val>
                                            <p:strVal val="1+#ppt_w/2"/>
                                          </p:val>
                                        </p:tav>
                                        <p:tav tm="100000">
                                          <p:val>
                                            <p:strVal val="#ppt_x"/>
                                          </p:val>
                                        </p:tav>
                                      </p:tavLst>
                                    </p:anim>
                                    <p:anim calcmode="lin" valueType="num">
                                      <p:cBhvr additive="base">
                                        <p:cTn id="24" dur="1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800" fill="hold"/>
                                        <p:tgtEl>
                                          <p:spTgt spid="18"/>
                                        </p:tgtEl>
                                        <p:attrNameLst>
                                          <p:attrName>ppt_x</p:attrName>
                                        </p:attrNameLst>
                                      </p:cBhvr>
                                      <p:tavLst>
                                        <p:tav tm="0">
                                          <p:val>
                                            <p:strVal val="1+#ppt_w/2"/>
                                          </p:val>
                                        </p:tav>
                                        <p:tav tm="100000">
                                          <p:val>
                                            <p:strVal val="#ppt_x"/>
                                          </p:val>
                                        </p:tav>
                                      </p:tavLst>
                                    </p:anim>
                                    <p:anim calcmode="lin" valueType="num">
                                      <p:cBhvr additive="base">
                                        <p:cTn id="28" dur="18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900" fill="hold"/>
                                        <p:tgtEl>
                                          <p:spTgt spid="19"/>
                                        </p:tgtEl>
                                        <p:attrNameLst>
                                          <p:attrName>ppt_x</p:attrName>
                                        </p:attrNameLst>
                                      </p:cBhvr>
                                      <p:tavLst>
                                        <p:tav tm="0">
                                          <p:val>
                                            <p:strVal val="1+#ppt_w/2"/>
                                          </p:val>
                                        </p:tav>
                                        <p:tav tm="100000">
                                          <p:val>
                                            <p:strVal val="#ppt_x"/>
                                          </p:val>
                                        </p:tav>
                                      </p:tavLst>
                                    </p:anim>
                                    <p:anim calcmode="lin" valueType="num">
                                      <p:cBhvr additive="base">
                                        <p:cTn id="32" dur="19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2000" fill="hold"/>
                                        <p:tgtEl>
                                          <p:spTgt spid="20"/>
                                        </p:tgtEl>
                                        <p:attrNameLst>
                                          <p:attrName>ppt_x</p:attrName>
                                        </p:attrNameLst>
                                      </p:cBhvr>
                                      <p:tavLst>
                                        <p:tav tm="0">
                                          <p:val>
                                            <p:strVal val="1+#ppt_w/2"/>
                                          </p:val>
                                        </p:tav>
                                        <p:tav tm="100000">
                                          <p:val>
                                            <p:strVal val="#ppt_x"/>
                                          </p:val>
                                        </p:tav>
                                      </p:tavLst>
                                    </p:anim>
                                    <p:anim calcmode="lin" valueType="num">
                                      <p:cBhvr additive="base">
                                        <p:cTn id="36"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animBg="1"/>
      <p:bldP spid="15" grpId="0"/>
      <p:bldP spid="16" grpId="0"/>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84967B-F5DD-4AA5-825D-74F758D9307C}"/>
              </a:ext>
            </a:extLst>
          </p:cNvPr>
          <p:cNvSpPr/>
          <p:nvPr/>
        </p:nvSpPr>
        <p:spPr>
          <a:xfrm flipH="1">
            <a:off x="3956220" y="786168"/>
            <a:ext cx="7041731" cy="5144802"/>
          </a:xfrm>
          <a:prstGeom prst="rect">
            <a:avLst/>
          </a:prstGeom>
          <a:solidFill>
            <a:schemeClr val="accent2">
              <a:lumMod val="7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8" name="Rectangle 17">
            <a:extLst>
              <a:ext uri="{FF2B5EF4-FFF2-40B4-BE49-F238E27FC236}">
                <a16:creationId xmlns:a16="http://schemas.microsoft.com/office/drawing/2014/main" id="{2797C966-C868-4BE0-8B18-F9E3C5813B67}"/>
              </a:ext>
            </a:extLst>
          </p:cNvPr>
          <p:cNvSpPr/>
          <p:nvPr/>
        </p:nvSpPr>
        <p:spPr>
          <a:xfrm>
            <a:off x="1856682" y="1733446"/>
            <a:ext cx="2844467" cy="3051699"/>
          </a:xfrm>
          <a:prstGeom prst="rect">
            <a:avLst/>
          </a:prstGeom>
          <a:noFill/>
          <a:ln w="63500">
            <a:gradFill flip="none" rotWithShape="1">
              <a:gsLst>
                <a:gs pos="0">
                  <a:schemeClr val="accent2"/>
                </a:gs>
                <a:gs pos="100000">
                  <a:schemeClr val="accent3"/>
                </a:gs>
              </a:gsLst>
              <a:path path="circle">
                <a:fillToRect l="100000" t="100000"/>
              </a:path>
              <a:tileRect r="-100000" b="-100000"/>
            </a:gradFill>
          </a:ln>
          <a:effectLst>
            <a:outerShdw blurRad="190500" dist="2667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TextBox 18">
            <a:extLst>
              <a:ext uri="{FF2B5EF4-FFF2-40B4-BE49-F238E27FC236}">
                <a16:creationId xmlns:a16="http://schemas.microsoft.com/office/drawing/2014/main" id="{64F6ED95-1B6C-4503-B586-2E93C63BDECE}"/>
              </a:ext>
            </a:extLst>
          </p:cNvPr>
          <p:cNvSpPr txBox="1"/>
          <p:nvPr/>
        </p:nvSpPr>
        <p:spPr>
          <a:xfrm>
            <a:off x="2110885" y="2205940"/>
            <a:ext cx="2336060" cy="2414635"/>
          </a:xfrm>
          <a:prstGeom prst="rect">
            <a:avLst/>
          </a:prstGeom>
          <a:noFill/>
        </p:spPr>
        <p:txBody>
          <a:bodyPr wrap="square" rtlCol="0">
            <a:spAutoFit/>
          </a:bodyPr>
          <a:lstStyle/>
          <a:p>
            <a:pPr algn="ctr" defTabSz="224028" fontAlgn="auto">
              <a:spcBef>
                <a:spcPts val="0"/>
              </a:spcBef>
              <a:spcAft>
                <a:spcPts val="0"/>
              </a:spcAft>
            </a:pPr>
            <a:r>
              <a:rPr lang="en-US" sz="2156" b="1" dirty="0">
                <a:solidFill>
                  <a:srgbClr val="172144"/>
                </a:solidFill>
                <a:latin typeface="Century Gothic"/>
              </a:rPr>
              <a:t>Creating inspiring animations and bringing clients visions to life. Mix media solutions.</a:t>
            </a:r>
          </a:p>
        </p:txBody>
      </p:sp>
      <p:pic>
        <p:nvPicPr>
          <p:cNvPr id="12" name="Picture Placeholder 11">
            <a:extLst>
              <a:ext uri="{FF2B5EF4-FFF2-40B4-BE49-F238E27FC236}">
                <a16:creationId xmlns:a16="http://schemas.microsoft.com/office/drawing/2014/main" id="{C4523579-D5B8-4600-BF78-60033C7C459C}"/>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1359" r="32601"/>
          <a:stretch/>
        </p:blipFill>
        <p:spPr>
          <a:xfrm>
            <a:off x="6179479" y="1096871"/>
            <a:ext cx="2207442" cy="2207762"/>
          </a:xfrm>
        </p:spPr>
      </p:pic>
      <p:pic>
        <p:nvPicPr>
          <p:cNvPr id="14" name="Picture Placeholder 13">
            <a:extLst>
              <a:ext uri="{FF2B5EF4-FFF2-40B4-BE49-F238E27FC236}">
                <a16:creationId xmlns:a16="http://schemas.microsoft.com/office/drawing/2014/main" id="{4E8D7E38-7AC4-4EE7-B931-E8F590EEBC7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9426" t="15549" r="48148" b="8743"/>
          <a:stretch/>
        </p:blipFill>
        <p:spPr>
          <a:xfrm>
            <a:off x="8499114" y="1096871"/>
            <a:ext cx="2207442" cy="2207762"/>
          </a:xfrm>
        </p:spPr>
      </p:pic>
      <p:pic>
        <p:nvPicPr>
          <p:cNvPr id="16" name="Picture Placeholder 15">
            <a:extLst>
              <a:ext uri="{FF2B5EF4-FFF2-40B4-BE49-F238E27FC236}">
                <a16:creationId xmlns:a16="http://schemas.microsoft.com/office/drawing/2014/main" id="{2B833199-E6DC-4F3D-939A-0671A96EAF22}"/>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27170" t="3985" r="28889" b="17605"/>
          <a:stretch/>
        </p:blipFill>
        <p:spPr>
          <a:xfrm>
            <a:off x="6179479" y="3416843"/>
            <a:ext cx="2207442" cy="2207762"/>
          </a:xfrm>
        </p:spPr>
      </p:pic>
      <p:pic>
        <p:nvPicPr>
          <p:cNvPr id="20" name="Picture Placeholder 19">
            <a:extLst>
              <a:ext uri="{FF2B5EF4-FFF2-40B4-BE49-F238E27FC236}">
                <a16:creationId xmlns:a16="http://schemas.microsoft.com/office/drawing/2014/main" id="{13E90BE2-8E45-4004-BB88-CAA1AA4C2900}"/>
              </a:ext>
            </a:extLst>
          </p:cNvPr>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l="25115" t="4135" r="29290" b="14502"/>
          <a:stretch/>
        </p:blipFill>
        <p:spPr>
          <a:xfrm>
            <a:off x="8499114" y="3416843"/>
            <a:ext cx="2207442" cy="2207762"/>
          </a:xfrm>
        </p:spPr>
      </p:pic>
    </p:spTree>
    <p:extLst>
      <p:ext uri="{BB962C8B-B14F-4D97-AF65-F5344CB8AC3E}">
        <p14:creationId xmlns:p14="http://schemas.microsoft.com/office/powerpoint/2010/main" val="30901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200"/>
                                  </p:stCondLst>
                                  <p:iterate type="wd">
                                    <p:tmPct val="10000"/>
                                  </p:iterate>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500" fill="hold"/>
                                        <p:tgtEl>
                                          <p:spTgt spid="19"/>
                                        </p:tgtEl>
                                        <p:attrNameLst>
                                          <p:attrName>ppt_x</p:attrName>
                                        </p:attrNameLst>
                                      </p:cBhvr>
                                      <p:tavLst>
                                        <p:tav tm="0">
                                          <p:val>
                                            <p:strVal val="#ppt_x"/>
                                          </p:val>
                                        </p:tav>
                                        <p:tav tm="100000">
                                          <p:val>
                                            <p:strVal val="#ppt_x"/>
                                          </p:val>
                                        </p:tav>
                                      </p:tavLst>
                                    </p:anim>
                                    <p:anim calcmode="lin" valueType="num">
                                      <p:cBhvr additive="base">
                                        <p:cTn id="16" dur="1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972D42-9C48-4C93-BE09-E26B85AE4A4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806" b="3806"/>
          <a:stretch>
            <a:fillRect/>
          </a:stretch>
        </p:blipFill>
        <p:spPr/>
      </p:pic>
      <p:sp>
        <p:nvSpPr>
          <p:cNvPr id="9" name="Rectangle 8">
            <a:extLst>
              <a:ext uri="{FF2B5EF4-FFF2-40B4-BE49-F238E27FC236}">
                <a16:creationId xmlns:a16="http://schemas.microsoft.com/office/drawing/2014/main" id="{88DD8130-0585-4E19-B510-8DD80EF78E72}"/>
              </a:ext>
            </a:extLst>
          </p:cNvPr>
          <p:cNvSpPr/>
          <p:nvPr/>
        </p:nvSpPr>
        <p:spPr>
          <a:xfrm>
            <a:off x="7987254" y="6091652"/>
            <a:ext cx="2555065" cy="499496"/>
          </a:xfrm>
          <a:prstGeom prst="rect">
            <a:avLst/>
          </a:prstGeom>
        </p:spPr>
        <p:txBody>
          <a:bodyPr wrap="square">
            <a:spAutoFit/>
          </a:bodyPr>
          <a:lstStyle/>
          <a:p>
            <a:pPr defTabSz="224028" fontAlgn="auto">
              <a:spcBef>
                <a:spcPts val="0"/>
              </a:spcBef>
              <a:spcAft>
                <a:spcPts val="0"/>
              </a:spcAft>
            </a:pPr>
            <a:r>
              <a:rPr lang="en-US" sz="2646" b="1" dirty="0">
                <a:solidFill>
                  <a:srgbClr val="FFFFFF"/>
                </a:solidFill>
                <a:latin typeface="Century Gothic"/>
              </a:rPr>
              <a:t>Before</a:t>
            </a:r>
            <a:endParaRPr lang="en-US" sz="2646" dirty="0">
              <a:solidFill>
                <a:srgbClr val="FFFFFF"/>
              </a:solidFill>
              <a:latin typeface="Calibri"/>
            </a:endParaRPr>
          </a:p>
        </p:txBody>
      </p:sp>
      <p:sp>
        <p:nvSpPr>
          <p:cNvPr id="10" name="TextBox 9">
            <a:extLst>
              <a:ext uri="{FF2B5EF4-FFF2-40B4-BE49-F238E27FC236}">
                <a16:creationId xmlns:a16="http://schemas.microsoft.com/office/drawing/2014/main" id="{88299A77-17C4-4F9A-94D1-EDE9D253726D}"/>
              </a:ext>
            </a:extLst>
          </p:cNvPr>
          <p:cNvSpPr txBox="1"/>
          <p:nvPr/>
        </p:nvSpPr>
        <p:spPr>
          <a:xfrm>
            <a:off x="1097160" y="6159514"/>
            <a:ext cx="1284326" cy="363818"/>
          </a:xfrm>
          <a:prstGeom prst="rect">
            <a:avLst/>
          </a:prstGeom>
          <a:noFill/>
        </p:spPr>
        <p:txBody>
          <a:bodyPr wrap="none" rtlCol="0">
            <a:spAutoFit/>
          </a:bodyPr>
          <a:lstStyle/>
          <a:p>
            <a:pPr defTabSz="224028" fontAlgn="auto">
              <a:spcBef>
                <a:spcPts val="0"/>
              </a:spcBef>
              <a:spcAft>
                <a:spcPts val="0"/>
              </a:spcAft>
            </a:pPr>
            <a:r>
              <a:rPr lang="en-US" sz="1764" b="1" dirty="0">
                <a:solidFill>
                  <a:srgbClr val="FFFFFF"/>
                </a:solidFill>
                <a:latin typeface="Century Gothic"/>
              </a:rPr>
              <a:t>Motion </a:t>
            </a:r>
            <a:r>
              <a:rPr lang="en-US" sz="980" b="1" dirty="0">
                <a:solidFill>
                  <a:srgbClr val="FFFFFF"/>
                </a:solidFill>
                <a:latin typeface="Century Gothic"/>
              </a:rPr>
              <a:t>#003</a:t>
            </a:r>
            <a:endParaRPr lang="en-US" sz="1764" b="1" dirty="0">
              <a:solidFill>
                <a:srgbClr val="FFFFFF"/>
              </a:solidFill>
              <a:latin typeface="Century Gothic"/>
            </a:endParaRPr>
          </a:p>
        </p:txBody>
      </p:sp>
      <p:sp>
        <p:nvSpPr>
          <p:cNvPr id="11" name="Rectangle 10">
            <a:extLst>
              <a:ext uri="{FF2B5EF4-FFF2-40B4-BE49-F238E27FC236}">
                <a16:creationId xmlns:a16="http://schemas.microsoft.com/office/drawing/2014/main" id="{B65BB196-C3CE-4BA7-BC3A-58EFD95DF75F}"/>
              </a:ext>
            </a:extLst>
          </p:cNvPr>
          <p:cNvSpPr/>
          <p:nvPr/>
        </p:nvSpPr>
        <p:spPr>
          <a:xfrm>
            <a:off x="-10702052" y="566869"/>
            <a:ext cx="10600639" cy="558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20455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750" fill="hold"/>
                                        <p:tgtEl>
                                          <p:spTgt spid="11"/>
                                        </p:tgtEl>
                                        <p:attrNameLst>
                                          <p:attrName>ppt_x</p:attrName>
                                        </p:attrNameLst>
                                      </p:cBhvr>
                                      <p:tavLst>
                                        <p:tav tm="0">
                                          <p:val>
                                            <p:strVal val="1+#ppt_w/2"/>
                                          </p:val>
                                        </p:tav>
                                        <p:tav tm="100000">
                                          <p:val>
                                            <p:strVal val="#ppt_x"/>
                                          </p:val>
                                        </p:tav>
                                      </p:tavLst>
                                    </p:anim>
                                    <p:anim calcmode="lin" valueType="num">
                                      <p:cBhvr additive="base">
                                        <p:cTn id="16" dur="1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DD8130-0585-4E19-B510-8DD80EF78E72}"/>
              </a:ext>
            </a:extLst>
          </p:cNvPr>
          <p:cNvSpPr/>
          <p:nvPr/>
        </p:nvSpPr>
        <p:spPr>
          <a:xfrm>
            <a:off x="7987254" y="6091652"/>
            <a:ext cx="3195691" cy="499496"/>
          </a:xfrm>
          <a:prstGeom prst="rect">
            <a:avLst/>
          </a:prstGeom>
        </p:spPr>
        <p:txBody>
          <a:bodyPr wrap="square">
            <a:spAutoFit/>
          </a:bodyPr>
          <a:lstStyle/>
          <a:p>
            <a:pPr defTabSz="224028" fontAlgn="auto">
              <a:spcBef>
                <a:spcPts val="0"/>
              </a:spcBef>
              <a:spcAft>
                <a:spcPts val="0"/>
              </a:spcAft>
            </a:pPr>
            <a:r>
              <a:rPr lang="en-US" sz="2646" b="1" dirty="0">
                <a:solidFill>
                  <a:srgbClr val="FFFFFF"/>
                </a:solidFill>
                <a:latin typeface="Century Gothic"/>
              </a:rPr>
              <a:t>Client Style Guide</a:t>
            </a:r>
            <a:endParaRPr lang="en-US" sz="2646" dirty="0">
              <a:solidFill>
                <a:srgbClr val="FFFFFF"/>
              </a:solidFill>
              <a:latin typeface="Calibri"/>
            </a:endParaRPr>
          </a:p>
        </p:txBody>
      </p:sp>
      <p:sp>
        <p:nvSpPr>
          <p:cNvPr id="10" name="TextBox 9">
            <a:extLst>
              <a:ext uri="{FF2B5EF4-FFF2-40B4-BE49-F238E27FC236}">
                <a16:creationId xmlns:a16="http://schemas.microsoft.com/office/drawing/2014/main" id="{88299A77-17C4-4F9A-94D1-EDE9D253726D}"/>
              </a:ext>
            </a:extLst>
          </p:cNvPr>
          <p:cNvSpPr txBox="1"/>
          <p:nvPr/>
        </p:nvSpPr>
        <p:spPr>
          <a:xfrm>
            <a:off x="1097160" y="6159514"/>
            <a:ext cx="1284326" cy="363818"/>
          </a:xfrm>
          <a:prstGeom prst="rect">
            <a:avLst/>
          </a:prstGeom>
          <a:noFill/>
        </p:spPr>
        <p:txBody>
          <a:bodyPr wrap="none" rtlCol="0">
            <a:spAutoFit/>
          </a:bodyPr>
          <a:lstStyle/>
          <a:p>
            <a:pPr defTabSz="224028" fontAlgn="auto">
              <a:spcBef>
                <a:spcPts val="0"/>
              </a:spcBef>
              <a:spcAft>
                <a:spcPts val="0"/>
              </a:spcAft>
            </a:pPr>
            <a:r>
              <a:rPr lang="en-US" sz="1764" b="1" dirty="0">
                <a:solidFill>
                  <a:srgbClr val="FFFFFF"/>
                </a:solidFill>
                <a:latin typeface="Century Gothic"/>
              </a:rPr>
              <a:t>Motion </a:t>
            </a:r>
            <a:r>
              <a:rPr lang="en-US" sz="980" b="1" dirty="0">
                <a:solidFill>
                  <a:srgbClr val="FFFFFF"/>
                </a:solidFill>
                <a:latin typeface="Century Gothic"/>
              </a:rPr>
              <a:t>#003</a:t>
            </a:r>
            <a:endParaRPr lang="en-US" sz="1764" b="1" dirty="0">
              <a:solidFill>
                <a:srgbClr val="FFFFFF"/>
              </a:solidFill>
              <a:latin typeface="Century Gothic"/>
            </a:endParaRPr>
          </a:p>
        </p:txBody>
      </p:sp>
      <p:sp>
        <p:nvSpPr>
          <p:cNvPr id="11" name="Rectangle 10">
            <a:extLst>
              <a:ext uri="{FF2B5EF4-FFF2-40B4-BE49-F238E27FC236}">
                <a16:creationId xmlns:a16="http://schemas.microsoft.com/office/drawing/2014/main" id="{B65BB196-C3CE-4BA7-BC3A-58EFD95DF75F}"/>
              </a:ext>
            </a:extLst>
          </p:cNvPr>
          <p:cNvSpPr/>
          <p:nvPr/>
        </p:nvSpPr>
        <p:spPr>
          <a:xfrm>
            <a:off x="-10702052" y="566869"/>
            <a:ext cx="10600639" cy="558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pic>
        <p:nvPicPr>
          <p:cNvPr id="6" name="Picture Placeholder 5">
            <a:extLst>
              <a:ext uri="{FF2B5EF4-FFF2-40B4-BE49-F238E27FC236}">
                <a16:creationId xmlns:a16="http://schemas.microsoft.com/office/drawing/2014/main" id="{2F67DD70-6FF3-4065-BE9C-30236C43B0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47" b="3647"/>
          <a:stretch>
            <a:fillRect/>
          </a:stretch>
        </p:blipFill>
        <p:spPr/>
      </p:pic>
    </p:spTree>
    <p:extLst>
      <p:ext uri="{BB962C8B-B14F-4D97-AF65-F5344CB8AC3E}">
        <p14:creationId xmlns:p14="http://schemas.microsoft.com/office/powerpoint/2010/main" val="331513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750" fill="hold"/>
                                        <p:tgtEl>
                                          <p:spTgt spid="11"/>
                                        </p:tgtEl>
                                        <p:attrNameLst>
                                          <p:attrName>ppt_x</p:attrName>
                                        </p:attrNameLst>
                                      </p:cBhvr>
                                      <p:tavLst>
                                        <p:tav tm="0">
                                          <p:val>
                                            <p:strVal val="1+#ppt_w/2"/>
                                          </p:val>
                                        </p:tav>
                                        <p:tav tm="100000">
                                          <p:val>
                                            <p:strVal val="#ppt_x"/>
                                          </p:val>
                                        </p:tav>
                                      </p:tavLst>
                                    </p:anim>
                                    <p:anim calcmode="lin" valueType="num">
                                      <p:cBhvr additive="base">
                                        <p:cTn id="16" dur="1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972D42-9C48-4C93-BE09-E26B85AE4A4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7" t="5875" r="57" b="1795"/>
          <a:stretch/>
        </p:blipFill>
        <p:spPr>
          <a:xfrm>
            <a:off x="764989" y="634805"/>
            <a:ext cx="10419136" cy="5414522"/>
          </a:xfrm>
          <a:blipFill>
            <a:blip r:embed="rId3"/>
            <a:tile tx="0" ty="0" sx="100000" sy="100000" flip="none" algn="tl"/>
          </a:blipFill>
        </p:spPr>
      </p:pic>
      <p:sp>
        <p:nvSpPr>
          <p:cNvPr id="9" name="Rectangle 8">
            <a:extLst>
              <a:ext uri="{FF2B5EF4-FFF2-40B4-BE49-F238E27FC236}">
                <a16:creationId xmlns:a16="http://schemas.microsoft.com/office/drawing/2014/main" id="{88DD8130-0585-4E19-B510-8DD80EF78E72}"/>
              </a:ext>
            </a:extLst>
          </p:cNvPr>
          <p:cNvSpPr/>
          <p:nvPr/>
        </p:nvSpPr>
        <p:spPr>
          <a:xfrm>
            <a:off x="7987254" y="6091652"/>
            <a:ext cx="2555065" cy="499496"/>
          </a:xfrm>
          <a:prstGeom prst="rect">
            <a:avLst/>
          </a:prstGeom>
        </p:spPr>
        <p:txBody>
          <a:bodyPr wrap="square">
            <a:spAutoFit/>
          </a:bodyPr>
          <a:lstStyle/>
          <a:p>
            <a:pPr defTabSz="224028" fontAlgn="auto">
              <a:spcBef>
                <a:spcPts val="0"/>
              </a:spcBef>
              <a:spcAft>
                <a:spcPts val="0"/>
              </a:spcAft>
            </a:pPr>
            <a:r>
              <a:rPr lang="en-US" sz="2646" b="1" dirty="0">
                <a:solidFill>
                  <a:srgbClr val="FFFFFF"/>
                </a:solidFill>
                <a:latin typeface="Century Gothic"/>
              </a:rPr>
              <a:t>After</a:t>
            </a:r>
            <a:endParaRPr lang="en-US" sz="2646" dirty="0">
              <a:solidFill>
                <a:srgbClr val="FFFFFF"/>
              </a:solidFill>
              <a:latin typeface="Calibri"/>
            </a:endParaRPr>
          </a:p>
        </p:txBody>
      </p:sp>
      <p:sp>
        <p:nvSpPr>
          <p:cNvPr id="10" name="TextBox 9">
            <a:extLst>
              <a:ext uri="{FF2B5EF4-FFF2-40B4-BE49-F238E27FC236}">
                <a16:creationId xmlns:a16="http://schemas.microsoft.com/office/drawing/2014/main" id="{88299A77-17C4-4F9A-94D1-EDE9D253726D}"/>
              </a:ext>
            </a:extLst>
          </p:cNvPr>
          <p:cNvSpPr txBox="1"/>
          <p:nvPr/>
        </p:nvSpPr>
        <p:spPr>
          <a:xfrm>
            <a:off x="1097160" y="6159514"/>
            <a:ext cx="1284326" cy="363818"/>
          </a:xfrm>
          <a:prstGeom prst="rect">
            <a:avLst/>
          </a:prstGeom>
          <a:noFill/>
        </p:spPr>
        <p:txBody>
          <a:bodyPr wrap="none" rtlCol="0">
            <a:spAutoFit/>
          </a:bodyPr>
          <a:lstStyle/>
          <a:p>
            <a:pPr defTabSz="224028" fontAlgn="auto">
              <a:spcBef>
                <a:spcPts val="0"/>
              </a:spcBef>
              <a:spcAft>
                <a:spcPts val="0"/>
              </a:spcAft>
            </a:pPr>
            <a:r>
              <a:rPr lang="en-US" sz="1764" b="1" dirty="0">
                <a:solidFill>
                  <a:srgbClr val="FFFFFF"/>
                </a:solidFill>
                <a:latin typeface="Century Gothic"/>
              </a:rPr>
              <a:t>Motion </a:t>
            </a:r>
            <a:r>
              <a:rPr lang="en-US" sz="980" b="1" dirty="0">
                <a:solidFill>
                  <a:srgbClr val="FFFFFF"/>
                </a:solidFill>
                <a:latin typeface="Century Gothic"/>
              </a:rPr>
              <a:t>#003</a:t>
            </a:r>
            <a:endParaRPr lang="en-US" sz="1764" b="1" dirty="0">
              <a:solidFill>
                <a:srgbClr val="FFFFFF"/>
              </a:solidFill>
              <a:latin typeface="Century Gothic"/>
            </a:endParaRPr>
          </a:p>
        </p:txBody>
      </p:sp>
      <p:sp>
        <p:nvSpPr>
          <p:cNvPr id="11" name="Rectangle 10">
            <a:extLst>
              <a:ext uri="{FF2B5EF4-FFF2-40B4-BE49-F238E27FC236}">
                <a16:creationId xmlns:a16="http://schemas.microsoft.com/office/drawing/2014/main" id="{B65BB196-C3CE-4BA7-BC3A-58EFD95DF75F}"/>
              </a:ext>
            </a:extLst>
          </p:cNvPr>
          <p:cNvSpPr/>
          <p:nvPr/>
        </p:nvSpPr>
        <p:spPr>
          <a:xfrm>
            <a:off x="-10702052" y="566869"/>
            <a:ext cx="10600639" cy="5587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427969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750" fill="hold"/>
                                        <p:tgtEl>
                                          <p:spTgt spid="11"/>
                                        </p:tgtEl>
                                        <p:attrNameLst>
                                          <p:attrName>ppt_x</p:attrName>
                                        </p:attrNameLst>
                                      </p:cBhvr>
                                      <p:tavLst>
                                        <p:tav tm="0">
                                          <p:val>
                                            <p:strVal val="1+#ppt_w/2"/>
                                          </p:val>
                                        </p:tav>
                                        <p:tav tm="100000">
                                          <p:val>
                                            <p:strVal val="#ppt_x"/>
                                          </p:val>
                                        </p:tav>
                                      </p:tavLst>
                                    </p:anim>
                                    <p:anim calcmode="lin" valueType="num">
                                      <p:cBhvr additive="base">
                                        <p:cTn id="16" dur="1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422EE11-C45E-4D98-8E36-3619845F4E10}"/>
              </a:ext>
            </a:extLst>
          </p:cNvPr>
          <p:cNvSpPr/>
          <p:nvPr/>
        </p:nvSpPr>
        <p:spPr>
          <a:xfrm flipH="1">
            <a:off x="9256538" y="786168"/>
            <a:ext cx="1766773" cy="51448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pic>
        <p:nvPicPr>
          <p:cNvPr id="15" name="Picture Placeholder 14">
            <a:extLst>
              <a:ext uri="{FF2B5EF4-FFF2-40B4-BE49-F238E27FC236}">
                <a16:creationId xmlns:a16="http://schemas.microsoft.com/office/drawing/2014/main" id="{5FB4F0AF-5384-4647-98AA-730BA12224A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3348" r="3348"/>
          <a:stretch>
            <a:fillRect/>
          </a:stretch>
        </p:blipFill>
        <p:spPr/>
      </p:pic>
      <p:pic>
        <p:nvPicPr>
          <p:cNvPr id="17" name="Picture Placeholder 16">
            <a:extLst>
              <a:ext uri="{FF2B5EF4-FFF2-40B4-BE49-F238E27FC236}">
                <a16:creationId xmlns:a16="http://schemas.microsoft.com/office/drawing/2014/main" id="{C5FB5667-7EE1-43FE-959A-E0C0197419A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974" r="2426"/>
          <a:stretch/>
        </p:blipFill>
        <p:spPr>
          <a:xfrm>
            <a:off x="3583859" y="813155"/>
            <a:ext cx="2390698" cy="1642297"/>
          </a:xfrm>
        </p:spPr>
      </p:pic>
      <p:pic>
        <p:nvPicPr>
          <p:cNvPr id="19" name="Picture Placeholder 18">
            <a:extLst>
              <a:ext uri="{FF2B5EF4-FFF2-40B4-BE49-F238E27FC236}">
                <a16:creationId xmlns:a16="http://schemas.microsoft.com/office/drawing/2014/main" id="{5392D63F-5331-4943-9086-3857C5E0CCD0}"/>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35457" t="25318" r="28993" b="12847"/>
          <a:stretch/>
        </p:blipFill>
        <p:spPr>
          <a:xfrm>
            <a:off x="766169" y="2539589"/>
            <a:ext cx="1682768" cy="1642297"/>
          </a:xfrm>
        </p:spPr>
      </p:pic>
      <p:pic>
        <p:nvPicPr>
          <p:cNvPr id="21" name="Picture Placeholder 20">
            <a:extLst>
              <a:ext uri="{FF2B5EF4-FFF2-40B4-BE49-F238E27FC236}">
                <a16:creationId xmlns:a16="http://schemas.microsoft.com/office/drawing/2014/main" id="{F8143C24-8E73-4206-86E6-DB782D0667D0}"/>
              </a:ext>
            </a:extLst>
          </p:cNvPr>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t="30063" b="5573"/>
          <a:stretch/>
        </p:blipFill>
        <p:spPr>
          <a:xfrm>
            <a:off x="2533063" y="2539589"/>
            <a:ext cx="4534030" cy="1642297"/>
          </a:xfrm>
        </p:spPr>
      </p:pic>
      <p:pic>
        <p:nvPicPr>
          <p:cNvPr id="23" name="Picture Placeholder 22">
            <a:extLst>
              <a:ext uri="{FF2B5EF4-FFF2-40B4-BE49-F238E27FC236}">
                <a16:creationId xmlns:a16="http://schemas.microsoft.com/office/drawing/2014/main" id="{8D37C3DE-013B-4D51-B4B3-9A44EC1FE06F}"/>
              </a:ext>
            </a:extLst>
          </p:cNvPr>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t="3437" b="3437"/>
          <a:stretch>
            <a:fillRect/>
          </a:stretch>
        </p:blipFill>
        <p:spPr/>
      </p:pic>
      <p:pic>
        <p:nvPicPr>
          <p:cNvPr id="27" name="Picture Placeholder 26">
            <a:extLst>
              <a:ext uri="{FF2B5EF4-FFF2-40B4-BE49-F238E27FC236}">
                <a16:creationId xmlns:a16="http://schemas.microsoft.com/office/drawing/2014/main" id="{03FDEAD6-5948-4C4C-B998-0F2A432395DB}"/>
              </a:ext>
            </a:extLst>
          </p:cNvPr>
          <p:cNvPicPr>
            <a:picLocks noGrp="1" noChangeAspect="1"/>
          </p:cNvPicPr>
          <p:nvPr>
            <p:ph type="pic" sz="quarter" idx="17"/>
          </p:nvPr>
        </p:nvPicPr>
        <p:blipFill>
          <a:blip r:embed="rId7" cstate="print">
            <a:extLst>
              <a:ext uri="{28A0092B-C50C-407E-A947-70E740481C1C}">
                <a14:useLocalDpi xmlns:a14="http://schemas.microsoft.com/office/drawing/2010/main" val="0"/>
              </a:ext>
            </a:extLst>
          </a:blip>
          <a:srcRect l="3240" r="3240"/>
          <a:stretch>
            <a:fillRect/>
          </a:stretch>
        </p:blipFill>
        <p:spPr/>
      </p:pic>
      <p:grpSp>
        <p:nvGrpSpPr>
          <p:cNvPr id="48" name="Group 47">
            <a:extLst>
              <a:ext uri="{FF2B5EF4-FFF2-40B4-BE49-F238E27FC236}">
                <a16:creationId xmlns:a16="http://schemas.microsoft.com/office/drawing/2014/main" id="{A6DC0887-DC80-43AB-912E-BCA2D7A1CECB}"/>
              </a:ext>
            </a:extLst>
          </p:cNvPr>
          <p:cNvGrpSpPr/>
          <p:nvPr/>
        </p:nvGrpSpPr>
        <p:grpSpPr>
          <a:xfrm>
            <a:off x="6335023" y="1407758"/>
            <a:ext cx="1563954" cy="837762"/>
            <a:chOff x="2287569" y="2607138"/>
            <a:chExt cx="3191904" cy="1709805"/>
          </a:xfrm>
        </p:grpSpPr>
        <p:sp>
          <p:nvSpPr>
            <p:cNvPr id="49" name="TextBox 48">
              <a:extLst>
                <a:ext uri="{FF2B5EF4-FFF2-40B4-BE49-F238E27FC236}">
                  <a16:creationId xmlns:a16="http://schemas.microsoft.com/office/drawing/2014/main" id="{1AC1844D-83C4-41A2-89D4-26F5351E2B98}"/>
                </a:ext>
              </a:extLst>
            </p:cNvPr>
            <p:cNvSpPr txBox="1"/>
            <p:nvPr/>
          </p:nvSpPr>
          <p:spPr>
            <a:xfrm>
              <a:off x="2287569" y="2607138"/>
              <a:ext cx="2019231"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Stage </a:t>
              </a:r>
              <a:r>
                <a:rPr lang="en-US" sz="1176" b="1" dirty="0">
                  <a:solidFill>
                    <a:srgbClr val="FA3585"/>
                  </a:solidFill>
                  <a:latin typeface="Century Gothic"/>
                </a:rPr>
                <a:t>#001</a:t>
              </a:r>
            </a:p>
          </p:txBody>
        </p:sp>
        <p:sp>
          <p:nvSpPr>
            <p:cNvPr id="50" name="TextBox 49">
              <a:extLst>
                <a:ext uri="{FF2B5EF4-FFF2-40B4-BE49-F238E27FC236}">
                  <a16:creationId xmlns:a16="http://schemas.microsoft.com/office/drawing/2014/main" id="{2B15E0BD-76FD-44FE-9D5E-C8202EB5185A}"/>
                </a:ext>
              </a:extLst>
            </p:cNvPr>
            <p:cNvSpPr txBox="1"/>
            <p:nvPr/>
          </p:nvSpPr>
          <p:spPr>
            <a:xfrm>
              <a:off x="2287569" y="3297381"/>
              <a:ext cx="3191904" cy="1019562"/>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Editing the script and the story board anticipating all deliverables.</a:t>
              </a:r>
            </a:p>
          </p:txBody>
        </p:sp>
      </p:grpSp>
      <p:grpSp>
        <p:nvGrpSpPr>
          <p:cNvPr id="51" name="Group 50">
            <a:extLst>
              <a:ext uri="{FF2B5EF4-FFF2-40B4-BE49-F238E27FC236}">
                <a16:creationId xmlns:a16="http://schemas.microsoft.com/office/drawing/2014/main" id="{935E654F-058E-4C9F-ADAD-3A0050A92FFB}"/>
              </a:ext>
            </a:extLst>
          </p:cNvPr>
          <p:cNvGrpSpPr/>
          <p:nvPr/>
        </p:nvGrpSpPr>
        <p:grpSpPr>
          <a:xfrm>
            <a:off x="7334145" y="2965432"/>
            <a:ext cx="1563954" cy="702020"/>
            <a:chOff x="2287569" y="2607138"/>
            <a:chExt cx="3191904" cy="1432766"/>
          </a:xfrm>
        </p:grpSpPr>
        <p:sp>
          <p:nvSpPr>
            <p:cNvPr id="52" name="TextBox 51">
              <a:extLst>
                <a:ext uri="{FF2B5EF4-FFF2-40B4-BE49-F238E27FC236}">
                  <a16:creationId xmlns:a16="http://schemas.microsoft.com/office/drawing/2014/main" id="{6B9DE309-0378-4095-860F-CE76E42F7024}"/>
                </a:ext>
              </a:extLst>
            </p:cNvPr>
            <p:cNvSpPr txBox="1"/>
            <p:nvPr/>
          </p:nvSpPr>
          <p:spPr>
            <a:xfrm>
              <a:off x="2287569" y="2607138"/>
              <a:ext cx="2019231"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Stage </a:t>
              </a:r>
              <a:r>
                <a:rPr lang="en-US" sz="1176" b="1" dirty="0">
                  <a:solidFill>
                    <a:srgbClr val="FA3585"/>
                  </a:solidFill>
                  <a:latin typeface="Century Gothic"/>
                </a:rPr>
                <a:t>#002</a:t>
              </a:r>
            </a:p>
          </p:txBody>
        </p:sp>
        <p:sp>
          <p:nvSpPr>
            <p:cNvPr id="53" name="TextBox 52">
              <a:extLst>
                <a:ext uri="{FF2B5EF4-FFF2-40B4-BE49-F238E27FC236}">
                  <a16:creationId xmlns:a16="http://schemas.microsoft.com/office/drawing/2014/main" id="{02A6C454-710C-4859-A4E8-E5177C73AD86}"/>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Asset creation, alignment and previews. Line icon and style.</a:t>
              </a:r>
            </a:p>
          </p:txBody>
        </p:sp>
      </p:grpSp>
      <p:grpSp>
        <p:nvGrpSpPr>
          <p:cNvPr id="54" name="Group 53">
            <a:extLst>
              <a:ext uri="{FF2B5EF4-FFF2-40B4-BE49-F238E27FC236}">
                <a16:creationId xmlns:a16="http://schemas.microsoft.com/office/drawing/2014/main" id="{A3FEFE8A-6DED-40BB-AA9D-F7CF135486E3}"/>
              </a:ext>
            </a:extLst>
          </p:cNvPr>
          <p:cNvGrpSpPr/>
          <p:nvPr/>
        </p:nvGrpSpPr>
        <p:grpSpPr>
          <a:xfrm>
            <a:off x="7117000" y="4523105"/>
            <a:ext cx="1563954" cy="702020"/>
            <a:chOff x="2287569" y="2607138"/>
            <a:chExt cx="3191904" cy="1432766"/>
          </a:xfrm>
        </p:grpSpPr>
        <p:sp>
          <p:nvSpPr>
            <p:cNvPr id="55" name="TextBox 54">
              <a:extLst>
                <a:ext uri="{FF2B5EF4-FFF2-40B4-BE49-F238E27FC236}">
                  <a16:creationId xmlns:a16="http://schemas.microsoft.com/office/drawing/2014/main" id="{B021E757-4AD0-431A-A87B-E569D36FD38F}"/>
                </a:ext>
              </a:extLst>
            </p:cNvPr>
            <p:cNvSpPr txBox="1"/>
            <p:nvPr/>
          </p:nvSpPr>
          <p:spPr>
            <a:xfrm>
              <a:off x="2287569" y="2607138"/>
              <a:ext cx="2019231"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Stage </a:t>
              </a:r>
              <a:r>
                <a:rPr lang="en-US" sz="1176" b="1" dirty="0">
                  <a:solidFill>
                    <a:srgbClr val="FA3585"/>
                  </a:solidFill>
                  <a:latin typeface="Century Gothic"/>
                </a:rPr>
                <a:t>#003</a:t>
              </a:r>
            </a:p>
          </p:txBody>
        </p:sp>
        <p:sp>
          <p:nvSpPr>
            <p:cNvPr id="56" name="TextBox 55">
              <a:extLst>
                <a:ext uri="{FF2B5EF4-FFF2-40B4-BE49-F238E27FC236}">
                  <a16:creationId xmlns:a16="http://schemas.microsoft.com/office/drawing/2014/main" id="{7DFA0328-0C76-4CC9-82F2-5359E999274D}"/>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Editing and final production. Rendering and timing. </a:t>
              </a:r>
            </a:p>
          </p:txBody>
        </p:sp>
      </p:grpSp>
      <p:sp>
        <p:nvSpPr>
          <p:cNvPr id="70" name="TextBox 69">
            <a:extLst>
              <a:ext uri="{FF2B5EF4-FFF2-40B4-BE49-F238E27FC236}">
                <a16:creationId xmlns:a16="http://schemas.microsoft.com/office/drawing/2014/main" id="{1EBEB9CE-2248-4098-9ECF-22400DA89486}"/>
              </a:ext>
            </a:extLst>
          </p:cNvPr>
          <p:cNvSpPr txBox="1"/>
          <p:nvPr/>
        </p:nvSpPr>
        <p:spPr>
          <a:xfrm>
            <a:off x="9336294" y="2205940"/>
            <a:ext cx="1607261" cy="2414635"/>
          </a:xfrm>
          <a:prstGeom prst="rect">
            <a:avLst/>
          </a:prstGeom>
          <a:noFill/>
        </p:spPr>
        <p:txBody>
          <a:bodyPr wrap="square" rtlCol="0">
            <a:spAutoFit/>
          </a:bodyPr>
          <a:lstStyle/>
          <a:p>
            <a:pPr defTabSz="224028" fontAlgn="auto">
              <a:spcBef>
                <a:spcPts val="0"/>
              </a:spcBef>
              <a:spcAft>
                <a:spcPts val="0"/>
              </a:spcAft>
            </a:pPr>
            <a:r>
              <a:rPr lang="en-US" sz="2156" b="1" dirty="0">
                <a:solidFill>
                  <a:srgbClr val="FA3585"/>
                </a:solidFill>
                <a:latin typeface="Century Gothic"/>
              </a:rPr>
              <a:t>One stage at a time. Our construct process is tried and true.</a:t>
            </a:r>
          </a:p>
        </p:txBody>
      </p:sp>
    </p:spTree>
    <p:extLst>
      <p:ext uri="{BB962C8B-B14F-4D97-AF65-F5344CB8AC3E}">
        <p14:creationId xmlns:p14="http://schemas.microsoft.com/office/powerpoint/2010/main" val="210806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500" fill="hold"/>
                                        <p:tgtEl>
                                          <p:spTgt spid="48"/>
                                        </p:tgtEl>
                                        <p:attrNameLst>
                                          <p:attrName>ppt_x</p:attrName>
                                        </p:attrNameLst>
                                      </p:cBhvr>
                                      <p:tavLst>
                                        <p:tav tm="0">
                                          <p:val>
                                            <p:strVal val="1+#ppt_w/2"/>
                                          </p:val>
                                        </p:tav>
                                        <p:tav tm="100000">
                                          <p:val>
                                            <p:strVal val="#ppt_x"/>
                                          </p:val>
                                        </p:tav>
                                      </p:tavLst>
                                    </p:anim>
                                    <p:anim calcmode="lin" valueType="num">
                                      <p:cBhvr additive="base">
                                        <p:cTn id="8" dur="1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500" fill="hold"/>
                                        <p:tgtEl>
                                          <p:spTgt spid="51"/>
                                        </p:tgtEl>
                                        <p:attrNameLst>
                                          <p:attrName>ppt_x</p:attrName>
                                        </p:attrNameLst>
                                      </p:cBhvr>
                                      <p:tavLst>
                                        <p:tav tm="0">
                                          <p:val>
                                            <p:strVal val="1+#ppt_w/2"/>
                                          </p:val>
                                        </p:tav>
                                        <p:tav tm="100000">
                                          <p:val>
                                            <p:strVal val="#ppt_x"/>
                                          </p:val>
                                        </p:tav>
                                      </p:tavLst>
                                    </p:anim>
                                    <p:anim calcmode="lin" valueType="num">
                                      <p:cBhvr additive="base">
                                        <p:cTn id="12" dur="1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500" fill="hold"/>
                                        <p:tgtEl>
                                          <p:spTgt spid="54"/>
                                        </p:tgtEl>
                                        <p:attrNameLst>
                                          <p:attrName>ppt_x</p:attrName>
                                        </p:attrNameLst>
                                      </p:cBhvr>
                                      <p:tavLst>
                                        <p:tav tm="0">
                                          <p:val>
                                            <p:strVal val="1+#ppt_w/2"/>
                                          </p:val>
                                        </p:tav>
                                        <p:tav tm="100000">
                                          <p:val>
                                            <p:strVal val="#ppt_x"/>
                                          </p:val>
                                        </p:tav>
                                      </p:tavLst>
                                    </p:anim>
                                    <p:anim calcmode="lin" valueType="num">
                                      <p:cBhvr additive="base">
                                        <p:cTn id="16" dur="15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500" fill="hold"/>
                                        <p:tgtEl>
                                          <p:spTgt spid="69"/>
                                        </p:tgtEl>
                                        <p:attrNameLst>
                                          <p:attrName>ppt_x</p:attrName>
                                        </p:attrNameLst>
                                      </p:cBhvr>
                                      <p:tavLst>
                                        <p:tav tm="0">
                                          <p:val>
                                            <p:strVal val="1+#ppt_w/2"/>
                                          </p:val>
                                        </p:tav>
                                        <p:tav tm="100000">
                                          <p:val>
                                            <p:strVal val="#ppt_x"/>
                                          </p:val>
                                        </p:tav>
                                      </p:tavLst>
                                    </p:anim>
                                    <p:anim calcmode="lin" valueType="num">
                                      <p:cBhvr additive="base">
                                        <p:cTn id="20" dur="15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40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1500" fill="hold"/>
                                        <p:tgtEl>
                                          <p:spTgt spid="70"/>
                                        </p:tgtEl>
                                        <p:attrNameLst>
                                          <p:attrName>ppt_x</p:attrName>
                                        </p:attrNameLst>
                                      </p:cBhvr>
                                      <p:tavLst>
                                        <p:tav tm="0">
                                          <p:val>
                                            <p:strVal val="1+#ppt_w/2"/>
                                          </p:val>
                                        </p:tav>
                                        <p:tav tm="100000">
                                          <p:val>
                                            <p:strVal val="#ppt_x"/>
                                          </p:val>
                                        </p:tav>
                                      </p:tavLst>
                                    </p:anim>
                                    <p:anim calcmode="lin" valueType="num">
                                      <p:cBhvr additive="base">
                                        <p:cTn id="24" dur="1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56A53A8-4C1D-4BBF-BCF6-6D32EE7E5E03}"/>
              </a:ext>
            </a:extLst>
          </p:cNvPr>
          <p:cNvSpPr/>
          <p:nvPr/>
        </p:nvSpPr>
        <p:spPr>
          <a:xfrm flipH="1">
            <a:off x="937401" y="786168"/>
            <a:ext cx="3566107" cy="514480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pic>
        <p:nvPicPr>
          <p:cNvPr id="11" name="Picture Placeholder 10">
            <a:extLst>
              <a:ext uri="{FF2B5EF4-FFF2-40B4-BE49-F238E27FC236}">
                <a16:creationId xmlns:a16="http://schemas.microsoft.com/office/drawing/2014/main" id="{43645A56-83DA-4AA7-9D93-8AC1B0C2782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9586" b="9586"/>
          <a:stretch>
            <a:fillRect/>
          </a:stretch>
        </p:blipFill>
        <p:spPr/>
      </p:pic>
      <p:pic>
        <p:nvPicPr>
          <p:cNvPr id="13" name="Picture Placeholder 12">
            <a:extLst>
              <a:ext uri="{FF2B5EF4-FFF2-40B4-BE49-F238E27FC236}">
                <a16:creationId xmlns:a16="http://schemas.microsoft.com/office/drawing/2014/main" id="{A3CB4ACC-30ED-4E8F-9774-B43C5B4AF13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532" b="9532"/>
          <a:stretch>
            <a:fillRect/>
          </a:stretch>
        </p:blipFill>
        <p:spPr/>
      </p:pic>
      <p:pic>
        <p:nvPicPr>
          <p:cNvPr id="15" name="Picture Placeholder 14">
            <a:extLst>
              <a:ext uri="{FF2B5EF4-FFF2-40B4-BE49-F238E27FC236}">
                <a16:creationId xmlns:a16="http://schemas.microsoft.com/office/drawing/2014/main" id="{B85130D6-5D1A-4421-B835-B8776239A7D0}"/>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9532" b="9532"/>
          <a:stretch>
            <a:fillRect/>
          </a:stretch>
        </p:blipFill>
        <p:spPr/>
      </p:pic>
      <p:pic>
        <p:nvPicPr>
          <p:cNvPr id="17" name="Picture Placeholder 16">
            <a:extLst>
              <a:ext uri="{FF2B5EF4-FFF2-40B4-BE49-F238E27FC236}">
                <a16:creationId xmlns:a16="http://schemas.microsoft.com/office/drawing/2014/main" id="{C0AFA591-2BBD-43C8-88D8-523E563B11FC}"/>
              </a:ext>
            </a:extLst>
          </p:cNvPr>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9586" b="9586"/>
          <a:stretch>
            <a:fillRect/>
          </a:stretch>
        </p:blipFill>
        <p:spPr/>
      </p:pic>
      <p:grpSp>
        <p:nvGrpSpPr>
          <p:cNvPr id="22" name="Group 21">
            <a:extLst>
              <a:ext uri="{FF2B5EF4-FFF2-40B4-BE49-F238E27FC236}">
                <a16:creationId xmlns:a16="http://schemas.microsoft.com/office/drawing/2014/main" id="{82324FDA-37B7-4B85-8059-78F6F92AF836}"/>
              </a:ext>
            </a:extLst>
          </p:cNvPr>
          <p:cNvGrpSpPr/>
          <p:nvPr/>
        </p:nvGrpSpPr>
        <p:grpSpPr>
          <a:xfrm>
            <a:off x="2858913" y="1066311"/>
            <a:ext cx="1563954" cy="702020"/>
            <a:chOff x="2287569" y="2607138"/>
            <a:chExt cx="3191904" cy="1432766"/>
          </a:xfrm>
        </p:grpSpPr>
        <p:sp>
          <p:nvSpPr>
            <p:cNvPr id="23" name="TextBox 22">
              <a:extLst>
                <a:ext uri="{FF2B5EF4-FFF2-40B4-BE49-F238E27FC236}">
                  <a16:creationId xmlns:a16="http://schemas.microsoft.com/office/drawing/2014/main" id="{D75DAA26-9990-49D7-AA63-03178EF65BE3}"/>
                </a:ext>
              </a:extLst>
            </p:cNvPr>
            <p:cNvSpPr txBox="1"/>
            <p:nvPr/>
          </p:nvSpPr>
          <p:spPr>
            <a:xfrm>
              <a:off x="2287569" y="2607138"/>
              <a:ext cx="2117378"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Before </a:t>
              </a:r>
              <a:r>
                <a:rPr lang="en-US" sz="1176" b="1" dirty="0">
                  <a:solidFill>
                    <a:srgbClr val="FA3585"/>
                  </a:solidFill>
                  <a:latin typeface="Century Gothic"/>
                </a:rPr>
                <a:t>#001</a:t>
              </a:r>
            </a:p>
          </p:txBody>
        </p:sp>
        <p:sp>
          <p:nvSpPr>
            <p:cNvPr id="24" name="TextBox 23">
              <a:extLst>
                <a:ext uri="{FF2B5EF4-FFF2-40B4-BE49-F238E27FC236}">
                  <a16:creationId xmlns:a16="http://schemas.microsoft.com/office/drawing/2014/main" id="{C0AE782C-F207-4693-AA68-FDE598D41203}"/>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3D walk through without post-production effects</a:t>
              </a:r>
            </a:p>
          </p:txBody>
        </p:sp>
      </p:grpSp>
      <p:grpSp>
        <p:nvGrpSpPr>
          <p:cNvPr id="25" name="Group 24">
            <a:extLst>
              <a:ext uri="{FF2B5EF4-FFF2-40B4-BE49-F238E27FC236}">
                <a16:creationId xmlns:a16="http://schemas.microsoft.com/office/drawing/2014/main" id="{071FBD83-4DB1-43B8-94AA-C887FCBF4CFA}"/>
              </a:ext>
            </a:extLst>
          </p:cNvPr>
          <p:cNvGrpSpPr/>
          <p:nvPr/>
        </p:nvGrpSpPr>
        <p:grpSpPr>
          <a:xfrm>
            <a:off x="2087910" y="2332392"/>
            <a:ext cx="1563954" cy="702020"/>
            <a:chOff x="2287569" y="2607138"/>
            <a:chExt cx="3191904" cy="1432766"/>
          </a:xfrm>
        </p:grpSpPr>
        <p:sp>
          <p:nvSpPr>
            <p:cNvPr id="26" name="TextBox 25">
              <a:extLst>
                <a:ext uri="{FF2B5EF4-FFF2-40B4-BE49-F238E27FC236}">
                  <a16:creationId xmlns:a16="http://schemas.microsoft.com/office/drawing/2014/main" id="{CDC2BB5D-A6C4-437A-A080-17CA56768D15}"/>
                </a:ext>
              </a:extLst>
            </p:cNvPr>
            <p:cNvSpPr txBox="1"/>
            <p:nvPr/>
          </p:nvSpPr>
          <p:spPr>
            <a:xfrm>
              <a:off x="2287569" y="2607138"/>
              <a:ext cx="1865468"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After </a:t>
              </a:r>
              <a:r>
                <a:rPr lang="en-US" sz="1176" b="1" dirty="0">
                  <a:solidFill>
                    <a:srgbClr val="FA3585"/>
                  </a:solidFill>
                  <a:latin typeface="Century Gothic"/>
                </a:rPr>
                <a:t>#001</a:t>
              </a:r>
            </a:p>
          </p:txBody>
        </p:sp>
        <p:sp>
          <p:nvSpPr>
            <p:cNvPr id="27" name="TextBox 26">
              <a:extLst>
                <a:ext uri="{FF2B5EF4-FFF2-40B4-BE49-F238E27FC236}">
                  <a16:creationId xmlns:a16="http://schemas.microsoft.com/office/drawing/2014/main" id="{B8DE3D71-DB9A-4C57-9359-88EC5D580919}"/>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Lights, LCDs and digital content</a:t>
              </a:r>
            </a:p>
          </p:txBody>
        </p:sp>
      </p:grpSp>
      <p:grpSp>
        <p:nvGrpSpPr>
          <p:cNvPr id="28" name="Group 27">
            <a:extLst>
              <a:ext uri="{FF2B5EF4-FFF2-40B4-BE49-F238E27FC236}">
                <a16:creationId xmlns:a16="http://schemas.microsoft.com/office/drawing/2014/main" id="{5C3AB330-F3C2-4044-B035-7AA83D869A62}"/>
              </a:ext>
            </a:extLst>
          </p:cNvPr>
          <p:cNvGrpSpPr/>
          <p:nvPr/>
        </p:nvGrpSpPr>
        <p:grpSpPr>
          <a:xfrm>
            <a:off x="2858913" y="3538219"/>
            <a:ext cx="1563954" cy="702020"/>
            <a:chOff x="2287569" y="2607138"/>
            <a:chExt cx="3191904" cy="1432766"/>
          </a:xfrm>
        </p:grpSpPr>
        <p:sp>
          <p:nvSpPr>
            <p:cNvPr id="29" name="TextBox 28">
              <a:extLst>
                <a:ext uri="{FF2B5EF4-FFF2-40B4-BE49-F238E27FC236}">
                  <a16:creationId xmlns:a16="http://schemas.microsoft.com/office/drawing/2014/main" id="{4E485B39-8D3B-4926-8A4B-57E595EBDE45}"/>
                </a:ext>
              </a:extLst>
            </p:cNvPr>
            <p:cNvSpPr txBox="1"/>
            <p:nvPr/>
          </p:nvSpPr>
          <p:spPr>
            <a:xfrm>
              <a:off x="2287569" y="2607138"/>
              <a:ext cx="2117378"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Before </a:t>
              </a:r>
              <a:r>
                <a:rPr lang="en-US" sz="1176" b="1" dirty="0">
                  <a:solidFill>
                    <a:srgbClr val="FA3585"/>
                  </a:solidFill>
                  <a:latin typeface="Century Gothic"/>
                </a:rPr>
                <a:t>#002</a:t>
              </a:r>
            </a:p>
          </p:txBody>
        </p:sp>
        <p:sp>
          <p:nvSpPr>
            <p:cNvPr id="30" name="TextBox 29">
              <a:extLst>
                <a:ext uri="{FF2B5EF4-FFF2-40B4-BE49-F238E27FC236}">
                  <a16:creationId xmlns:a16="http://schemas.microsoft.com/office/drawing/2014/main" id="{87BB2EF0-0974-43A5-AD0C-EF23C5ED545C}"/>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Photo realistic exports and blank panels</a:t>
              </a:r>
            </a:p>
          </p:txBody>
        </p:sp>
      </p:grpSp>
      <p:grpSp>
        <p:nvGrpSpPr>
          <p:cNvPr id="31" name="Group 30">
            <a:extLst>
              <a:ext uri="{FF2B5EF4-FFF2-40B4-BE49-F238E27FC236}">
                <a16:creationId xmlns:a16="http://schemas.microsoft.com/office/drawing/2014/main" id="{90235024-D655-4C7A-9D15-B1FF941DB6D4}"/>
              </a:ext>
            </a:extLst>
          </p:cNvPr>
          <p:cNvGrpSpPr/>
          <p:nvPr/>
        </p:nvGrpSpPr>
        <p:grpSpPr>
          <a:xfrm>
            <a:off x="2087910" y="4804300"/>
            <a:ext cx="1563954" cy="702020"/>
            <a:chOff x="2287569" y="2607138"/>
            <a:chExt cx="3191904" cy="1432766"/>
          </a:xfrm>
        </p:grpSpPr>
        <p:sp>
          <p:nvSpPr>
            <p:cNvPr id="32" name="TextBox 31">
              <a:extLst>
                <a:ext uri="{FF2B5EF4-FFF2-40B4-BE49-F238E27FC236}">
                  <a16:creationId xmlns:a16="http://schemas.microsoft.com/office/drawing/2014/main" id="{4389227D-43F7-4A60-9BC5-2DD97B76E07B}"/>
                </a:ext>
              </a:extLst>
            </p:cNvPr>
            <p:cNvSpPr txBox="1"/>
            <p:nvPr/>
          </p:nvSpPr>
          <p:spPr>
            <a:xfrm>
              <a:off x="2287569" y="2607138"/>
              <a:ext cx="1865468" cy="557743"/>
            </a:xfrm>
            <a:prstGeom prst="rect">
              <a:avLst/>
            </a:prstGeom>
            <a:noFill/>
          </p:spPr>
          <p:txBody>
            <a:bodyPr wrap="none" rtlCol="0">
              <a:spAutoFit/>
            </a:bodyPr>
            <a:lstStyle/>
            <a:p>
              <a:pPr defTabSz="224028" fontAlgn="auto">
                <a:spcBef>
                  <a:spcPts val="0"/>
                </a:spcBef>
                <a:spcAft>
                  <a:spcPts val="0"/>
                </a:spcAft>
              </a:pPr>
              <a:r>
                <a:rPr lang="en-US" sz="1176" b="1" dirty="0">
                  <a:solidFill>
                    <a:srgbClr val="172144"/>
                  </a:solidFill>
                  <a:latin typeface="Century Gothic"/>
                </a:rPr>
                <a:t>After </a:t>
              </a:r>
              <a:r>
                <a:rPr lang="en-US" sz="1176" b="1" dirty="0">
                  <a:solidFill>
                    <a:srgbClr val="FA3585"/>
                  </a:solidFill>
                  <a:latin typeface="Century Gothic"/>
                </a:rPr>
                <a:t>#002</a:t>
              </a:r>
            </a:p>
          </p:txBody>
        </p:sp>
        <p:sp>
          <p:nvSpPr>
            <p:cNvPr id="33" name="TextBox 32">
              <a:extLst>
                <a:ext uri="{FF2B5EF4-FFF2-40B4-BE49-F238E27FC236}">
                  <a16:creationId xmlns:a16="http://schemas.microsoft.com/office/drawing/2014/main" id="{8B23054C-415A-433D-9C77-4BE846349F67}"/>
                </a:ext>
              </a:extLst>
            </p:cNvPr>
            <p:cNvSpPr txBox="1"/>
            <p:nvPr/>
          </p:nvSpPr>
          <p:spPr>
            <a:xfrm>
              <a:off x="2287569" y="3297381"/>
              <a:ext cx="3191904" cy="742523"/>
            </a:xfrm>
            <a:prstGeom prst="rect">
              <a:avLst/>
            </a:prstGeom>
            <a:noFill/>
          </p:spPr>
          <p:txBody>
            <a:bodyPr wrap="square" rtlCol="0">
              <a:spAutoFit/>
            </a:bodyPr>
            <a:lstStyle/>
            <a:p>
              <a:pPr defTabSz="224028" fontAlgn="auto">
                <a:spcBef>
                  <a:spcPts val="0"/>
                </a:spcBef>
                <a:spcAft>
                  <a:spcPts val="0"/>
                </a:spcAft>
              </a:pPr>
              <a:r>
                <a:rPr lang="en-US" sz="882" dirty="0">
                  <a:solidFill>
                    <a:srgbClr val="172144"/>
                  </a:solidFill>
                  <a:latin typeface="Calibri"/>
                </a:rPr>
                <a:t>Virtual Tours, Floor Plans</a:t>
              </a:r>
            </a:p>
            <a:p>
              <a:pPr defTabSz="224028" fontAlgn="auto">
                <a:spcBef>
                  <a:spcPts val="0"/>
                </a:spcBef>
                <a:spcAft>
                  <a:spcPts val="0"/>
                </a:spcAft>
              </a:pPr>
              <a:r>
                <a:rPr lang="en-US" sz="882" dirty="0">
                  <a:solidFill>
                    <a:srgbClr val="172144"/>
                  </a:solidFill>
                  <a:latin typeface="Calibri"/>
                </a:rPr>
                <a:t>Photo realistic 3D Rendering</a:t>
              </a:r>
            </a:p>
          </p:txBody>
        </p:sp>
      </p:grpSp>
      <p:sp>
        <p:nvSpPr>
          <p:cNvPr id="34" name="Rectangle 33">
            <a:extLst>
              <a:ext uri="{FF2B5EF4-FFF2-40B4-BE49-F238E27FC236}">
                <a16:creationId xmlns:a16="http://schemas.microsoft.com/office/drawing/2014/main" id="{C063CB36-62AE-4C02-8EAA-00A2BBB1D34E}"/>
              </a:ext>
            </a:extLst>
          </p:cNvPr>
          <p:cNvSpPr/>
          <p:nvPr/>
        </p:nvSpPr>
        <p:spPr>
          <a:xfrm>
            <a:off x="7712538" y="1066309"/>
            <a:ext cx="2433285" cy="2254529"/>
          </a:xfrm>
          <a:prstGeom prst="rect">
            <a:avLst/>
          </a:prstGeom>
          <a:noFill/>
          <a:ln w="63500">
            <a:gradFill flip="none" rotWithShape="1">
              <a:gsLst>
                <a:gs pos="0">
                  <a:schemeClr val="accent2"/>
                </a:gs>
                <a:gs pos="100000">
                  <a:schemeClr val="accent3"/>
                </a:gs>
              </a:gsLst>
              <a:path path="circle">
                <a:fillToRect l="100000" t="100000"/>
              </a:path>
              <a:tileRect r="-100000" b="-100000"/>
            </a:gradFill>
          </a:ln>
          <a:effectLst>
            <a:outerShdw blurRad="190500" dist="266700" dir="2700000" algn="t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5" name="TextBox 34">
            <a:extLst>
              <a:ext uri="{FF2B5EF4-FFF2-40B4-BE49-F238E27FC236}">
                <a16:creationId xmlns:a16="http://schemas.microsoft.com/office/drawing/2014/main" id="{640D72A6-9A7B-4E20-8C93-84959C9ACFC3}"/>
              </a:ext>
            </a:extLst>
          </p:cNvPr>
          <p:cNvSpPr txBox="1"/>
          <p:nvPr/>
        </p:nvSpPr>
        <p:spPr>
          <a:xfrm>
            <a:off x="8104213" y="1340962"/>
            <a:ext cx="2336060" cy="1751120"/>
          </a:xfrm>
          <a:prstGeom prst="rect">
            <a:avLst/>
          </a:prstGeom>
          <a:noFill/>
        </p:spPr>
        <p:txBody>
          <a:bodyPr wrap="square" rtlCol="0">
            <a:spAutoFit/>
          </a:bodyPr>
          <a:lstStyle/>
          <a:p>
            <a:pPr defTabSz="224028" fontAlgn="auto">
              <a:spcBef>
                <a:spcPts val="0"/>
              </a:spcBef>
              <a:spcAft>
                <a:spcPts val="0"/>
              </a:spcAft>
            </a:pPr>
            <a:r>
              <a:rPr lang="en-US" sz="2156" b="1" dirty="0">
                <a:solidFill>
                  <a:srgbClr val="FFFFFF"/>
                </a:solidFill>
                <a:latin typeface="Century Gothic"/>
              </a:rPr>
              <a:t>The art of creating  proposed architectural design</a:t>
            </a:r>
          </a:p>
        </p:txBody>
      </p:sp>
      <p:sp>
        <p:nvSpPr>
          <p:cNvPr id="38" name="TextBox 37">
            <a:extLst>
              <a:ext uri="{FF2B5EF4-FFF2-40B4-BE49-F238E27FC236}">
                <a16:creationId xmlns:a16="http://schemas.microsoft.com/office/drawing/2014/main" id="{C2398A23-1D79-4973-A60C-EAD42035193B}"/>
              </a:ext>
            </a:extLst>
          </p:cNvPr>
          <p:cNvSpPr txBox="1"/>
          <p:nvPr/>
        </p:nvSpPr>
        <p:spPr>
          <a:xfrm>
            <a:off x="8104213" y="3746404"/>
            <a:ext cx="2041610" cy="635302"/>
          </a:xfrm>
          <a:prstGeom prst="rect">
            <a:avLst/>
          </a:prstGeom>
          <a:noFill/>
        </p:spPr>
        <p:txBody>
          <a:bodyPr wrap="square" rtlCol="0">
            <a:spAutoFit/>
          </a:bodyPr>
          <a:lstStyle/>
          <a:p>
            <a:pPr defTabSz="224028" fontAlgn="auto">
              <a:spcBef>
                <a:spcPts val="0"/>
              </a:spcBef>
              <a:spcAft>
                <a:spcPts val="0"/>
              </a:spcAft>
            </a:pPr>
            <a:r>
              <a:rPr lang="en-US" sz="882" dirty="0">
                <a:solidFill>
                  <a:srgbClr val="FFFFFF"/>
                </a:solidFill>
                <a:latin typeface="Calibri"/>
              </a:rPr>
              <a:t>Architectural rendering is the art of creating two-dimensional images or animations showing the attributes of a proposed architectural design.</a:t>
            </a:r>
          </a:p>
        </p:txBody>
      </p:sp>
    </p:spTree>
    <p:extLst>
      <p:ext uri="{BB962C8B-B14F-4D97-AF65-F5344CB8AC3E}">
        <p14:creationId xmlns:p14="http://schemas.microsoft.com/office/powerpoint/2010/main" val="310426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0" fill="hold"/>
                                        <p:tgtEl>
                                          <p:spTgt spid="34"/>
                                        </p:tgtEl>
                                        <p:attrNameLst>
                                          <p:attrName>ppt_x</p:attrName>
                                        </p:attrNameLst>
                                      </p:cBhvr>
                                      <p:tavLst>
                                        <p:tav tm="0">
                                          <p:val>
                                            <p:strVal val="#ppt_x"/>
                                          </p:val>
                                        </p:tav>
                                        <p:tav tm="100000">
                                          <p:val>
                                            <p:strVal val="#ppt_x"/>
                                          </p:val>
                                        </p:tav>
                                      </p:tavLst>
                                    </p:anim>
                                    <p:anim calcmode="lin" valueType="num">
                                      <p:cBhvr additive="base">
                                        <p:cTn id="8" dur="1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500" fill="hold"/>
                                        <p:tgtEl>
                                          <p:spTgt spid="35"/>
                                        </p:tgtEl>
                                        <p:attrNameLst>
                                          <p:attrName>ppt_x</p:attrName>
                                        </p:attrNameLst>
                                      </p:cBhvr>
                                      <p:tavLst>
                                        <p:tav tm="0">
                                          <p:val>
                                            <p:strVal val="#ppt_x"/>
                                          </p:val>
                                        </p:tav>
                                        <p:tav tm="100000">
                                          <p:val>
                                            <p:strVal val="#ppt_x"/>
                                          </p:val>
                                        </p:tav>
                                      </p:tavLst>
                                    </p:anim>
                                    <p:anim calcmode="lin" valueType="num">
                                      <p:cBhvr additive="base">
                                        <p:cTn id="12" dur="1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500" fill="hold"/>
                                        <p:tgtEl>
                                          <p:spTgt spid="38"/>
                                        </p:tgtEl>
                                        <p:attrNameLst>
                                          <p:attrName>ppt_x</p:attrName>
                                        </p:attrNameLst>
                                      </p:cBhvr>
                                      <p:tavLst>
                                        <p:tav tm="0">
                                          <p:val>
                                            <p:strVal val="#ppt_x"/>
                                          </p:val>
                                        </p:tav>
                                        <p:tav tm="100000">
                                          <p:val>
                                            <p:strVal val="#ppt_x"/>
                                          </p:val>
                                        </p:tav>
                                      </p:tavLst>
                                    </p:anim>
                                    <p:anim calcmode="lin" valueType="num">
                                      <p:cBhvr additive="base">
                                        <p:cTn id="16" dur="1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500" fill="hold"/>
                                        <p:tgtEl>
                                          <p:spTgt spid="36"/>
                                        </p:tgtEl>
                                        <p:attrNameLst>
                                          <p:attrName>ppt_x</p:attrName>
                                        </p:attrNameLst>
                                      </p:cBhvr>
                                      <p:tavLst>
                                        <p:tav tm="0">
                                          <p:val>
                                            <p:strVal val="#ppt_x"/>
                                          </p:val>
                                        </p:tav>
                                        <p:tav tm="100000">
                                          <p:val>
                                            <p:strVal val="#ppt_x"/>
                                          </p:val>
                                        </p:tav>
                                      </p:tavLst>
                                    </p:anim>
                                    <p:anim calcmode="lin" valueType="num">
                                      <p:cBhvr additive="base">
                                        <p:cTn id="20" dur="1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500" fill="hold"/>
                                        <p:tgtEl>
                                          <p:spTgt spid="22"/>
                                        </p:tgtEl>
                                        <p:attrNameLst>
                                          <p:attrName>ppt_x</p:attrName>
                                        </p:attrNameLst>
                                      </p:cBhvr>
                                      <p:tavLst>
                                        <p:tav tm="0">
                                          <p:val>
                                            <p:strVal val="#ppt_x"/>
                                          </p:val>
                                        </p:tav>
                                        <p:tav tm="100000">
                                          <p:val>
                                            <p:strVal val="#ppt_x"/>
                                          </p:val>
                                        </p:tav>
                                      </p:tavLst>
                                    </p:anim>
                                    <p:anim calcmode="lin" valueType="num">
                                      <p:cBhvr additive="base">
                                        <p:cTn id="24" dur="1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500" fill="hold"/>
                                        <p:tgtEl>
                                          <p:spTgt spid="25"/>
                                        </p:tgtEl>
                                        <p:attrNameLst>
                                          <p:attrName>ppt_x</p:attrName>
                                        </p:attrNameLst>
                                      </p:cBhvr>
                                      <p:tavLst>
                                        <p:tav tm="0">
                                          <p:val>
                                            <p:strVal val="#ppt_x"/>
                                          </p:val>
                                        </p:tav>
                                        <p:tav tm="100000">
                                          <p:val>
                                            <p:strVal val="#ppt_x"/>
                                          </p:val>
                                        </p:tav>
                                      </p:tavLst>
                                    </p:anim>
                                    <p:anim calcmode="lin" valueType="num">
                                      <p:cBhvr additive="base">
                                        <p:cTn id="28" dur="1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30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500" fill="hold"/>
                                        <p:tgtEl>
                                          <p:spTgt spid="28"/>
                                        </p:tgtEl>
                                        <p:attrNameLst>
                                          <p:attrName>ppt_x</p:attrName>
                                        </p:attrNameLst>
                                      </p:cBhvr>
                                      <p:tavLst>
                                        <p:tav tm="0">
                                          <p:val>
                                            <p:strVal val="#ppt_x"/>
                                          </p:val>
                                        </p:tav>
                                        <p:tav tm="100000">
                                          <p:val>
                                            <p:strVal val="#ppt_x"/>
                                          </p:val>
                                        </p:tav>
                                      </p:tavLst>
                                    </p:anim>
                                    <p:anim calcmode="lin" valueType="num">
                                      <p:cBhvr additive="base">
                                        <p:cTn id="32" dur="1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4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500" fill="hold"/>
                                        <p:tgtEl>
                                          <p:spTgt spid="31"/>
                                        </p:tgtEl>
                                        <p:attrNameLst>
                                          <p:attrName>ppt_x</p:attrName>
                                        </p:attrNameLst>
                                      </p:cBhvr>
                                      <p:tavLst>
                                        <p:tav tm="0">
                                          <p:val>
                                            <p:strVal val="#ppt_x"/>
                                          </p:val>
                                        </p:tav>
                                        <p:tav tm="100000">
                                          <p:val>
                                            <p:strVal val="#ppt_x"/>
                                          </p:val>
                                        </p:tav>
                                      </p:tavLst>
                                    </p:anim>
                                    <p:anim calcmode="lin" valueType="num">
                                      <p:cBhvr additive="base">
                                        <p:cTn id="36"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P spid="35"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BFD9AB-213C-4E2D-9ECB-6F2209CB4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11" y="713576"/>
            <a:ext cx="10113489" cy="5251130"/>
          </a:xfrm>
          <a:prstGeom prst="rect">
            <a:avLst/>
          </a:prstGeom>
        </p:spPr>
      </p:pic>
    </p:spTree>
    <p:extLst>
      <p:ext uri="{BB962C8B-B14F-4D97-AF65-F5344CB8AC3E}">
        <p14:creationId xmlns:p14="http://schemas.microsoft.com/office/powerpoint/2010/main" val="3777721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DBFD9AB-213C-4E2D-9ECB-6F2209CB4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11" y="713576"/>
            <a:ext cx="10113489" cy="5251129"/>
          </a:xfrm>
          <a:prstGeom prst="rect">
            <a:avLst/>
          </a:prstGeom>
        </p:spPr>
      </p:pic>
    </p:spTree>
    <p:extLst>
      <p:ext uri="{BB962C8B-B14F-4D97-AF65-F5344CB8AC3E}">
        <p14:creationId xmlns:p14="http://schemas.microsoft.com/office/powerpoint/2010/main" val="3180544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CEACE4-55B3-4748-A9A6-E935BA9CAE77}"/>
              </a:ext>
            </a:extLst>
          </p:cNvPr>
          <p:cNvSpPr/>
          <p:nvPr/>
        </p:nvSpPr>
        <p:spPr>
          <a:xfrm>
            <a:off x="3143368" y="3642035"/>
            <a:ext cx="5662377" cy="448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412AD93B-345E-4F95-8CD0-222E4EF37E12}"/>
              </a:ext>
            </a:extLst>
          </p:cNvPr>
          <p:cNvSpPr/>
          <p:nvPr/>
        </p:nvSpPr>
        <p:spPr>
          <a:xfrm>
            <a:off x="3228805" y="3151517"/>
            <a:ext cx="5491502" cy="448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1" name="Rectangle 20">
            <a:extLst>
              <a:ext uri="{FF2B5EF4-FFF2-40B4-BE49-F238E27FC236}">
                <a16:creationId xmlns:a16="http://schemas.microsoft.com/office/drawing/2014/main" id="{2445A486-17D6-4F67-9B44-DAE694265B54}"/>
              </a:ext>
            </a:extLst>
          </p:cNvPr>
          <p:cNvSpPr/>
          <p:nvPr/>
        </p:nvSpPr>
        <p:spPr>
          <a:xfrm>
            <a:off x="3964673" y="2673891"/>
            <a:ext cx="4006940" cy="448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0" name="Rectangle 9">
            <a:extLst>
              <a:ext uri="{FF2B5EF4-FFF2-40B4-BE49-F238E27FC236}">
                <a16:creationId xmlns:a16="http://schemas.microsoft.com/office/drawing/2014/main" id="{3CFA3368-3B1B-418A-A5EB-18C35455EEF9}"/>
              </a:ext>
            </a:extLst>
          </p:cNvPr>
          <p:cNvSpPr/>
          <p:nvPr/>
        </p:nvSpPr>
        <p:spPr>
          <a:xfrm>
            <a:off x="3143368" y="3642035"/>
            <a:ext cx="5662377" cy="4480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Rectangle 8">
            <a:extLst>
              <a:ext uri="{FF2B5EF4-FFF2-40B4-BE49-F238E27FC236}">
                <a16:creationId xmlns:a16="http://schemas.microsoft.com/office/drawing/2014/main" id="{213E6348-881B-4521-9786-4550FD3DE441}"/>
              </a:ext>
            </a:extLst>
          </p:cNvPr>
          <p:cNvSpPr/>
          <p:nvPr/>
        </p:nvSpPr>
        <p:spPr>
          <a:xfrm>
            <a:off x="3228805" y="3151517"/>
            <a:ext cx="5491502" cy="4480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7" name="Rectangle 6">
            <a:extLst>
              <a:ext uri="{FF2B5EF4-FFF2-40B4-BE49-F238E27FC236}">
                <a16:creationId xmlns:a16="http://schemas.microsoft.com/office/drawing/2014/main" id="{464AD56C-ED29-4421-BFDF-E3435ECC638B}"/>
              </a:ext>
            </a:extLst>
          </p:cNvPr>
          <p:cNvSpPr/>
          <p:nvPr/>
        </p:nvSpPr>
        <p:spPr>
          <a:xfrm>
            <a:off x="3964673" y="2673891"/>
            <a:ext cx="4006940" cy="4480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 name="TextBox 2">
            <a:extLst>
              <a:ext uri="{FF2B5EF4-FFF2-40B4-BE49-F238E27FC236}">
                <a16:creationId xmlns:a16="http://schemas.microsoft.com/office/drawing/2014/main" id="{BC684F82-27E5-4FBD-9571-BD4ECE609ACF}"/>
              </a:ext>
            </a:extLst>
          </p:cNvPr>
          <p:cNvSpPr txBox="1"/>
          <p:nvPr/>
        </p:nvSpPr>
        <p:spPr>
          <a:xfrm>
            <a:off x="4390878" y="2686784"/>
            <a:ext cx="3167359" cy="422239"/>
          </a:xfrm>
          <a:prstGeom prst="rect">
            <a:avLst/>
          </a:prstGeom>
          <a:noFill/>
        </p:spPr>
        <p:txBody>
          <a:bodyPr wrap="none" lIns="89607" tIns="44803" rIns="89607" bIns="44803" rtlCol="0">
            <a:spAutoFit/>
          </a:bodyPr>
          <a:lstStyle/>
          <a:p>
            <a:pPr algn="ctr" defTabSz="224028" fontAlgn="auto">
              <a:spcBef>
                <a:spcPts val="0"/>
              </a:spcBef>
              <a:spcAft>
                <a:spcPts val="0"/>
              </a:spcAft>
              <a:defRPr/>
            </a:pPr>
            <a:r>
              <a:rPr lang="en-US" sz="2156" b="1" dirty="0">
                <a:solidFill>
                  <a:srgbClr val="172144"/>
                </a:solidFill>
                <a:latin typeface="Century Gothic"/>
              </a:rPr>
              <a:t>We want to thank you.</a:t>
            </a:r>
          </a:p>
        </p:txBody>
      </p:sp>
      <p:sp>
        <p:nvSpPr>
          <p:cNvPr id="4" name="TextBox 3">
            <a:extLst>
              <a:ext uri="{FF2B5EF4-FFF2-40B4-BE49-F238E27FC236}">
                <a16:creationId xmlns:a16="http://schemas.microsoft.com/office/drawing/2014/main" id="{AA119FF4-20FE-451D-A4DD-5CA3693E2972}"/>
              </a:ext>
            </a:extLst>
          </p:cNvPr>
          <p:cNvSpPr txBox="1"/>
          <p:nvPr/>
        </p:nvSpPr>
        <p:spPr>
          <a:xfrm>
            <a:off x="3271980" y="3177303"/>
            <a:ext cx="5405151" cy="422239"/>
          </a:xfrm>
          <a:prstGeom prst="rect">
            <a:avLst/>
          </a:prstGeom>
          <a:noFill/>
        </p:spPr>
        <p:txBody>
          <a:bodyPr wrap="none" lIns="89607" tIns="44803" rIns="89607" bIns="44803" rtlCol="0">
            <a:spAutoFit/>
          </a:bodyPr>
          <a:lstStyle/>
          <a:p>
            <a:pPr algn="ctr" defTabSz="224028" fontAlgn="auto">
              <a:spcBef>
                <a:spcPts val="0"/>
              </a:spcBef>
              <a:spcAft>
                <a:spcPts val="0"/>
              </a:spcAft>
              <a:defRPr/>
            </a:pPr>
            <a:r>
              <a:rPr lang="en-US" sz="2156" b="1" dirty="0">
                <a:solidFill>
                  <a:srgbClr val="172144"/>
                </a:solidFill>
                <a:latin typeface="Century Gothic"/>
              </a:rPr>
              <a:t>Your work has been truly amazing and </a:t>
            </a:r>
          </a:p>
        </p:txBody>
      </p:sp>
      <p:sp>
        <p:nvSpPr>
          <p:cNvPr id="5" name="TextBox 4">
            <a:extLst>
              <a:ext uri="{FF2B5EF4-FFF2-40B4-BE49-F238E27FC236}">
                <a16:creationId xmlns:a16="http://schemas.microsoft.com/office/drawing/2014/main" id="{8D541A8D-74B2-422D-A8EA-9E2B3C69A810}"/>
              </a:ext>
            </a:extLst>
          </p:cNvPr>
          <p:cNvSpPr txBox="1"/>
          <p:nvPr/>
        </p:nvSpPr>
        <p:spPr>
          <a:xfrm>
            <a:off x="3225388" y="3654928"/>
            <a:ext cx="5494919" cy="422239"/>
          </a:xfrm>
          <a:prstGeom prst="rect">
            <a:avLst/>
          </a:prstGeom>
          <a:noFill/>
        </p:spPr>
        <p:txBody>
          <a:bodyPr wrap="none" lIns="89607" tIns="44803" rIns="89607" bIns="44803" rtlCol="0">
            <a:spAutoFit/>
          </a:bodyPr>
          <a:lstStyle/>
          <a:p>
            <a:pPr defTabSz="224028" fontAlgn="auto">
              <a:spcBef>
                <a:spcPts val="0"/>
              </a:spcBef>
              <a:spcAft>
                <a:spcPts val="0"/>
              </a:spcAft>
              <a:defRPr/>
            </a:pPr>
            <a:r>
              <a:rPr lang="en-US" sz="2156" b="1" dirty="0">
                <a:solidFill>
                  <a:srgbClr val="172144"/>
                </a:solidFill>
                <a:latin typeface="Century Gothic"/>
              </a:rPr>
              <a:t>really helped us make so much impact.</a:t>
            </a:r>
          </a:p>
        </p:txBody>
      </p:sp>
      <p:grpSp>
        <p:nvGrpSpPr>
          <p:cNvPr id="13" name="Group 12">
            <a:extLst>
              <a:ext uri="{FF2B5EF4-FFF2-40B4-BE49-F238E27FC236}">
                <a16:creationId xmlns:a16="http://schemas.microsoft.com/office/drawing/2014/main" id="{25078C77-0B0A-40CD-970A-C10191DA9F3D}"/>
              </a:ext>
            </a:extLst>
          </p:cNvPr>
          <p:cNvGrpSpPr/>
          <p:nvPr/>
        </p:nvGrpSpPr>
        <p:grpSpPr>
          <a:xfrm>
            <a:off x="5665120" y="1491130"/>
            <a:ext cx="618872" cy="668397"/>
            <a:chOff x="3230446" y="10347158"/>
            <a:chExt cx="1849255" cy="1997242"/>
          </a:xfrm>
          <a:solidFill>
            <a:schemeClr val="accent3"/>
          </a:solidFill>
        </p:grpSpPr>
        <p:sp>
          <p:nvSpPr>
            <p:cNvPr id="11" name="Graphic 5">
              <a:extLst>
                <a:ext uri="{FF2B5EF4-FFF2-40B4-BE49-F238E27FC236}">
                  <a16:creationId xmlns:a16="http://schemas.microsoft.com/office/drawing/2014/main" id="{A4B19469-23AF-4D3A-BE2D-DD5C03DECE87}"/>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2" name="Graphic 5">
              <a:extLst>
                <a:ext uri="{FF2B5EF4-FFF2-40B4-BE49-F238E27FC236}">
                  <a16:creationId xmlns:a16="http://schemas.microsoft.com/office/drawing/2014/main" id="{2F0188B6-5B5E-4F5E-A492-FD6B4A42B756}"/>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14" name="TextBox 13">
            <a:extLst>
              <a:ext uri="{FF2B5EF4-FFF2-40B4-BE49-F238E27FC236}">
                <a16:creationId xmlns:a16="http://schemas.microsoft.com/office/drawing/2014/main" id="{EAF551E1-036C-41C9-A8E6-72DC6E13C5D9}"/>
              </a:ext>
            </a:extLst>
          </p:cNvPr>
          <p:cNvSpPr txBox="1"/>
          <p:nvPr/>
        </p:nvSpPr>
        <p:spPr>
          <a:xfrm>
            <a:off x="5277093" y="4476185"/>
            <a:ext cx="1394934" cy="363818"/>
          </a:xfrm>
          <a:prstGeom prst="rect">
            <a:avLst/>
          </a:prstGeom>
          <a:noFill/>
        </p:spPr>
        <p:txBody>
          <a:bodyPr wrap="none" rtlCol="0">
            <a:spAutoFit/>
          </a:bodyPr>
          <a:lstStyle/>
          <a:p>
            <a:pPr algn="ctr" defTabSz="224028" fontAlgn="auto">
              <a:spcBef>
                <a:spcPts val="0"/>
              </a:spcBef>
              <a:spcAft>
                <a:spcPts val="0"/>
              </a:spcAft>
            </a:pPr>
            <a:r>
              <a:rPr lang="en-US" sz="1764" b="1" dirty="0">
                <a:solidFill>
                  <a:srgbClr val="FFFFFF"/>
                </a:solidFill>
                <a:latin typeface="Century Gothic"/>
              </a:rPr>
              <a:t>- Hua Fan -</a:t>
            </a:r>
          </a:p>
        </p:txBody>
      </p:sp>
    </p:spTree>
    <p:extLst>
      <p:ext uri="{BB962C8B-B14F-4D97-AF65-F5344CB8AC3E}">
        <p14:creationId xmlns:p14="http://schemas.microsoft.com/office/powerpoint/2010/main" val="1631169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300"/>
                                        <p:tgtEl>
                                          <p:spTgt spid="14"/>
                                        </p:tgtEl>
                                      </p:cBhvr>
                                    </p:animEffect>
                                  </p:childTnLst>
                                </p:cTn>
                              </p:par>
                              <p:par>
                                <p:cTn id="8" presetID="2" presetClass="entr" presetSubtype="2" decel="10000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500" fill="hold"/>
                                        <p:tgtEl>
                                          <p:spTgt spid="7"/>
                                        </p:tgtEl>
                                        <p:attrNameLst>
                                          <p:attrName>ppt_x</p:attrName>
                                        </p:attrNameLst>
                                      </p:cBhvr>
                                      <p:tavLst>
                                        <p:tav tm="0">
                                          <p:val>
                                            <p:strVal val="1+#ppt_w/2"/>
                                          </p:val>
                                        </p:tav>
                                        <p:tav tm="100000">
                                          <p:val>
                                            <p:strVal val="#ppt_x"/>
                                          </p:val>
                                        </p:tav>
                                      </p:tavLst>
                                    </p:anim>
                                    <p:anim calcmode="lin" valueType="num">
                                      <p:cBhvr additive="base">
                                        <p:cTn id="11" dur="1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4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1+#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6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1+#ppt_w/2"/>
                                          </p:val>
                                        </p:tav>
                                        <p:tav tm="100000">
                                          <p:val>
                                            <p:strVal val="#ppt_x"/>
                                          </p:val>
                                        </p:tav>
                                      </p:tavLst>
                                    </p:anim>
                                    <p:anim calcmode="lin" valueType="num">
                                      <p:cBhvr additive="base">
                                        <p:cTn id="19" dur="1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2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900" fill="hold"/>
                                        <p:tgtEl>
                                          <p:spTgt spid="3"/>
                                        </p:tgtEl>
                                        <p:attrNameLst>
                                          <p:attrName>ppt_x</p:attrName>
                                        </p:attrNameLst>
                                      </p:cBhvr>
                                      <p:tavLst>
                                        <p:tav tm="0">
                                          <p:val>
                                            <p:strVal val="1+#ppt_w/2"/>
                                          </p:val>
                                        </p:tav>
                                        <p:tav tm="100000">
                                          <p:val>
                                            <p:strVal val="#ppt_x"/>
                                          </p:val>
                                        </p:tav>
                                      </p:tavLst>
                                    </p:anim>
                                    <p:anim calcmode="lin" valueType="num">
                                      <p:cBhvr additive="base">
                                        <p:cTn id="23" dur="19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4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900" fill="hold"/>
                                        <p:tgtEl>
                                          <p:spTgt spid="4"/>
                                        </p:tgtEl>
                                        <p:attrNameLst>
                                          <p:attrName>ppt_x</p:attrName>
                                        </p:attrNameLst>
                                      </p:cBhvr>
                                      <p:tavLst>
                                        <p:tav tm="0">
                                          <p:val>
                                            <p:strVal val="1+#ppt_w/2"/>
                                          </p:val>
                                        </p:tav>
                                        <p:tav tm="100000">
                                          <p:val>
                                            <p:strVal val="#ppt_x"/>
                                          </p:val>
                                        </p:tav>
                                      </p:tavLst>
                                    </p:anim>
                                    <p:anim calcmode="lin" valueType="num">
                                      <p:cBhvr additive="base">
                                        <p:cTn id="27" dur="19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6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900" fill="hold"/>
                                        <p:tgtEl>
                                          <p:spTgt spid="5"/>
                                        </p:tgtEl>
                                        <p:attrNameLst>
                                          <p:attrName>ppt_x</p:attrName>
                                        </p:attrNameLst>
                                      </p:cBhvr>
                                      <p:tavLst>
                                        <p:tav tm="0">
                                          <p:val>
                                            <p:strVal val="1+#ppt_w/2"/>
                                          </p:val>
                                        </p:tav>
                                        <p:tav tm="100000">
                                          <p:val>
                                            <p:strVal val="#ppt_x"/>
                                          </p:val>
                                        </p:tav>
                                      </p:tavLst>
                                    </p:anim>
                                    <p:anim calcmode="lin" valueType="num">
                                      <p:cBhvr additive="base">
                                        <p:cTn id="31" dur="19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2000" fill="hold"/>
                                        <p:tgtEl>
                                          <p:spTgt spid="21"/>
                                        </p:tgtEl>
                                        <p:attrNameLst>
                                          <p:attrName>ppt_x</p:attrName>
                                        </p:attrNameLst>
                                      </p:cBhvr>
                                      <p:tavLst>
                                        <p:tav tm="0">
                                          <p:val>
                                            <p:strVal val="1+#ppt_w/2"/>
                                          </p:val>
                                        </p:tav>
                                        <p:tav tm="100000">
                                          <p:val>
                                            <p:strVal val="#ppt_x"/>
                                          </p:val>
                                        </p:tav>
                                      </p:tavLst>
                                    </p:anim>
                                    <p:anim calcmode="lin" valueType="num">
                                      <p:cBhvr additive="base">
                                        <p:cTn id="35" dur="20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500" fill="hold"/>
                                        <p:tgtEl>
                                          <p:spTgt spid="20"/>
                                        </p:tgtEl>
                                        <p:attrNameLst>
                                          <p:attrName>ppt_x</p:attrName>
                                        </p:attrNameLst>
                                      </p:cBhvr>
                                      <p:tavLst>
                                        <p:tav tm="0">
                                          <p:val>
                                            <p:strVal val="1+#ppt_w/2"/>
                                          </p:val>
                                        </p:tav>
                                        <p:tav tm="100000">
                                          <p:val>
                                            <p:strVal val="#ppt_x"/>
                                          </p:val>
                                        </p:tav>
                                      </p:tavLst>
                                    </p:anim>
                                    <p:anim calcmode="lin" valueType="num">
                                      <p:cBhvr additive="base">
                                        <p:cTn id="39" dur="15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6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2000" fill="hold"/>
                                        <p:tgtEl>
                                          <p:spTgt spid="19"/>
                                        </p:tgtEl>
                                        <p:attrNameLst>
                                          <p:attrName>ppt_x</p:attrName>
                                        </p:attrNameLst>
                                      </p:cBhvr>
                                      <p:tavLst>
                                        <p:tav tm="0">
                                          <p:val>
                                            <p:strVal val="1+#ppt_w/2"/>
                                          </p:val>
                                        </p:tav>
                                        <p:tav tm="100000">
                                          <p:val>
                                            <p:strVal val="#ppt_x"/>
                                          </p:val>
                                        </p:tav>
                                      </p:tavLst>
                                    </p:anim>
                                    <p:anim calcmode="lin" valueType="num">
                                      <p:cBhvr additive="base">
                                        <p:cTn id="43" dur="20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1" decel="100000" fill="hold" nodeType="withEffect">
                                  <p:stCondLst>
                                    <p:cond delay="2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900" fill="hold"/>
                                        <p:tgtEl>
                                          <p:spTgt spid="13"/>
                                        </p:tgtEl>
                                        <p:attrNameLst>
                                          <p:attrName>ppt_x</p:attrName>
                                        </p:attrNameLst>
                                      </p:cBhvr>
                                      <p:tavLst>
                                        <p:tav tm="0">
                                          <p:val>
                                            <p:strVal val="#ppt_x"/>
                                          </p:val>
                                        </p:tav>
                                        <p:tav tm="100000">
                                          <p:val>
                                            <p:strVal val="#ppt_x"/>
                                          </p:val>
                                        </p:tav>
                                      </p:tavLst>
                                    </p:anim>
                                    <p:anim calcmode="lin" valueType="num">
                                      <p:cBhvr additive="base">
                                        <p:cTn id="47" dur="19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0" grpId="0" animBg="1"/>
      <p:bldP spid="9" grpId="0" animBg="1"/>
      <p:bldP spid="7" grpId="0" animBg="1"/>
      <p:bldP spid="3" grpId="0"/>
      <p:bldP spid="4" grpId="0"/>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797F05-69B5-4C53-BC59-4D69F2845924}"/>
              </a:ext>
            </a:extLst>
          </p:cNvPr>
          <p:cNvSpPr/>
          <p:nvPr/>
        </p:nvSpPr>
        <p:spPr>
          <a:xfrm>
            <a:off x="0" y="487"/>
            <a:ext cx="11949113" cy="6720501"/>
          </a:xfrm>
          <a:prstGeom prst="rect">
            <a:avLst/>
          </a:prstGeom>
          <a:gradFill flip="none" rotWithShape="1">
            <a:gsLst>
              <a:gs pos="78000">
                <a:schemeClr val="accent2">
                  <a:alpha val="26000"/>
                </a:schemeClr>
              </a:gs>
              <a:gs pos="0">
                <a:schemeClr val="accent1">
                  <a:alpha val="5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4" name="Oval 3">
            <a:extLst>
              <a:ext uri="{FF2B5EF4-FFF2-40B4-BE49-F238E27FC236}">
                <a16:creationId xmlns:a16="http://schemas.microsoft.com/office/drawing/2014/main" id="{F908A2A8-FACB-41E9-93BD-EB0B130185CD}"/>
              </a:ext>
            </a:extLst>
          </p:cNvPr>
          <p:cNvSpPr/>
          <p:nvPr/>
        </p:nvSpPr>
        <p:spPr>
          <a:xfrm>
            <a:off x="1242658" y="-2471446"/>
            <a:ext cx="11488253" cy="11488253"/>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 name="Oval 2">
            <a:extLst>
              <a:ext uri="{FF2B5EF4-FFF2-40B4-BE49-F238E27FC236}">
                <a16:creationId xmlns:a16="http://schemas.microsoft.com/office/drawing/2014/main" id="{6DB6ED6C-D4B9-45DD-9F4A-7F0D977507FB}"/>
              </a:ext>
            </a:extLst>
          </p:cNvPr>
          <p:cNvSpPr/>
          <p:nvPr/>
        </p:nvSpPr>
        <p:spPr>
          <a:xfrm>
            <a:off x="2916444" y="635201"/>
            <a:ext cx="5274959" cy="5274959"/>
          </a:xfrm>
          <a:prstGeom prst="ellipse">
            <a:avLst/>
          </a:prstGeom>
          <a:gradFill flip="none" rotWithShape="1">
            <a:gsLst>
              <a:gs pos="3000">
                <a:schemeClr val="accent2">
                  <a:alpha val="54000"/>
                  <a:lumMod val="36000"/>
                </a:schemeClr>
              </a:gs>
              <a:gs pos="100000">
                <a:schemeClr val="accent2">
                  <a:lumMod val="75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 name="Oval 1">
            <a:extLst>
              <a:ext uri="{FF2B5EF4-FFF2-40B4-BE49-F238E27FC236}">
                <a16:creationId xmlns:a16="http://schemas.microsoft.com/office/drawing/2014/main" id="{2250BD8C-6A29-4EA7-AC76-831A6C5B54E8}"/>
              </a:ext>
            </a:extLst>
          </p:cNvPr>
          <p:cNvSpPr/>
          <p:nvPr/>
        </p:nvSpPr>
        <p:spPr>
          <a:xfrm>
            <a:off x="566382" y="736642"/>
            <a:ext cx="6331641" cy="6331641"/>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5" name="Oval 4">
            <a:extLst>
              <a:ext uri="{FF2B5EF4-FFF2-40B4-BE49-F238E27FC236}">
                <a16:creationId xmlns:a16="http://schemas.microsoft.com/office/drawing/2014/main" id="{1DC67B81-FE11-4163-9C51-525D6060E636}"/>
              </a:ext>
            </a:extLst>
          </p:cNvPr>
          <p:cNvSpPr/>
          <p:nvPr/>
        </p:nvSpPr>
        <p:spPr>
          <a:xfrm>
            <a:off x="0" y="-180558"/>
            <a:ext cx="6090718" cy="6090718"/>
          </a:xfrm>
          <a:prstGeom prst="ellipse">
            <a:avLst/>
          </a:prstGeom>
          <a:gradFill flip="none" rotWithShape="1">
            <a:gsLst>
              <a:gs pos="3000">
                <a:schemeClr val="accent1">
                  <a:alpha val="54000"/>
                </a:schemeClr>
              </a:gs>
              <a:gs pos="59000">
                <a:schemeClr val="accent3"/>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6" name="Oval 5">
            <a:extLst>
              <a:ext uri="{FF2B5EF4-FFF2-40B4-BE49-F238E27FC236}">
                <a16:creationId xmlns:a16="http://schemas.microsoft.com/office/drawing/2014/main" id="{E27F512B-14A1-498B-B67E-388CE95C5D52}"/>
              </a:ext>
            </a:extLst>
          </p:cNvPr>
          <p:cNvSpPr/>
          <p:nvPr/>
        </p:nvSpPr>
        <p:spPr>
          <a:xfrm>
            <a:off x="-2335269" y="-2167123"/>
            <a:ext cx="10647133" cy="10647133"/>
          </a:xfrm>
          <a:prstGeom prst="ellipse">
            <a:avLst/>
          </a:prstGeom>
          <a:gradFill flip="none" rotWithShape="1">
            <a:gsLst>
              <a:gs pos="3000">
                <a:schemeClr val="accent1">
                  <a:alpha val="54000"/>
                </a:schemeClr>
              </a:gs>
              <a:gs pos="59000">
                <a:schemeClr val="accent3">
                  <a:lumMod val="75000"/>
                  <a:alpha val="3200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7" name="Rectangle 6">
            <a:extLst>
              <a:ext uri="{FF2B5EF4-FFF2-40B4-BE49-F238E27FC236}">
                <a16:creationId xmlns:a16="http://schemas.microsoft.com/office/drawing/2014/main" id="{1B366B78-8068-490F-8065-FB46D2BCCBD0}"/>
              </a:ext>
            </a:extLst>
          </p:cNvPr>
          <p:cNvSpPr/>
          <p:nvPr/>
        </p:nvSpPr>
        <p:spPr>
          <a:xfrm>
            <a:off x="-1" y="487"/>
            <a:ext cx="11949113" cy="6720501"/>
          </a:xfrm>
          <a:prstGeom prst="rect">
            <a:avLst/>
          </a:prstGeom>
          <a:gradFill>
            <a:gsLst>
              <a:gs pos="100000">
                <a:schemeClr val="tx1"/>
              </a:gs>
              <a:gs pos="0">
                <a:schemeClr val="tx1">
                  <a:alpha val="4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Yellow">
            <a:extLst>
              <a:ext uri="{FF2B5EF4-FFF2-40B4-BE49-F238E27FC236}">
                <a16:creationId xmlns:a16="http://schemas.microsoft.com/office/drawing/2014/main" id="{43F3ED11-D796-4AE9-93A2-02ACEE4D7F4A}"/>
              </a:ext>
            </a:extLst>
          </p:cNvPr>
          <p:cNvSpPr/>
          <p:nvPr/>
        </p:nvSpPr>
        <p:spPr>
          <a:xfrm>
            <a:off x="3641083" y="1018809"/>
            <a:ext cx="4683856" cy="4683856"/>
          </a:xfrm>
          <a:prstGeom prst="ellipse">
            <a:avLst/>
          </a:prstGeom>
          <a:gradFill flip="none" rotWithShape="1">
            <a:gsLst>
              <a:gs pos="45000">
                <a:srgbClr val="D8956E"/>
              </a:gs>
              <a:gs pos="0">
                <a:schemeClr val="tx2"/>
              </a:gs>
              <a:gs pos="69000">
                <a:schemeClr val="accent3">
                  <a:lumMod val="75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1" name="Blue Light'">
            <a:extLst>
              <a:ext uri="{FF2B5EF4-FFF2-40B4-BE49-F238E27FC236}">
                <a16:creationId xmlns:a16="http://schemas.microsoft.com/office/drawing/2014/main" id="{7AF12FC0-2317-4E05-A6CF-034B020A76F8}"/>
              </a:ext>
            </a:extLst>
          </p:cNvPr>
          <p:cNvSpPr/>
          <p:nvPr/>
        </p:nvSpPr>
        <p:spPr>
          <a:xfrm rot="4500000">
            <a:off x="3632628" y="1018809"/>
            <a:ext cx="4683856" cy="4683856"/>
          </a:xfrm>
          <a:prstGeom prst="ellipse">
            <a:avLst/>
          </a:prstGeom>
          <a:gradFill flip="none" rotWithShape="1">
            <a:gsLst>
              <a:gs pos="22000">
                <a:srgbClr val="62AADB"/>
              </a:gs>
              <a:gs pos="0">
                <a:schemeClr val="accent1"/>
              </a:gs>
              <a:gs pos="69000">
                <a:schemeClr val="accent3">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2" name="Pink">
            <a:extLst>
              <a:ext uri="{FF2B5EF4-FFF2-40B4-BE49-F238E27FC236}">
                <a16:creationId xmlns:a16="http://schemas.microsoft.com/office/drawing/2014/main" id="{8989FEAC-D9EA-47D2-84BE-1C50AF63C03B}"/>
              </a:ext>
            </a:extLst>
          </p:cNvPr>
          <p:cNvSpPr/>
          <p:nvPr/>
        </p:nvSpPr>
        <p:spPr>
          <a:xfrm rot="11700000">
            <a:off x="3632628" y="1018809"/>
            <a:ext cx="4683856" cy="4683856"/>
          </a:xfrm>
          <a:prstGeom prst="ellipse">
            <a:avLst/>
          </a:prstGeom>
          <a:gradFill flip="none" rotWithShape="1">
            <a:gsLst>
              <a:gs pos="24000">
                <a:srgbClr val="FA3585"/>
              </a:gs>
              <a:gs pos="0">
                <a:schemeClr val="accent3"/>
              </a:gs>
              <a:gs pos="66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4" name="TextBox 23">
            <a:extLst>
              <a:ext uri="{FF2B5EF4-FFF2-40B4-BE49-F238E27FC236}">
                <a16:creationId xmlns:a16="http://schemas.microsoft.com/office/drawing/2014/main" id="{0F56B5EA-40DB-4C11-ADF3-5817776BFA46}"/>
              </a:ext>
            </a:extLst>
          </p:cNvPr>
          <p:cNvSpPr txBox="1"/>
          <p:nvPr/>
        </p:nvSpPr>
        <p:spPr>
          <a:xfrm>
            <a:off x="349860" y="3166767"/>
            <a:ext cx="11032871" cy="1446550"/>
          </a:xfrm>
          <a:prstGeom prst="rect">
            <a:avLst/>
          </a:prstGeom>
          <a:noFill/>
        </p:spPr>
        <p:txBody>
          <a:bodyPr wrap="square" rtlCol="0">
            <a:spAutoFit/>
          </a:bodyPr>
          <a:lstStyle/>
          <a:p>
            <a:pPr algn="ctr" defTabSz="224028" fontAlgn="auto">
              <a:spcBef>
                <a:spcPts val="0"/>
              </a:spcBef>
              <a:spcAft>
                <a:spcPts val="0"/>
              </a:spcAft>
              <a:defRPr/>
            </a:pPr>
            <a:r>
              <a:rPr lang="en-US" sz="8800" b="1" dirty="0">
                <a:solidFill>
                  <a:srgbClr val="FFFFFF"/>
                </a:solidFill>
                <a:latin typeface="Century Gothic"/>
              </a:rPr>
              <a:t>RELAXATION DAY</a:t>
            </a:r>
            <a:endParaRPr lang="en-US" sz="3600" dirty="0">
              <a:solidFill>
                <a:srgbClr val="FFFFFF"/>
              </a:solidFill>
              <a:latin typeface="Century Gothic"/>
            </a:endParaRPr>
          </a:p>
        </p:txBody>
      </p:sp>
      <p:sp>
        <p:nvSpPr>
          <p:cNvPr id="25" name="Rectangle 24">
            <a:extLst>
              <a:ext uri="{FF2B5EF4-FFF2-40B4-BE49-F238E27FC236}">
                <a16:creationId xmlns:a16="http://schemas.microsoft.com/office/drawing/2014/main" id="{5BA18A80-88C6-4223-93B5-F0B5B314846B}"/>
              </a:ext>
            </a:extLst>
          </p:cNvPr>
          <p:cNvSpPr/>
          <p:nvPr/>
        </p:nvSpPr>
        <p:spPr>
          <a:xfrm>
            <a:off x="3872860" y="2513200"/>
            <a:ext cx="4203395" cy="944426"/>
          </a:xfrm>
          <a:prstGeom prst="rect">
            <a:avLst/>
          </a:prstGeom>
        </p:spPr>
        <p:txBody>
          <a:bodyPr wrap="none">
            <a:spAutoFit/>
          </a:bodyPr>
          <a:lstStyle/>
          <a:p>
            <a:pPr algn="ctr" defTabSz="224028" fontAlgn="auto">
              <a:spcBef>
                <a:spcPts val="0"/>
              </a:spcBef>
              <a:spcAft>
                <a:spcPts val="0"/>
              </a:spcAft>
            </a:pPr>
            <a:r>
              <a:rPr lang="en-US" sz="5537" b="1" dirty="0">
                <a:solidFill>
                  <a:srgbClr val="FFFFFF"/>
                </a:solidFill>
                <a:latin typeface="Century Gothic"/>
              </a:rPr>
              <a:t>It’s National</a:t>
            </a:r>
            <a:endParaRPr lang="en-US" sz="5537" dirty="0">
              <a:solidFill>
                <a:srgbClr val="172144"/>
              </a:solidFill>
              <a:latin typeface="Calibri"/>
            </a:endParaRPr>
          </a:p>
        </p:txBody>
      </p:sp>
      <p:sp>
        <p:nvSpPr>
          <p:cNvPr id="26" name="TextBox 25">
            <a:extLst>
              <a:ext uri="{FF2B5EF4-FFF2-40B4-BE49-F238E27FC236}">
                <a16:creationId xmlns:a16="http://schemas.microsoft.com/office/drawing/2014/main" id="{9F7662BC-A0CD-4E02-A748-3FA455C05E13}"/>
              </a:ext>
            </a:extLst>
          </p:cNvPr>
          <p:cNvSpPr txBox="1"/>
          <p:nvPr/>
        </p:nvSpPr>
        <p:spPr>
          <a:xfrm>
            <a:off x="919631" y="736642"/>
            <a:ext cx="886781" cy="333617"/>
          </a:xfrm>
          <a:prstGeom prst="rect">
            <a:avLst/>
          </a:prstGeom>
          <a:noFill/>
        </p:spPr>
        <p:txBody>
          <a:bodyPr wrap="none" rtlCol="0">
            <a:spAutoFit/>
          </a:bodyPr>
          <a:lstStyle/>
          <a:p>
            <a:pPr defTabSz="224028" fontAlgn="auto">
              <a:spcBef>
                <a:spcPts val="0"/>
              </a:spcBef>
              <a:spcAft>
                <a:spcPts val="0"/>
              </a:spcAft>
              <a:defRPr/>
            </a:pPr>
            <a:r>
              <a:rPr lang="en-US" sz="1568" b="1" dirty="0">
                <a:solidFill>
                  <a:srgbClr val="D8E2FF"/>
                </a:solidFill>
                <a:latin typeface="Century Gothic"/>
              </a:rPr>
              <a:t>opener</a:t>
            </a:r>
            <a:endParaRPr lang="en-US" sz="784" dirty="0">
              <a:solidFill>
                <a:srgbClr val="D8E2FF"/>
              </a:solidFill>
              <a:latin typeface="Century Gothic"/>
            </a:endParaRPr>
          </a:p>
        </p:txBody>
      </p:sp>
      <p:sp>
        <p:nvSpPr>
          <p:cNvPr id="27" name="Freeform 5">
            <a:extLst>
              <a:ext uri="{FF2B5EF4-FFF2-40B4-BE49-F238E27FC236}">
                <a16:creationId xmlns:a16="http://schemas.microsoft.com/office/drawing/2014/main" id="{765186E0-A3EC-47DB-AC6E-D807056CDF13}"/>
              </a:ext>
            </a:extLst>
          </p:cNvPr>
          <p:cNvSpPr>
            <a:spLocks noEditPoints="1"/>
          </p:cNvSpPr>
          <p:nvPr/>
        </p:nvSpPr>
        <p:spPr bwMode="auto">
          <a:xfrm>
            <a:off x="1853071" y="791390"/>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rgbClr val="D8E2FF"/>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28" name="TextBox 27">
            <a:extLst>
              <a:ext uri="{FF2B5EF4-FFF2-40B4-BE49-F238E27FC236}">
                <a16:creationId xmlns:a16="http://schemas.microsoft.com/office/drawing/2014/main" id="{20DBF651-6389-4FDE-A1A8-47801DE5462D}"/>
              </a:ext>
            </a:extLst>
          </p:cNvPr>
          <p:cNvSpPr txBox="1"/>
          <p:nvPr/>
        </p:nvSpPr>
        <p:spPr>
          <a:xfrm>
            <a:off x="8349173" y="5294279"/>
            <a:ext cx="2638944" cy="816121"/>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Maybe it was back to school, maybe it was the prep for review week or something else that was stressing you out. If so, you’re not alone.</a:t>
            </a:r>
          </a:p>
        </p:txBody>
      </p:sp>
      <p:sp>
        <p:nvSpPr>
          <p:cNvPr id="29" name="Rectangle 28">
            <a:extLst>
              <a:ext uri="{FF2B5EF4-FFF2-40B4-BE49-F238E27FC236}">
                <a16:creationId xmlns:a16="http://schemas.microsoft.com/office/drawing/2014/main" id="{3915E85F-27F6-4AD3-BCCE-12993DF94D09}"/>
              </a:ext>
            </a:extLst>
          </p:cNvPr>
          <p:cNvSpPr/>
          <p:nvPr/>
        </p:nvSpPr>
        <p:spPr>
          <a:xfrm>
            <a:off x="8220341" y="5358254"/>
            <a:ext cx="69741" cy="4681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390289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250" fill="hold"/>
                                        <p:tgtEl>
                                          <p:spTgt spid="22"/>
                                        </p:tgtEl>
                                        <p:attrNameLst>
                                          <p:attrName>ppt_w</p:attrName>
                                        </p:attrNameLst>
                                      </p:cBhvr>
                                      <p:tavLst>
                                        <p:tav tm="0">
                                          <p:val>
                                            <p:fltVal val="0"/>
                                          </p:val>
                                        </p:tav>
                                        <p:tav tm="100000">
                                          <p:val>
                                            <p:strVal val="#ppt_w"/>
                                          </p:val>
                                        </p:tav>
                                      </p:tavLst>
                                    </p:anim>
                                    <p:anim calcmode="lin" valueType="num">
                                      <p:cBhvr>
                                        <p:cTn id="8" dur="1250" fill="hold"/>
                                        <p:tgtEl>
                                          <p:spTgt spid="22"/>
                                        </p:tgtEl>
                                        <p:attrNameLst>
                                          <p:attrName>ppt_h</p:attrName>
                                        </p:attrNameLst>
                                      </p:cBhvr>
                                      <p:tavLst>
                                        <p:tav tm="0">
                                          <p:val>
                                            <p:fltVal val="0"/>
                                          </p:val>
                                        </p:tav>
                                        <p:tav tm="100000">
                                          <p:val>
                                            <p:strVal val="#ppt_h"/>
                                          </p:val>
                                        </p:tav>
                                      </p:tavLst>
                                    </p:anim>
                                    <p:anim calcmode="lin" valueType="num">
                                      <p:cBhvr>
                                        <p:cTn id="9" dur="1250" fill="hold"/>
                                        <p:tgtEl>
                                          <p:spTgt spid="22"/>
                                        </p:tgtEl>
                                        <p:attrNameLst>
                                          <p:attrName>style.rotation</p:attrName>
                                        </p:attrNameLst>
                                      </p:cBhvr>
                                      <p:tavLst>
                                        <p:tav tm="0">
                                          <p:val>
                                            <p:fltVal val="360"/>
                                          </p:val>
                                        </p:tav>
                                        <p:tav tm="100000">
                                          <p:val>
                                            <p:fltVal val="0"/>
                                          </p:val>
                                        </p:tav>
                                      </p:tavLst>
                                    </p:anim>
                                    <p:animEffect transition="in" filter="fade">
                                      <p:cBhvr>
                                        <p:cTn id="10" dur="1250"/>
                                        <p:tgtEl>
                                          <p:spTgt spid="22"/>
                                        </p:tgtEl>
                                      </p:cBhvr>
                                    </p:animEffect>
                                  </p:childTnLst>
                                </p:cTn>
                              </p:par>
                              <p:par>
                                <p:cTn id="11" presetID="49" presetClass="entr" presetSubtype="0" decel="100000" fill="hold" grpId="1" nodeType="withEffect">
                                  <p:stCondLst>
                                    <p:cond delay="2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250" fill="hold"/>
                                        <p:tgtEl>
                                          <p:spTgt spid="21"/>
                                        </p:tgtEl>
                                        <p:attrNameLst>
                                          <p:attrName>ppt_w</p:attrName>
                                        </p:attrNameLst>
                                      </p:cBhvr>
                                      <p:tavLst>
                                        <p:tav tm="0">
                                          <p:val>
                                            <p:fltVal val="0"/>
                                          </p:val>
                                        </p:tav>
                                        <p:tav tm="100000">
                                          <p:val>
                                            <p:strVal val="#ppt_w"/>
                                          </p:val>
                                        </p:tav>
                                      </p:tavLst>
                                    </p:anim>
                                    <p:anim calcmode="lin" valueType="num">
                                      <p:cBhvr>
                                        <p:cTn id="14" dur="1250" fill="hold"/>
                                        <p:tgtEl>
                                          <p:spTgt spid="21"/>
                                        </p:tgtEl>
                                        <p:attrNameLst>
                                          <p:attrName>ppt_h</p:attrName>
                                        </p:attrNameLst>
                                      </p:cBhvr>
                                      <p:tavLst>
                                        <p:tav tm="0">
                                          <p:val>
                                            <p:fltVal val="0"/>
                                          </p:val>
                                        </p:tav>
                                        <p:tav tm="100000">
                                          <p:val>
                                            <p:strVal val="#ppt_h"/>
                                          </p:val>
                                        </p:tav>
                                      </p:tavLst>
                                    </p:anim>
                                    <p:anim calcmode="lin" valueType="num">
                                      <p:cBhvr>
                                        <p:cTn id="15" dur="1250" fill="hold"/>
                                        <p:tgtEl>
                                          <p:spTgt spid="21"/>
                                        </p:tgtEl>
                                        <p:attrNameLst>
                                          <p:attrName>style.rotation</p:attrName>
                                        </p:attrNameLst>
                                      </p:cBhvr>
                                      <p:tavLst>
                                        <p:tav tm="0">
                                          <p:val>
                                            <p:fltVal val="360"/>
                                          </p:val>
                                        </p:tav>
                                        <p:tav tm="100000">
                                          <p:val>
                                            <p:fltVal val="0"/>
                                          </p:val>
                                        </p:tav>
                                      </p:tavLst>
                                    </p:anim>
                                    <p:animEffect transition="in" filter="fade">
                                      <p:cBhvr>
                                        <p:cTn id="16" dur="1250"/>
                                        <p:tgtEl>
                                          <p:spTgt spid="21"/>
                                        </p:tgtEl>
                                      </p:cBhvr>
                                    </p:animEffect>
                                  </p:childTnLst>
                                </p:cTn>
                              </p:par>
                              <p:par>
                                <p:cTn id="17" presetID="49" presetClass="entr" presetSubtype="0" decel="100000" fill="hold" grpId="1"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style.rotation</p:attrName>
                                        </p:attrNameLst>
                                      </p:cBhvr>
                                      <p:tavLst>
                                        <p:tav tm="0">
                                          <p:val>
                                            <p:fltVal val="360"/>
                                          </p:val>
                                        </p:tav>
                                        <p:tav tm="100000">
                                          <p:val>
                                            <p:fltVal val="0"/>
                                          </p:val>
                                        </p:tav>
                                      </p:tavLst>
                                    </p:anim>
                                    <p:animEffect transition="in" filter="fade">
                                      <p:cBhvr>
                                        <p:cTn id="22" dur="1250"/>
                                        <p:tgtEl>
                                          <p:spTgt spid="20"/>
                                        </p:tgtEl>
                                      </p:cBhvr>
                                    </p:animEffect>
                                  </p:childTnLst>
                                </p:cTn>
                              </p:par>
                              <p:par>
                                <p:cTn id="23" presetID="8" presetClass="emph" presetSubtype="0" repeatCount="indefinite" fill="hold" grpId="0" nodeType="withEffect">
                                  <p:stCondLst>
                                    <p:cond delay="0"/>
                                  </p:stCondLst>
                                  <p:childTnLst>
                                    <p:animRot by="-21600000">
                                      <p:cBhvr>
                                        <p:cTn id="24" dur="7200" fill="hold"/>
                                        <p:tgtEl>
                                          <p:spTgt spid="22"/>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8700" fill="hold"/>
                                        <p:tgtEl>
                                          <p:spTgt spid="21"/>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5800" fill="hold"/>
                                        <p:tgtEl>
                                          <p:spTgt spid="20"/>
                                        </p:tgtEl>
                                        <p:attrNameLst>
                                          <p:attrName>r</p:attrName>
                                        </p:attrNameLst>
                                      </p:cBhvr>
                                    </p:animRot>
                                  </p:childTnLst>
                                </p:cTn>
                              </p:par>
                              <p:par>
                                <p:cTn id="29" presetID="2" presetClass="entr" presetSubtype="4" decel="10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ppt_x"/>
                                          </p:val>
                                        </p:tav>
                                        <p:tav tm="100000">
                                          <p:val>
                                            <p:strVal val="#ppt_x"/>
                                          </p:val>
                                        </p:tav>
                                      </p:tavLst>
                                    </p:anim>
                                    <p:anim calcmode="lin" valueType="num">
                                      <p:cBhvr additive="base">
                                        <p:cTn id="36" dur="10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3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1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ppt_x"/>
                                          </p:val>
                                        </p:tav>
                                        <p:tav tm="100000">
                                          <p:val>
                                            <p:strVal val="#ppt_x"/>
                                          </p:val>
                                        </p:tav>
                                      </p:tavLst>
                                    </p:anim>
                                    <p:anim calcmode="lin" valueType="num">
                                      <p:cBhvr additive="base">
                                        <p:cTn id="48" dur="10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1000" fill="hold"/>
                                        <p:tgtEl>
                                          <p:spTgt spid="28"/>
                                        </p:tgtEl>
                                        <p:attrNameLst>
                                          <p:attrName>ppt_x</p:attrName>
                                        </p:attrNameLst>
                                      </p:cBhvr>
                                      <p:tavLst>
                                        <p:tav tm="0">
                                          <p:val>
                                            <p:strVal val="#ppt_x"/>
                                          </p:val>
                                        </p:tav>
                                        <p:tav tm="100000">
                                          <p:val>
                                            <p:strVal val="#ppt_x"/>
                                          </p:val>
                                        </p:tav>
                                      </p:tavLst>
                                    </p:anim>
                                    <p:anim calcmode="lin" valueType="num">
                                      <p:cBhvr additive="base">
                                        <p:cTn id="5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4" grpId="0"/>
      <p:bldP spid="25" grpId="0"/>
      <p:bldP spid="26" grpId="0"/>
      <p:bldP spid="27" grpId="0" animBg="1"/>
      <p:bldP spid="28"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2AD93B-345E-4F95-8CD0-222E4EF37E12}"/>
              </a:ext>
            </a:extLst>
          </p:cNvPr>
          <p:cNvSpPr/>
          <p:nvPr/>
        </p:nvSpPr>
        <p:spPr>
          <a:xfrm>
            <a:off x="3467028" y="3151517"/>
            <a:ext cx="5015056" cy="448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1" name="Rectangle 20">
            <a:extLst>
              <a:ext uri="{FF2B5EF4-FFF2-40B4-BE49-F238E27FC236}">
                <a16:creationId xmlns:a16="http://schemas.microsoft.com/office/drawing/2014/main" id="{2445A486-17D6-4F67-9B44-DAE694265B54}"/>
              </a:ext>
            </a:extLst>
          </p:cNvPr>
          <p:cNvSpPr/>
          <p:nvPr/>
        </p:nvSpPr>
        <p:spPr>
          <a:xfrm>
            <a:off x="3964673" y="2673891"/>
            <a:ext cx="4006940" cy="448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Rectangle 8">
            <a:extLst>
              <a:ext uri="{FF2B5EF4-FFF2-40B4-BE49-F238E27FC236}">
                <a16:creationId xmlns:a16="http://schemas.microsoft.com/office/drawing/2014/main" id="{213E6348-881B-4521-9786-4550FD3DE441}"/>
              </a:ext>
            </a:extLst>
          </p:cNvPr>
          <p:cNvSpPr/>
          <p:nvPr/>
        </p:nvSpPr>
        <p:spPr>
          <a:xfrm>
            <a:off x="3467028" y="3151517"/>
            <a:ext cx="5015056" cy="4480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7" name="Rectangle 6">
            <a:extLst>
              <a:ext uri="{FF2B5EF4-FFF2-40B4-BE49-F238E27FC236}">
                <a16:creationId xmlns:a16="http://schemas.microsoft.com/office/drawing/2014/main" id="{464AD56C-ED29-4421-BFDF-E3435ECC638B}"/>
              </a:ext>
            </a:extLst>
          </p:cNvPr>
          <p:cNvSpPr/>
          <p:nvPr/>
        </p:nvSpPr>
        <p:spPr>
          <a:xfrm>
            <a:off x="3964673" y="2673891"/>
            <a:ext cx="4006940" cy="4480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 name="TextBox 2">
            <a:extLst>
              <a:ext uri="{FF2B5EF4-FFF2-40B4-BE49-F238E27FC236}">
                <a16:creationId xmlns:a16="http://schemas.microsoft.com/office/drawing/2014/main" id="{BC684F82-27E5-4FBD-9571-BD4ECE609ACF}"/>
              </a:ext>
            </a:extLst>
          </p:cNvPr>
          <p:cNvSpPr txBox="1"/>
          <p:nvPr/>
        </p:nvSpPr>
        <p:spPr>
          <a:xfrm>
            <a:off x="5533018" y="2686784"/>
            <a:ext cx="883080" cy="422239"/>
          </a:xfrm>
          <a:prstGeom prst="rect">
            <a:avLst/>
          </a:prstGeom>
          <a:noFill/>
        </p:spPr>
        <p:txBody>
          <a:bodyPr wrap="none" lIns="89607" tIns="44803" rIns="89607" bIns="44803" rtlCol="0">
            <a:spAutoFit/>
          </a:bodyPr>
          <a:lstStyle/>
          <a:p>
            <a:pPr algn="ctr" defTabSz="224028" fontAlgn="auto">
              <a:spcBef>
                <a:spcPts val="0"/>
              </a:spcBef>
              <a:spcAft>
                <a:spcPts val="0"/>
              </a:spcAft>
              <a:defRPr/>
            </a:pPr>
            <a:r>
              <a:rPr lang="da-DK" sz="2156" b="1" dirty="0">
                <a:solidFill>
                  <a:srgbClr val="172144"/>
                </a:solidFill>
                <a:latin typeface="Century Gothic"/>
              </a:rPr>
              <a:t>Luke,</a:t>
            </a:r>
            <a:endParaRPr lang="en-US" sz="2156" b="1" dirty="0">
              <a:solidFill>
                <a:srgbClr val="172144"/>
              </a:solidFill>
              <a:latin typeface="Century Gothic"/>
            </a:endParaRPr>
          </a:p>
        </p:txBody>
      </p:sp>
      <p:sp>
        <p:nvSpPr>
          <p:cNvPr id="4" name="TextBox 3">
            <a:extLst>
              <a:ext uri="{FF2B5EF4-FFF2-40B4-BE49-F238E27FC236}">
                <a16:creationId xmlns:a16="http://schemas.microsoft.com/office/drawing/2014/main" id="{AA119FF4-20FE-451D-A4DD-5CA3693E2972}"/>
              </a:ext>
            </a:extLst>
          </p:cNvPr>
          <p:cNvSpPr txBox="1"/>
          <p:nvPr/>
        </p:nvSpPr>
        <p:spPr>
          <a:xfrm>
            <a:off x="3680746" y="3177303"/>
            <a:ext cx="4587619" cy="422239"/>
          </a:xfrm>
          <a:prstGeom prst="rect">
            <a:avLst/>
          </a:prstGeom>
          <a:noFill/>
        </p:spPr>
        <p:txBody>
          <a:bodyPr wrap="none" lIns="89607" tIns="44803" rIns="89607" bIns="44803" rtlCol="0">
            <a:spAutoFit/>
          </a:bodyPr>
          <a:lstStyle/>
          <a:p>
            <a:pPr algn="ctr" defTabSz="224028" fontAlgn="auto">
              <a:spcBef>
                <a:spcPts val="0"/>
              </a:spcBef>
              <a:spcAft>
                <a:spcPts val="0"/>
              </a:spcAft>
              <a:defRPr/>
            </a:pPr>
            <a:r>
              <a:rPr lang="en-US" sz="2156" b="1" dirty="0">
                <a:solidFill>
                  <a:srgbClr val="172144"/>
                </a:solidFill>
                <a:latin typeface="Century Gothic"/>
              </a:rPr>
              <a:t>These look awesome! Thank you!</a:t>
            </a:r>
          </a:p>
        </p:txBody>
      </p:sp>
      <p:grpSp>
        <p:nvGrpSpPr>
          <p:cNvPr id="13" name="Group 12">
            <a:extLst>
              <a:ext uri="{FF2B5EF4-FFF2-40B4-BE49-F238E27FC236}">
                <a16:creationId xmlns:a16="http://schemas.microsoft.com/office/drawing/2014/main" id="{25078C77-0B0A-40CD-970A-C10191DA9F3D}"/>
              </a:ext>
            </a:extLst>
          </p:cNvPr>
          <p:cNvGrpSpPr/>
          <p:nvPr/>
        </p:nvGrpSpPr>
        <p:grpSpPr>
          <a:xfrm>
            <a:off x="5665120" y="1491130"/>
            <a:ext cx="618872" cy="668397"/>
            <a:chOff x="3230446" y="10347158"/>
            <a:chExt cx="1849255" cy="1997242"/>
          </a:xfrm>
          <a:solidFill>
            <a:schemeClr val="accent3"/>
          </a:solidFill>
        </p:grpSpPr>
        <p:sp>
          <p:nvSpPr>
            <p:cNvPr id="11" name="Graphic 5">
              <a:extLst>
                <a:ext uri="{FF2B5EF4-FFF2-40B4-BE49-F238E27FC236}">
                  <a16:creationId xmlns:a16="http://schemas.microsoft.com/office/drawing/2014/main" id="{A4B19469-23AF-4D3A-BE2D-DD5C03DECE87}"/>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accent1"/>
            </a:solidFill>
            <a:ln w="9525" cap="flat">
              <a:noFill/>
              <a:prstDash val="solid"/>
              <a:miter/>
            </a:ln>
          </p:spPr>
          <p:txBody>
            <a:bodyPr rtlCol="0" anchor="ctr"/>
            <a:lstStyle/>
            <a:p>
              <a:pPr defTabSz="224028" fontAlgn="auto">
                <a:spcBef>
                  <a:spcPts val="0"/>
                </a:spcBef>
                <a:spcAft>
                  <a:spcPts val="0"/>
                </a:spcAft>
              </a:pPr>
              <a:endParaRPr lang="en-US" sz="882" dirty="0">
                <a:solidFill>
                  <a:srgbClr val="FFFFFF"/>
                </a:solidFill>
                <a:latin typeface="Calibri"/>
              </a:endParaRPr>
            </a:p>
          </p:txBody>
        </p:sp>
        <p:sp>
          <p:nvSpPr>
            <p:cNvPr id="12" name="Graphic 5">
              <a:extLst>
                <a:ext uri="{FF2B5EF4-FFF2-40B4-BE49-F238E27FC236}">
                  <a16:creationId xmlns:a16="http://schemas.microsoft.com/office/drawing/2014/main" id="{2F0188B6-5B5E-4F5E-A492-FD6B4A42B756}"/>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solidFill>
              <a:schemeClr val="accent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14" name="TextBox 13">
            <a:extLst>
              <a:ext uri="{FF2B5EF4-FFF2-40B4-BE49-F238E27FC236}">
                <a16:creationId xmlns:a16="http://schemas.microsoft.com/office/drawing/2014/main" id="{EAF551E1-036C-41C9-A8E6-72DC6E13C5D9}"/>
              </a:ext>
            </a:extLst>
          </p:cNvPr>
          <p:cNvSpPr txBox="1"/>
          <p:nvPr/>
        </p:nvSpPr>
        <p:spPr>
          <a:xfrm>
            <a:off x="5111984" y="3930275"/>
            <a:ext cx="1725152" cy="363818"/>
          </a:xfrm>
          <a:prstGeom prst="rect">
            <a:avLst/>
          </a:prstGeom>
          <a:noFill/>
        </p:spPr>
        <p:txBody>
          <a:bodyPr wrap="none" rtlCol="0">
            <a:spAutoFit/>
          </a:bodyPr>
          <a:lstStyle/>
          <a:p>
            <a:pPr algn="ctr" defTabSz="224028" fontAlgn="auto">
              <a:spcBef>
                <a:spcPts val="0"/>
              </a:spcBef>
              <a:spcAft>
                <a:spcPts val="0"/>
              </a:spcAft>
            </a:pPr>
            <a:r>
              <a:rPr lang="en-US" sz="1764" b="1" dirty="0">
                <a:solidFill>
                  <a:srgbClr val="FFFFFF"/>
                </a:solidFill>
                <a:latin typeface="Century Gothic"/>
              </a:rPr>
              <a:t>- Hayun Cho -</a:t>
            </a:r>
          </a:p>
        </p:txBody>
      </p:sp>
    </p:spTree>
    <p:extLst>
      <p:ext uri="{BB962C8B-B14F-4D97-AF65-F5344CB8AC3E}">
        <p14:creationId xmlns:p14="http://schemas.microsoft.com/office/powerpoint/2010/main" val="20506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300"/>
                                        <p:tgtEl>
                                          <p:spTgt spid="14"/>
                                        </p:tgtEl>
                                      </p:cBhvr>
                                    </p:animEffect>
                                  </p:childTnLst>
                                </p:cTn>
                              </p:par>
                              <p:par>
                                <p:cTn id="8" presetID="2" presetClass="entr" presetSubtype="2" decel="100000"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500" fill="hold"/>
                                        <p:tgtEl>
                                          <p:spTgt spid="7"/>
                                        </p:tgtEl>
                                        <p:attrNameLst>
                                          <p:attrName>ppt_x</p:attrName>
                                        </p:attrNameLst>
                                      </p:cBhvr>
                                      <p:tavLst>
                                        <p:tav tm="0">
                                          <p:val>
                                            <p:strVal val="1+#ppt_w/2"/>
                                          </p:val>
                                        </p:tav>
                                        <p:tav tm="100000">
                                          <p:val>
                                            <p:strVal val="#ppt_x"/>
                                          </p:val>
                                        </p:tav>
                                      </p:tavLst>
                                    </p:anim>
                                    <p:anim calcmode="lin" valueType="num">
                                      <p:cBhvr additive="base">
                                        <p:cTn id="11" dur="1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4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1+#ppt_w/2"/>
                                          </p:val>
                                        </p:tav>
                                        <p:tav tm="100000">
                                          <p:val>
                                            <p:strVal val="#ppt_x"/>
                                          </p:val>
                                        </p:tav>
                                      </p:tavLst>
                                    </p:anim>
                                    <p:anim calcmode="lin" valueType="num">
                                      <p:cBhvr additive="base">
                                        <p:cTn id="15" dur="1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2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900" fill="hold"/>
                                        <p:tgtEl>
                                          <p:spTgt spid="3"/>
                                        </p:tgtEl>
                                        <p:attrNameLst>
                                          <p:attrName>ppt_x</p:attrName>
                                        </p:attrNameLst>
                                      </p:cBhvr>
                                      <p:tavLst>
                                        <p:tav tm="0">
                                          <p:val>
                                            <p:strVal val="1+#ppt_w/2"/>
                                          </p:val>
                                        </p:tav>
                                        <p:tav tm="100000">
                                          <p:val>
                                            <p:strVal val="#ppt_x"/>
                                          </p:val>
                                        </p:tav>
                                      </p:tavLst>
                                    </p:anim>
                                    <p:anim calcmode="lin" valueType="num">
                                      <p:cBhvr additive="base">
                                        <p:cTn id="19" dur="19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900" fill="hold"/>
                                        <p:tgtEl>
                                          <p:spTgt spid="4"/>
                                        </p:tgtEl>
                                        <p:attrNameLst>
                                          <p:attrName>ppt_x</p:attrName>
                                        </p:attrNameLst>
                                      </p:cBhvr>
                                      <p:tavLst>
                                        <p:tav tm="0">
                                          <p:val>
                                            <p:strVal val="1+#ppt_w/2"/>
                                          </p:val>
                                        </p:tav>
                                        <p:tav tm="100000">
                                          <p:val>
                                            <p:strVal val="#ppt_x"/>
                                          </p:val>
                                        </p:tav>
                                      </p:tavLst>
                                    </p:anim>
                                    <p:anim calcmode="lin" valueType="num">
                                      <p:cBhvr additive="base">
                                        <p:cTn id="23" dur="19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000" fill="hold"/>
                                        <p:tgtEl>
                                          <p:spTgt spid="21"/>
                                        </p:tgtEl>
                                        <p:attrNameLst>
                                          <p:attrName>ppt_x</p:attrName>
                                        </p:attrNameLst>
                                      </p:cBhvr>
                                      <p:tavLst>
                                        <p:tav tm="0">
                                          <p:val>
                                            <p:strVal val="1+#ppt_w/2"/>
                                          </p:val>
                                        </p:tav>
                                        <p:tav tm="100000">
                                          <p:val>
                                            <p:strVal val="#ppt_x"/>
                                          </p:val>
                                        </p:tav>
                                      </p:tavLst>
                                    </p:anim>
                                    <p:anim calcmode="lin" valueType="num">
                                      <p:cBhvr additive="base">
                                        <p:cTn id="27" dur="200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500" fill="hold"/>
                                        <p:tgtEl>
                                          <p:spTgt spid="20"/>
                                        </p:tgtEl>
                                        <p:attrNameLst>
                                          <p:attrName>ppt_x</p:attrName>
                                        </p:attrNameLst>
                                      </p:cBhvr>
                                      <p:tavLst>
                                        <p:tav tm="0">
                                          <p:val>
                                            <p:strVal val="1+#ppt_w/2"/>
                                          </p:val>
                                        </p:tav>
                                        <p:tav tm="100000">
                                          <p:val>
                                            <p:strVal val="#ppt_x"/>
                                          </p:val>
                                        </p:tav>
                                      </p:tavLst>
                                    </p:anim>
                                    <p:anim calcmode="lin" valueType="num">
                                      <p:cBhvr additive="base">
                                        <p:cTn id="31" dur="1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1" decel="100000" fill="hold" nodeType="withEffect">
                                  <p:stCondLst>
                                    <p:cond delay="2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900" fill="hold"/>
                                        <p:tgtEl>
                                          <p:spTgt spid="13"/>
                                        </p:tgtEl>
                                        <p:attrNameLst>
                                          <p:attrName>ppt_x</p:attrName>
                                        </p:attrNameLst>
                                      </p:cBhvr>
                                      <p:tavLst>
                                        <p:tav tm="0">
                                          <p:val>
                                            <p:strVal val="#ppt_x"/>
                                          </p:val>
                                        </p:tav>
                                        <p:tav tm="100000">
                                          <p:val>
                                            <p:strVal val="#ppt_x"/>
                                          </p:val>
                                        </p:tav>
                                      </p:tavLst>
                                    </p:anim>
                                    <p:anim calcmode="lin" valueType="num">
                                      <p:cBhvr additive="base">
                                        <p:cTn id="35" dur="19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9" grpId="0" animBg="1"/>
      <p:bldP spid="7" grpId="0" animBg="1"/>
      <p:bldP spid="3" grpId="0"/>
      <p:bldP spid="4"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746FA19-406B-4B4C-8768-0C79F356D5C6}"/>
              </a:ext>
            </a:extLst>
          </p:cNvPr>
          <p:cNvGrpSpPr/>
          <p:nvPr/>
        </p:nvGrpSpPr>
        <p:grpSpPr>
          <a:xfrm>
            <a:off x="7765066" y="1874194"/>
            <a:ext cx="3694372" cy="6432061"/>
            <a:chOff x="15813088" y="4310063"/>
            <a:chExt cx="2924175" cy="5091113"/>
          </a:xfrm>
        </p:grpSpPr>
        <p:sp>
          <p:nvSpPr>
            <p:cNvPr id="37" name="Freeform 217">
              <a:extLst>
                <a:ext uri="{FF2B5EF4-FFF2-40B4-BE49-F238E27FC236}">
                  <a16:creationId xmlns:a16="http://schemas.microsoft.com/office/drawing/2014/main" id="{203B8394-4163-49B0-8442-20765DD58A91}"/>
                </a:ext>
              </a:extLst>
            </p:cNvPr>
            <p:cNvSpPr>
              <a:spLocks/>
            </p:cNvSpPr>
            <p:nvPr/>
          </p:nvSpPr>
          <p:spPr bwMode="auto">
            <a:xfrm>
              <a:off x="15813088" y="4310063"/>
              <a:ext cx="2924175" cy="5091113"/>
            </a:xfrm>
            <a:custGeom>
              <a:avLst/>
              <a:gdLst>
                <a:gd name="T0" fmla="*/ 901 w 920"/>
                <a:gd name="T1" fmla="*/ 584 h 1601"/>
                <a:gd name="T2" fmla="*/ 722 w 920"/>
                <a:gd name="T3" fmla="*/ 786 h 1601"/>
                <a:gd name="T4" fmla="*/ 694 w 920"/>
                <a:gd name="T5" fmla="*/ 814 h 1601"/>
                <a:gd name="T6" fmla="*/ 847 w 920"/>
                <a:gd name="T7" fmla="*/ 816 h 1601"/>
                <a:gd name="T8" fmla="*/ 611 w 920"/>
                <a:gd name="T9" fmla="*/ 979 h 1601"/>
                <a:gd name="T10" fmla="*/ 494 w 920"/>
                <a:gd name="T11" fmla="*/ 950 h 1601"/>
                <a:gd name="T12" fmla="*/ 605 w 920"/>
                <a:gd name="T13" fmla="*/ 990 h 1601"/>
                <a:gd name="T14" fmla="*/ 713 w 920"/>
                <a:gd name="T15" fmla="*/ 1027 h 1601"/>
                <a:gd name="T16" fmla="*/ 570 w 920"/>
                <a:gd name="T17" fmla="*/ 1048 h 1601"/>
                <a:gd name="T18" fmla="*/ 443 w 920"/>
                <a:gd name="T19" fmla="*/ 1020 h 1601"/>
                <a:gd name="T20" fmla="*/ 555 w 920"/>
                <a:gd name="T21" fmla="*/ 1071 h 1601"/>
                <a:gd name="T22" fmla="*/ 578 w 920"/>
                <a:gd name="T23" fmla="*/ 1236 h 1601"/>
                <a:gd name="T24" fmla="*/ 539 w 920"/>
                <a:gd name="T25" fmla="*/ 1277 h 1601"/>
                <a:gd name="T26" fmla="*/ 540 w 920"/>
                <a:gd name="T27" fmla="*/ 1322 h 1601"/>
                <a:gd name="T28" fmla="*/ 496 w 920"/>
                <a:gd name="T29" fmla="*/ 1404 h 1601"/>
                <a:gd name="T30" fmla="*/ 148 w 920"/>
                <a:gd name="T31" fmla="*/ 1550 h 1601"/>
                <a:gd name="T32" fmla="*/ 102 w 920"/>
                <a:gd name="T33" fmla="*/ 1590 h 1601"/>
                <a:gd name="T34" fmla="*/ 135 w 920"/>
                <a:gd name="T35" fmla="*/ 1491 h 1601"/>
                <a:gd name="T36" fmla="*/ 117 w 920"/>
                <a:gd name="T37" fmla="*/ 1444 h 1601"/>
                <a:gd name="T38" fmla="*/ 152 w 920"/>
                <a:gd name="T39" fmla="*/ 1255 h 1601"/>
                <a:gd name="T40" fmla="*/ 193 w 920"/>
                <a:gd name="T41" fmla="*/ 1250 h 1601"/>
                <a:gd name="T42" fmla="*/ 38 w 920"/>
                <a:gd name="T43" fmla="*/ 1063 h 1601"/>
                <a:gd name="T44" fmla="*/ 66 w 920"/>
                <a:gd name="T45" fmla="*/ 973 h 1601"/>
                <a:gd name="T46" fmla="*/ 190 w 920"/>
                <a:gd name="T47" fmla="*/ 1074 h 1601"/>
                <a:gd name="T48" fmla="*/ 72 w 920"/>
                <a:gd name="T49" fmla="*/ 960 h 1601"/>
                <a:gd name="T50" fmla="*/ 201 w 920"/>
                <a:gd name="T51" fmla="*/ 1019 h 1601"/>
                <a:gd name="T52" fmla="*/ 237 w 920"/>
                <a:gd name="T53" fmla="*/ 1024 h 1601"/>
                <a:gd name="T54" fmla="*/ 154 w 920"/>
                <a:gd name="T55" fmla="*/ 809 h 1601"/>
                <a:gd name="T56" fmla="*/ 319 w 920"/>
                <a:gd name="T57" fmla="*/ 870 h 1601"/>
                <a:gd name="T58" fmla="*/ 350 w 920"/>
                <a:gd name="T59" fmla="*/ 887 h 1601"/>
                <a:gd name="T60" fmla="*/ 316 w 920"/>
                <a:gd name="T61" fmla="*/ 561 h 1601"/>
                <a:gd name="T62" fmla="*/ 426 w 920"/>
                <a:gd name="T63" fmla="*/ 661 h 1601"/>
                <a:gd name="T64" fmla="*/ 425 w 920"/>
                <a:gd name="T65" fmla="*/ 309 h 1601"/>
                <a:gd name="T66" fmla="*/ 525 w 920"/>
                <a:gd name="T67" fmla="*/ 396 h 1601"/>
                <a:gd name="T68" fmla="*/ 444 w 920"/>
                <a:gd name="T69" fmla="*/ 278 h 1601"/>
                <a:gd name="T70" fmla="*/ 549 w 920"/>
                <a:gd name="T71" fmla="*/ 303 h 1601"/>
                <a:gd name="T72" fmla="*/ 523 w 920"/>
                <a:gd name="T73" fmla="*/ 192 h 1601"/>
                <a:gd name="T74" fmla="*/ 719 w 920"/>
                <a:gd name="T75" fmla="*/ 0 h 1601"/>
                <a:gd name="T76" fmla="*/ 906 w 920"/>
                <a:gd name="T77" fmla="*/ 292 h 1601"/>
                <a:gd name="T78" fmla="*/ 823 w 920"/>
                <a:gd name="T79" fmla="*/ 365 h 1601"/>
                <a:gd name="T80" fmla="*/ 811 w 920"/>
                <a:gd name="T81" fmla="*/ 387 h 1601"/>
                <a:gd name="T82" fmla="*/ 914 w 920"/>
                <a:gd name="T83" fmla="*/ 344 h 1601"/>
                <a:gd name="T84" fmla="*/ 918 w 920"/>
                <a:gd name="T85" fmla="*/ 385 h 1601"/>
                <a:gd name="T86" fmla="*/ 826 w 920"/>
                <a:gd name="T87" fmla="*/ 445 h 1601"/>
                <a:gd name="T88" fmla="*/ 783 w 920"/>
                <a:gd name="T89" fmla="*/ 479 h 1601"/>
                <a:gd name="T90" fmla="*/ 920 w 920"/>
                <a:gd name="T91" fmla="*/ 43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0" h="1601">
                  <a:moveTo>
                    <a:pt x="920" y="433"/>
                  </a:moveTo>
                  <a:cubicBezTo>
                    <a:pt x="919" y="484"/>
                    <a:pt x="909" y="536"/>
                    <a:pt x="901" y="584"/>
                  </a:cubicBezTo>
                  <a:cubicBezTo>
                    <a:pt x="892" y="640"/>
                    <a:pt x="884" y="696"/>
                    <a:pt x="869" y="751"/>
                  </a:cubicBezTo>
                  <a:cubicBezTo>
                    <a:pt x="853" y="762"/>
                    <a:pt x="796" y="798"/>
                    <a:pt x="722" y="786"/>
                  </a:cubicBezTo>
                  <a:cubicBezTo>
                    <a:pt x="712" y="785"/>
                    <a:pt x="701" y="782"/>
                    <a:pt x="690" y="779"/>
                  </a:cubicBezTo>
                  <a:cubicBezTo>
                    <a:pt x="587" y="745"/>
                    <a:pt x="659" y="809"/>
                    <a:pt x="694" y="814"/>
                  </a:cubicBezTo>
                  <a:cubicBezTo>
                    <a:pt x="697" y="815"/>
                    <a:pt x="702" y="815"/>
                    <a:pt x="706" y="815"/>
                  </a:cubicBezTo>
                  <a:cubicBezTo>
                    <a:pt x="744" y="816"/>
                    <a:pt x="819" y="801"/>
                    <a:pt x="847" y="816"/>
                  </a:cubicBezTo>
                  <a:cubicBezTo>
                    <a:pt x="819" y="883"/>
                    <a:pt x="777" y="943"/>
                    <a:pt x="733" y="1001"/>
                  </a:cubicBezTo>
                  <a:cubicBezTo>
                    <a:pt x="717" y="999"/>
                    <a:pt x="664" y="990"/>
                    <a:pt x="611" y="979"/>
                  </a:cubicBezTo>
                  <a:cubicBezTo>
                    <a:pt x="576" y="971"/>
                    <a:pt x="540" y="962"/>
                    <a:pt x="514" y="953"/>
                  </a:cubicBezTo>
                  <a:cubicBezTo>
                    <a:pt x="507" y="950"/>
                    <a:pt x="499" y="949"/>
                    <a:pt x="494" y="950"/>
                  </a:cubicBezTo>
                  <a:cubicBezTo>
                    <a:pt x="487" y="951"/>
                    <a:pt x="488" y="957"/>
                    <a:pt x="543" y="973"/>
                  </a:cubicBezTo>
                  <a:cubicBezTo>
                    <a:pt x="563" y="979"/>
                    <a:pt x="584" y="985"/>
                    <a:pt x="605" y="990"/>
                  </a:cubicBezTo>
                  <a:cubicBezTo>
                    <a:pt x="652" y="1001"/>
                    <a:pt x="697" y="1009"/>
                    <a:pt x="723" y="1014"/>
                  </a:cubicBezTo>
                  <a:cubicBezTo>
                    <a:pt x="720" y="1018"/>
                    <a:pt x="716" y="1023"/>
                    <a:pt x="713" y="1027"/>
                  </a:cubicBezTo>
                  <a:cubicBezTo>
                    <a:pt x="704" y="1038"/>
                    <a:pt x="696" y="1049"/>
                    <a:pt x="688" y="1060"/>
                  </a:cubicBezTo>
                  <a:cubicBezTo>
                    <a:pt x="660" y="1059"/>
                    <a:pt x="614" y="1055"/>
                    <a:pt x="570" y="1048"/>
                  </a:cubicBezTo>
                  <a:cubicBezTo>
                    <a:pt x="530" y="1042"/>
                    <a:pt x="492" y="1033"/>
                    <a:pt x="466" y="1021"/>
                  </a:cubicBezTo>
                  <a:cubicBezTo>
                    <a:pt x="459" y="1017"/>
                    <a:pt x="450" y="1017"/>
                    <a:pt x="443" y="1020"/>
                  </a:cubicBezTo>
                  <a:cubicBezTo>
                    <a:pt x="432" y="1025"/>
                    <a:pt x="430" y="1035"/>
                    <a:pt x="488" y="1054"/>
                  </a:cubicBezTo>
                  <a:cubicBezTo>
                    <a:pt x="509" y="1061"/>
                    <a:pt x="532" y="1067"/>
                    <a:pt x="555" y="1071"/>
                  </a:cubicBezTo>
                  <a:cubicBezTo>
                    <a:pt x="597" y="1079"/>
                    <a:pt x="638" y="1084"/>
                    <a:pt x="668" y="1087"/>
                  </a:cubicBezTo>
                  <a:cubicBezTo>
                    <a:pt x="634" y="1134"/>
                    <a:pt x="604" y="1183"/>
                    <a:pt x="578" y="1236"/>
                  </a:cubicBezTo>
                  <a:cubicBezTo>
                    <a:pt x="570" y="1252"/>
                    <a:pt x="563" y="1268"/>
                    <a:pt x="556" y="1284"/>
                  </a:cubicBezTo>
                  <a:cubicBezTo>
                    <a:pt x="550" y="1282"/>
                    <a:pt x="544" y="1280"/>
                    <a:pt x="539" y="1277"/>
                  </a:cubicBezTo>
                  <a:cubicBezTo>
                    <a:pt x="510" y="1266"/>
                    <a:pt x="480" y="1260"/>
                    <a:pt x="460" y="1264"/>
                  </a:cubicBezTo>
                  <a:cubicBezTo>
                    <a:pt x="438" y="1268"/>
                    <a:pt x="435" y="1282"/>
                    <a:pt x="540" y="1322"/>
                  </a:cubicBezTo>
                  <a:cubicBezTo>
                    <a:pt x="538" y="1325"/>
                    <a:pt x="537" y="1328"/>
                    <a:pt x="535" y="1332"/>
                  </a:cubicBezTo>
                  <a:cubicBezTo>
                    <a:pt x="525" y="1356"/>
                    <a:pt x="516" y="1385"/>
                    <a:pt x="496" y="1404"/>
                  </a:cubicBezTo>
                  <a:cubicBezTo>
                    <a:pt x="466" y="1434"/>
                    <a:pt x="328" y="1550"/>
                    <a:pt x="185" y="1488"/>
                  </a:cubicBezTo>
                  <a:cubicBezTo>
                    <a:pt x="168" y="1504"/>
                    <a:pt x="156" y="1528"/>
                    <a:pt x="148" y="1550"/>
                  </a:cubicBezTo>
                  <a:cubicBezTo>
                    <a:pt x="137" y="1577"/>
                    <a:pt x="133" y="1601"/>
                    <a:pt x="133" y="1601"/>
                  </a:cubicBezTo>
                  <a:cubicBezTo>
                    <a:pt x="102" y="1590"/>
                    <a:pt x="102" y="1590"/>
                    <a:pt x="102" y="1590"/>
                  </a:cubicBezTo>
                  <a:cubicBezTo>
                    <a:pt x="126" y="1563"/>
                    <a:pt x="134" y="1535"/>
                    <a:pt x="135" y="1511"/>
                  </a:cubicBezTo>
                  <a:cubicBezTo>
                    <a:pt x="136" y="1504"/>
                    <a:pt x="136" y="1497"/>
                    <a:pt x="135" y="1491"/>
                  </a:cubicBezTo>
                  <a:cubicBezTo>
                    <a:pt x="133" y="1467"/>
                    <a:pt x="125" y="1451"/>
                    <a:pt x="125" y="1451"/>
                  </a:cubicBezTo>
                  <a:cubicBezTo>
                    <a:pt x="122" y="1449"/>
                    <a:pt x="120" y="1447"/>
                    <a:pt x="117" y="1444"/>
                  </a:cubicBezTo>
                  <a:cubicBezTo>
                    <a:pt x="0" y="1340"/>
                    <a:pt x="0" y="1243"/>
                    <a:pt x="17" y="1158"/>
                  </a:cubicBezTo>
                  <a:cubicBezTo>
                    <a:pt x="52" y="1181"/>
                    <a:pt x="101" y="1229"/>
                    <a:pt x="152" y="1255"/>
                  </a:cubicBezTo>
                  <a:cubicBezTo>
                    <a:pt x="203" y="1282"/>
                    <a:pt x="214" y="1269"/>
                    <a:pt x="210" y="1263"/>
                  </a:cubicBezTo>
                  <a:cubicBezTo>
                    <a:pt x="207" y="1258"/>
                    <a:pt x="200" y="1254"/>
                    <a:pt x="193" y="1250"/>
                  </a:cubicBezTo>
                  <a:cubicBezTo>
                    <a:pt x="141" y="1227"/>
                    <a:pt x="58" y="1170"/>
                    <a:pt x="20" y="1143"/>
                  </a:cubicBezTo>
                  <a:cubicBezTo>
                    <a:pt x="26" y="1115"/>
                    <a:pt x="33" y="1088"/>
                    <a:pt x="38" y="1063"/>
                  </a:cubicBezTo>
                  <a:cubicBezTo>
                    <a:pt x="38" y="1062"/>
                    <a:pt x="38" y="1062"/>
                    <a:pt x="38" y="1061"/>
                  </a:cubicBezTo>
                  <a:cubicBezTo>
                    <a:pt x="44" y="1031"/>
                    <a:pt x="54" y="1002"/>
                    <a:pt x="66" y="973"/>
                  </a:cubicBezTo>
                  <a:cubicBezTo>
                    <a:pt x="90" y="997"/>
                    <a:pt x="118" y="1023"/>
                    <a:pt x="144" y="1046"/>
                  </a:cubicBezTo>
                  <a:cubicBezTo>
                    <a:pt x="188" y="1083"/>
                    <a:pt x="193" y="1081"/>
                    <a:pt x="190" y="1074"/>
                  </a:cubicBezTo>
                  <a:cubicBezTo>
                    <a:pt x="188" y="1069"/>
                    <a:pt x="183" y="1064"/>
                    <a:pt x="177" y="1059"/>
                  </a:cubicBezTo>
                  <a:cubicBezTo>
                    <a:pt x="146" y="1036"/>
                    <a:pt x="105" y="995"/>
                    <a:pt x="72" y="960"/>
                  </a:cubicBezTo>
                  <a:cubicBezTo>
                    <a:pt x="82" y="936"/>
                    <a:pt x="95" y="912"/>
                    <a:pt x="108" y="889"/>
                  </a:cubicBezTo>
                  <a:cubicBezTo>
                    <a:pt x="130" y="926"/>
                    <a:pt x="164" y="981"/>
                    <a:pt x="201" y="1019"/>
                  </a:cubicBezTo>
                  <a:cubicBezTo>
                    <a:pt x="239" y="1060"/>
                    <a:pt x="247" y="1054"/>
                    <a:pt x="246" y="1043"/>
                  </a:cubicBezTo>
                  <a:cubicBezTo>
                    <a:pt x="246" y="1036"/>
                    <a:pt x="242" y="1029"/>
                    <a:pt x="237" y="1024"/>
                  </a:cubicBezTo>
                  <a:cubicBezTo>
                    <a:pt x="197" y="992"/>
                    <a:pt x="147" y="908"/>
                    <a:pt x="122" y="863"/>
                  </a:cubicBezTo>
                  <a:cubicBezTo>
                    <a:pt x="133" y="845"/>
                    <a:pt x="144" y="826"/>
                    <a:pt x="154" y="809"/>
                  </a:cubicBezTo>
                  <a:cubicBezTo>
                    <a:pt x="170" y="780"/>
                    <a:pt x="188" y="752"/>
                    <a:pt x="207" y="725"/>
                  </a:cubicBezTo>
                  <a:cubicBezTo>
                    <a:pt x="229" y="757"/>
                    <a:pt x="275" y="820"/>
                    <a:pt x="319" y="870"/>
                  </a:cubicBezTo>
                  <a:cubicBezTo>
                    <a:pt x="358" y="913"/>
                    <a:pt x="363" y="911"/>
                    <a:pt x="361" y="904"/>
                  </a:cubicBezTo>
                  <a:cubicBezTo>
                    <a:pt x="360" y="899"/>
                    <a:pt x="356" y="892"/>
                    <a:pt x="350" y="887"/>
                  </a:cubicBezTo>
                  <a:cubicBezTo>
                    <a:pt x="304" y="842"/>
                    <a:pt x="234" y="741"/>
                    <a:pt x="216" y="712"/>
                  </a:cubicBezTo>
                  <a:cubicBezTo>
                    <a:pt x="250" y="663"/>
                    <a:pt x="285" y="613"/>
                    <a:pt x="316" y="561"/>
                  </a:cubicBezTo>
                  <a:cubicBezTo>
                    <a:pt x="344" y="587"/>
                    <a:pt x="375" y="658"/>
                    <a:pt x="395" y="679"/>
                  </a:cubicBezTo>
                  <a:cubicBezTo>
                    <a:pt x="420" y="705"/>
                    <a:pt x="513" y="726"/>
                    <a:pt x="426" y="661"/>
                  </a:cubicBezTo>
                  <a:cubicBezTo>
                    <a:pt x="356" y="609"/>
                    <a:pt x="347" y="532"/>
                    <a:pt x="346" y="504"/>
                  </a:cubicBezTo>
                  <a:cubicBezTo>
                    <a:pt x="376" y="441"/>
                    <a:pt x="393" y="371"/>
                    <a:pt x="425" y="309"/>
                  </a:cubicBezTo>
                  <a:cubicBezTo>
                    <a:pt x="450" y="330"/>
                    <a:pt x="481" y="377"/>
                    <a:pt x="495" y="391"/>
                  </a:cubicBezTo>
                  <a:cubicBezTo>
                    <a:pt x="512" y="408"/>
                    <a:pt x="584" y="439"/>
                    <a:pt x="525" y="396"/>
                  </a:cubicBezTo>
                  <a:cubicBezTo>
                    <a:pt x="482" y="365"/>
                    <a:pt x="456" y="309"/>
                    <a:pt x="444" y="278"/>
                  </a:cubicBezTo>
                  <a:cubicBezTo>
                    <a:pt x="444" y="278"/>
                    <a:pt x="444" y="278"/>
                    <a:pt x="444" y="278"/>
                  </a:cubicBezTo>
                  <a:cubicBezTo>
                    <a:pt x="457" y="260"/>
                    <a:pt x="475" y="239"/>
                    <a:pt x="497" y="217"/>
                  </a:cubicBezTo>
                  <a:cubicBezTo>
                    <a:pt x="516" y="234"/>
                    <a:pt x="536" y="287"/>
                    <a:pt x="549" y="303"/>
                  </a:cubicBezTo>
                  <a:cubicBezTo>
                    <a:pt x="565" y="322"/>
                    <a:pt x="635" y="358"/>
                    <a:pt x="579" y="311"/>
                  </a:cubicBezTo>
                  <a:cubicBezTo>
                    <a:pt x="539" y="277"/>
                    <a:pt x="526" y="222"/>
                    <a:pt x="523" y="192"/>
                  </a:cubicBezTo>
                  <a:cubicBezTo>
                    <a:pt x="556" y="161"/>
                    <a:pt x="594" y="131"/>
                    <a:pt x="627" y="111"/>
                  </a:cubicBezTo>
                  <a:cubicBezTo>
                    <a:pt x="697" y="69"/>
                    <a:pt x="719" y="0"/>
                    <a:pt x="719" y="0"/>
                  </a:cubicBezTo>
                  <a:cubicBezTo>
                    <a:pt x="740" y="23"/>
                    <a:pt x="800" y="72"/>
                    <a:pt x="854" y="156"/>
                  </a:cubicBezTo>
                  <a:cubicBezTo>
                    <a:pt x="885" y="206"/>
                    <a:pt x="899" y="249"/>
                    <a:pt x="906" y="292"/>
                  </a:cubicBezTo>
                  <a:cubicBezTo>
                    <a:pt x="906" y="292"/>
                    <a:pt x="906" y="292"/>
                    <a:pt x="906" y="292"/>
                  </a:cubicBezTo>
                  <a:cubicBezTo>
                    <a:pt x="905" y="294"/>
                    <a:pt x="872" y="341"/>
                    <a:pt x="823" y="365"/>
                  </a:cubicBezTo>
                  <a:cubicBezTo>
                    <a:pt x="810" y="371"/>
                    <a:pt x="797" y="375"/>
                    <a:pt x="782" y="377"/>
                  </a:cubicBezTo>
                  <a:cubicBezTo>
                    <a:pt x="709" y="387"/>
                    <a:pt x="788" y="394"/>
                    <a:pt x="811" y="387"/>
                  </a:cubicBezTo>
                  <a:cubicBezTo>
                    <a:pt x="815" y="386"/>
                    <a:pt x="819" y="384"/>
                    <a:pt x="824" y="381"/>
                  </a:cubicBezTo>
                  <a:cubicBezTo>
                    <a:pt x="852" y="367"/>
                    <a:pt x="897" y="334"/>
                    <a:pt x="914" y="344"/>
                  </a:cubicBezTo>
                  <a:cubicBezTo>
                    <a:pt x="914" y="344"/>
                    <a:pt x="914" y="344"/>
                    <a:pt x="914" y="344"/>
                  </a:cubicBezTo>
                  <a:cubicBezTo>
                    <a:pt x="915" y="357"/>
                    <a:pt x="917" y="371"/>
                    <a:pt x="918" y="385"/>
                  </a:cubicBezTo>
                  <a:cubicBezTo>
                    <a:pt x="918" y="385"/>
                    <a:pt x="918" y="386"/>
                    <a:pt x="919" y="387"/>
                  </a:cubicBezTo>
                  <a:cubicBezTo>
                    <a:pt x="906" y="397"/>
                    <a:pt x="868" y="424"/>
                    <a:pt x="826" y="445"/>
                  </a:cubicBezTo>
                  <a:cubicBezTo>
                    <a:pt x="802" y="457"/>
                    <a:pt x="777" y="466"/>
                    <a:pt x="754" y="469"/>
                  </a:cubicBezTo>
                  <a:cubicBezTo>
                    <a:pt x="681" y="479"/>
                    <a:pt x="759" y="486"/>
                    <a:pt x="783" y="479"/>
                  </a:cubicBezTo>
                  <a:cubicBezTo>
                    <a:pt x="790" y="477"/>
                    <a:pt x="807" y="470"/>
                    <a:pt x="826" y="463"/>
                  </a:cubicBezTo>
                  <a:cubicBezTo>
                    <a:pt x="858" y="450"/>
                    <a:pt x="900" y="434"/>
                    <a:pt x="920" y="433"/>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8" name="Freeform 218">
              <a:extLst>
                <a:ext uri="{FF2B5EF4-FFF2-40B4-BE49-F238E27FC236}">
                  <a16:creationId xmlns:a16="http://schemas.microsoft.com/office/drawing/2014/main" id="{22FD1D94-0377-43B8-AAEC-3BB83747CF3E}"/>
                </a:ext>
              </a:extLst>
            </p:cNvPr>
            <p:cNvSpPr>
              <a:spLocks/>
            </p:cNvSpPr>
            <p:nvPr/>
          </p:nvSpPr>
          <p:spPr bwMode="auto">
            <a:xfrm>
              <a:off x="16240126" y="7716838"/>
              <a:ext cx="1697038" cy="1522413"/>
            </a:xfrm>
            <a:custGeom>
              <a:avLst/>
              <a:gdLst>
                <a:gd name="T0" fmla="*/ 421 w 534"/>
                <a:gd name="T1" fmla="*/ 0 h 479"/>
                <a:gd name="T2" fmla="*/ 534 w 534"/>
                <a:gd name="T3" fmla="*/ 16 h 479"/>
                <a:gd name="T4" fmla="*/ 444 w 534"/>
                <a:gd name="T5" fmla="*/ 165 h 479"/>
                <a:gd name="T6" fmla="*/ 422 w 534"/>
                <a:gd name="T7" fmla="*/ 213 h 479"/>
                <a:gd name="T8" fmla="*/ 405 w 534"/>
                <a:gd name="T9" fmla="*/ 206 h 479"/>
                <a:gd name="T10" fmla="*/ 326 w 534"/>
                <a:gd name="T11" fmla="*/ 193 h 479"/>
                <a:gd name="T12" fmla="*/ 406 w 534"/>
                <a:gd name="T13" fmla="*/ 251 h 479"/>
                <a:gd name="T14" fmla="*/ 401 w 534"/>
                <a:gd name="T15" fmla="*/ 261 h 479"/>
                <a:gd name="T16" fmla="*/ 362 w 534"/>
                <a:gd name="T17" fmla="*/ 333 h 479"/>
                <a:gd name="T18" fmla="*/ 51 w 534"/>
                <a:gd name="T19" fmla="*/ 417 h 479"/>
                <a:gd name="T20" fmla="*/ 14 w 534"/>
                <a:gd name="T21" fmla="*/ 479 h 479"/>
                <a:gd name="T22" fmla="*/ 1 w 534"/>
                <a:gd name="T23" fmla="*/ 440 h 479"/>
                <a:gd name="T24" fmla="*/ 1 w 534"/>
                <a:gd name="T25" fmla="*/ 420 h 479"/>
                <a:gd name="T26" fmla="*/ 54 w 534"/>
                <a:gd name="T27" fmla="*/ 391 h 479"/>
                <a:gd name="T28" fmla="*/ 271 w 534"/>
                <a:gd name="T29" fmla="*/ 247 h 479"/>
                <a:gd name="T30" fmla="*/ 421 w 534"/>
                <a:gd name="T3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479">
                  <a:moveTo>
                    <a:pt x="421" y="0"/>
                  </a:moveTo>
                  <a:cubicBezTo>
                    <a:pt x="463" y="8"/>
                    <a:pt x="504" y="13"/>
                    <a:pt x="534" y="16"/>
                  </a:cubicBezTo>
                  <a:cubicBezTo>
                    <a:pt x="500" y="63"/>
                    <a:pt x="470" y="112"/>
                    <a:pt x="444" y="165"/>
                  </a:cubicBezTo>
                  <a:cubicBezTo>
                    <a:pt x="436" y="181"/>
                    <a:pt x="429" y="197"/>
                    <a:pt x="422" y="213"/>
                  </a:cubicBezTo>
                  <a:cubicBezTo>
                    <a:pt x="416" y="211"/>
                    <a:pt x="410" y="209"/>
                    <a:pt x="405" y="206"/>
                  </a:cubicBezTo>
                  <a:cubicBezTo>
                    <a:pt x="376" y="195"/>
                    <a:pt x="346" y="189"/>
                    <a:pt x="326" y="193"/>
                  </a:cubicBezTo>
                  <a:cubicBezTo>
                    <a:pt x="304" y="197"/>
                    <a:pt x="301" y="211"/>
                    <a:pt x="406" y="251"/>
                  </a:cubicBezTo>
                  <a:cubicBezTo>
                    <a:pt x="404" y="254"/>
                    <a:pt x="403" y="257"/>
                    <a:pt x="401" y="261"/>
                  </a:cubicBezTo>
                  <a:cubicBezTo>
                    <a:pt x="391" y="285"/>
                    <a:pt x="382" y="314"/>
                    <a:pt x="362" y="333"/>
                  </a:cubicBezTo>
                  <a:cubicBezTo>
                    <a:pt x="332" y="363"/>
                    <a:pt x="194" y="479"/>
                    <a:pt x="51" y="417"/>
                  </a:cubicBezTo>
                  <a:cubicBezTo>
                    <a:pt x="34" y="433"/>
                    <a:pt x="22" y="457"/>
                    <a:pt x="14" y="479"/>
                  </a:cubicBezTo>
                  <a:cubicBezTo>
                    <a:pt x="9" y="468"/>
                    <a:pt x="4" y="454"/>
                    <a:pt x="1" y="440"/>
                  </a:cubicBezTo>
                  <a:cubicBezTo>
                    <a:pt x="0" y="433"/>
                    <a:pt x="0" y="426"/>
                    <a:pt x="1" y="420"/>
                  </a:cubicBezTo>
                  <a:cubicBezTo>
                    <a:pt x="4" y="401"/>
                    <a:pt x="17" y="388"/>
                    <a:pt x="54" y="391"/>
                  </a:cubicBezTo>
                  <a:cubicBezTo>
                    <a:pt x="152" y="401"/>
                    <a:pt x="249" y="302"/>
                    <a:pt x="271" y="247"/>
                  </a:cubicBezTo>
                  <a:cubicBezTo>
                    <a:pt x="284" y="217"/>
                    <a:pt x="344" y="126"/>
                    <a:pt x="421"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9" name="Freeform 219">
              <a:extLst>
                <a:ext uri="{FF2B5EF4-FFF2-40B4-BE49-F238E27FC236}">
                  <a16:creationId xmlns:a16="http://schemas.microsoft.com/office/drawing/2014/main" id="{068EB167-BB4B-4F31-ADA3-1965B7F7094D}"/>
                </a:ext>
              </a:extLst>
            </p:cNvPr>
            <p:cNvSpPr>
              <a:spLocks/>
            </p:cNvSpPr>
            <p:nvPr/>
          </p:nvSpPr>
          <p:spPr bwMode="auto">
            <a:xfrm>
              <a:off x="17624426" y="7458076"/>
              <a:ext cx="487363" cy="223838"/>
            </a:xfrm>
            <a:custGeom>
              <a:avLst/>
              <a:gdLst>
                <a:gd name="T0" fmla="*/ 35 w 153"/>
                <a:gd name="T1" fmla="*/ 0 h 70"/>
                <a:gd name="T2" fmla="*/ 153 w 153"/>
                <a:gd name="T3" fmla="*/ 24 h 70"/>
                <a:gd name="T4" fmla="*/ 143 w 153"/>
                <a:gd name="T5" fmla="*/ 37 h 70"/>
                <a:gd name="T6" fmla="*/ 118 w 153"/>
                <a:gd name="T7" fmla="*/ 70 h 70"/>
                <a:gd name="T8" fmla="*/ 0 w 153"/>
                <a:gd name="T9" fmla="*/ 58 h 70"/>
                <a:gd name="T10" fmla="*/ 35 w 153"/>
                <a:gd name="T11" fmla="*/ 0 h 70"/>
              </a:gdLst>
              <a:ahLst/>
              <a:cxnLst>
                <a:cxn ang="0">
                  <a:pos x="T0" y="T1"/>
                </a:cxn>
                <a:cxn ang="0">
                  <a:pos x="T2" y="T3"/>
                </a:cxn>
                <a:cxn ang="0">
                  <a:pos x="T4" y="T5"/>
                </a:cxn>
                <a:cxn ang="0">
                  <a:pos x="T6" y="T7"/>
                </a:cxn>
                <a:cxn ang="0">
                  <a:pos x="T8" y="T9"/>
                </a:cxn>
                <a:cxn ang="0">
                  <a:pos x="T10" y="T11"/>
                </a:cxn>
              </a:cxnLst>
              <a:rect l="0" t="0" r="r" b="b"/>
              <a:pathLst>
                <a:path w="153" h="70">
                  <a:moveTo>
                    <a:pt x="35" y="0"/>
                  </a:moveTo>
                  <a:cubicBezTo>
                    <a:pt x="82" y="11"/>
                    <a:pt x="127" y="19"/>
                    <a:pt x="153" y="24"/>
                  </a:cubicBezTo>
                  <a:cubicBezTo>
                    <a:pt x="150" y="28"/>
                    <a:pt x="146" y="33"/>
                    <a:pt x="143" y="37"/>
                  </a:cubicBezTo>
                  <a:cubicBezTo>
                    <a:pt x="134" y="48"/>
                    <a:pt x="126" y="59"/>
                    <a:pt x="118" y="70"/>
                  </a:cubicBezTo>
                  <a:cubicBezTo>
                    <a:pt x="90" y="69"/>
                    <a:pt x="44" y="65"/>
                    <a:pt x="0" y="58"/>
                  </a:cubicBezTo>
                  <a:cubicBezTo>
                    <a:pt x="11" y="39"/>
                    <a:pt x="23" y="20"/>
                    <a:pt x="35"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0" name="Freeform 220">
              <a:extLst>
                <a:ext uri="{FF2B5EF4-FFF2-40B4-BE49-F238E27FC236}">
                  <a16:creationId xmlns:a16="http://schemas.microsoft.com/office/drawing/2014/main" id="{899BECB0-30DB-4EEC-A174-427F7C8647BF}"/>
                </a:ext>
              </a:extLst>
            </p:cNvPr>
            <p:cNvSpPr>
              <a:spLocks/>
            </p:cNvSpPr>
            <p:nvPr/>
          </p:nvSpPr>
          <p:spPr bwMode="auto">
            <a:xfrm>
              <a:off x="17754601" y="6858001"/>
              <a:ext cx="750888" cy="635000"/>
            </a:xfrm>
            <a:custGeom>
              <a:avLst/>
              <a:gdLst>
                <a:gd name="T0" fmla="*/ 236 w 236"/>
                <a:gd name="T1" fmla="*/ 15 h 200"/>
                <a:gd name="T2" fmla="*/ 122 w 236"/>
                <a:gd name="T3" fmla="*/ 200 h 200"/>
                <a:gd name="T4" fmla="*/ 0 w 236"/>
                <a:gd name="T5" fmla="*/ 178 h 200"/>
                <a:gd name="T6" fmla="*/ 95 w 236"/>
                <a:gd name="T7" fmla="*/ 14 h 200"/>
                <a:gd name="T8" fmla="*/ 236 w 236"/>
                <a:gd name="T9" fmla="*/ 15 h 200"/>
              </a:gdLst>
              <a:ahLst/>
              <a:cxnLst>
                <a:cxn ang="0">
                  <a:pos x="T0" y="T1"/>
                </a:cxn>
                <a:cxn ang="0">
                  <a:pos x="T2" y="T3"/>
                </a:cxn>
                <a:cxn ang="0">
                  <a:pos x="T4" y="T5"/>
                </a:cxn>
                <a:cxn ang="0">
                  <a:pos x="T6" y="T7"/>
                </a:cxn>
                <a:cxn ang="0">
                  <a:pos x="T8" y="T9"/>
                </a:cxn>
              </a:cxnLst>
              <a:rect l="0" t="0" r="r" b="b"/>
              <a:pathLst>
                <a:path w="236" h="200">
                  <a:moveTo>
                    <a:pt x="236" y="15"/>
                  </a:moveTo>
                  <a:cubicBezTo>
                    <a:pt x="208" y="82"/>
                    <a:pt x="166" y="142"/>
                    <a:pt x="122" y="200"/>
                  </a:cubicBezTo>
                  <a:cubicBezTo>
                    <a:pt x="106" y="198"/>
                    <a:pt x="53" y="189"/>
                    <a:pt x="0" y="178"/>
                  </a:cubicBezTo>
                  <a:cubicBezTo>
                    <a:pt x="31" y="127"/>
                    <a:pt x="63" y="72"/>
                    <a:pt x="95" y="14"/>
                  </a:cubicBezTo>
                  <a:cubicBezTo>
                    <a:pt x="133" y="15"/>
                    <a:pt x="208" y="0"/>
                    <a:pt x="236" y="1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1" name="Freeform 221">
              <a:extLst>
                <a:ext uri="{FF2B5EF4-FFF2-40B4-BE49-F238E27FC236}">
                  <a16:creationId xmlns:a16="http://schemas.microsoft.com/office/drawing/2014/main" id="{3A3079B6-8A11-481F-8F1D-CA99921A33BA}"/>
                </a:ext>
              </a:extLst>
            </p:cNvPr>
            <p:cNvSpPr>
              <a:spLocks/>
            </p:cNvSpPr>
            <p:nvPr/>
          </p:nvSpPr>
          <p:spPr bwMode="auto">
            <a:xfrm>
              <a:off x="18099088" y="4310063"/>
              <a:ext cx="593725" cy="1160463"/>
            </a:xfrm>
            <a:custGeom>
              <a:avLst/>
              <a:gdLst>
                <a:gd name="T0" fmla="*/ 104 w 187"/>
                <a:gd name="T1" fmla="*/ 365 h 365"/>
                <a:gd name="T2" fmla="*/ 0 w 187"/>
                <a:gd name="T3" fmla="*/ 0 h 365"/>
                <a:gd name="T4" fmla="*/ 135 w 187"/>
                <a:gd name="T5" fmla="*/ 156 h 365"/>
                <a:gd name="T6" fmla="*/ 187 w 187"/>
                <a:gd name="T7" fmla="*/ 292 h 365"/>
                <a:gd name="T8" fmla="*/ 187 w 187"/>
                <a:gd name="T9" fmla="*/ 292 h 365"/>
                <a:gd name="T10" fmla="*/ 104 w 187"/>
                <a:gd name="T11" fmla="*/ 365 h 365"/>
              </a:gdLst>
              <a:ahLst/>
              <a:cxnLst>
                <a:cxn ang="0">
                  <a:pos x="T0" y="T1"/>
                </a:cxn>
                <a:cxn ang="0">
                  <a:pos x="T2" y="T3"/>
                </a:cxn>
                <a:cxn ang="0">
                  <a:pos x="T4" y="T5"/>
                </a:cxn>
                <a:cxn ang="0">
                  <a:pos x="T6" y="T7"/>
                </a:cxn>
                <a:cxn ang="0">
                  <a:pos x="T8" y="T9"/>
                </a:cxn>
                <a:cxn ang="0">
                  <a:pos x="T10" y="T11"/>
                </a:cxn>
              </a:cxnLst>
              <a:rect l="0" t="0" r="r" b="b"/>
              <a:pathLst>
                <a:path w="187" h="365">
                  <a:moveTo>
                    <a:pt x="104" y="365"/>
                  </a:moveTo>
                  <a:cubicBezTo>
                    <a:pt x="85" y="166"/>
                    <a:pt x="0" y="0"/>
                    <a:pt x="0" y="0"/>
                  </a:cubicBezTo>
                  <a:cubicBezTo>
                    <a:pt x="21" y="23"/>
                    <a:pt x="81" y="72"/>
                    <a:pt x="135" y="156"/>
                  </a:cubicBezTo>
                  <a:cubicBezTo>
                    <a:pt x="166" y="206"/>
                    <a:pt x="180" y="249"/>
                    <a:pt x="187" y="292"/>
                  </a:cubicBezTo>
                  <a:cubicBezTo>
                    <a:pt x="187" y="292"/>
                    <a:pt x="187" y="292"/>
                    <a:pt x="187" y="292"/>
                  </a:cubicBezTo>
                  <a:cubicBezTo>
                    <a:pt x="186" y="294"/>
                    <a:pt x="153" y="341"/>
                    <a:pt x="104" y="36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2" name="Freeform 222">
              <a:extLst>
                <a:ext uri="{FF2B5EF4-FFF2-40B4-BE49-F238E27FC236}">
                  <a16:creationId xmlns:a16="http://schemas.microsoft.com/office/drawing/2014/main" id="{4D32E4C3-4CDF-49CD-8C19-A2CE170AD61C}"/>
                </a:ext>
              </a:extLst>
            </p:cNvPr>
            <p:cNvSpPr>
              <a:spLocks/>
            </p:cNvSpPr>
            <p:nvPr/>
          </p:nvSpPr>
          <p:spPr bwMode="auto">
            <a:xfrm>
              <a:off x="18108613" y="5688013"/>
              <a:ext cx="628650" cy="1160463"/>
            </a:xfrm>
            <a:custGeom>
              <a:avLst/>
              <a:gdLst>
                <a:gd name="T0" fmla="*/ 198 w 198"/>
                <a:gd name="T1" fmla="*/ 0 h 365"/>
                <a:gd name="T2" fmla="*/ 179 w 198"/>
                <a:gd name="T3" fmla="*/ 151 h 365"/>
                <a:gd name="T4" fmla="*/ 147 w 198"/>
                <a:gd name="T5" fmla="*/ 318 h 365"/>
                <a:gd name="T6" fmla="*/ 0 w 198"/>
                <a:gd name="T7" fmla="*/ 353 h 365"/>
                <a:gd name="T8" fmla="*/ 45 w 198"/>
                <a:gd name="T9" fmla="*/ 269 h 365"/>
                <a:gd name="T10" fmla="*/ 104 w 198"/>
                <a:gd name="T11" fmla="*/ 30 h 365"/>
                <a:gd name="T12" fmla="*/ 198 w 198"/>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98" h="365">
                  <a:moveTo>
                    <a:pt x="198" y="0"/>
                  </a:moveTo>
                  <a:cubicBezTo>
                    <a:pt x="197" y="51"/>
                    <a:pt x="187" y="103"/>
                    <a:pt x="179" y="151"/>
                  </a:cubicBezTo>
                  <a:cubicBezTo>
                    <a:pt x="170" y="207"/>
                    <a:pt x="162" y="263"/>
                    <a:pt x="147" y="318"/>
                  </a:cubicBezTo>
                  <a:cubicBezTo>
                    <a:pt x="131" y="329"/>
                    <a:pt x="74" y="365"/>
                    <a:pt x="0" y="353"/>
                  </a:cubicBezTo>
                  <a:cubicBezTo>
                    <a:pt x="15" y="326"/>
                    <a:pt x="30" y="298"/>
                    <a:pt x="45" y="269"/>
                  </a:cubicBezTo>
                  <a:cubicBezTo>
                    <a:pt x="84" y="193"/>
                    <a:pt x="101" y="110"/>
                    <a:pt x="104" y="30"/>
                  </a:cubicBezTo>
                  <a:cubicBezTo>
                    <a:pt x="136" y="17"/>
                    <a:pt x="178" y="1"/>
                    <a:pt x="198"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3" name="Freeform 223">
              <a:extLst>
                <a:ext uri="{FF2B5EF4-FFF2-40B4-BE49-F238E27FC236}">
                  <a16:creationId xmlns:a16="http://schemas.microsoft.com/office/drawing/2014/main" id="{8033687D-E547-4A8F-85D5-7A5644FE2C56}"/>
                </a:ext>
              </a:extLst>
            </p:cNvPr>
            <p:cNvSpPr>
              <a:spLocks/>
            </p:cNvSpPr>
            <p:nvPr/>
          </p:nvSpPr>
          <p:spPr bwMode="auto">
            <a:xfrm>
              <a:off x="18432463" y="5372101"/>
              <a:ext cx="301625" cy="354013"/>
            </a:xfrm>
            <a:custGeom>
              <a:avLst/>
              <a:gdLst>
                <a:gd name="T0" fmla="*/ 90 w 95"/>
                <a:gd name="T1" fmla="*/ 10 h 111"/>
                <a:gd name="T2" fmla="*/ 90 w 95"/>
                <a:gd name="T3" fmla="*/ 10 h 111"/>
                <a:gd name="T4" fmla="*/ 94 w 95"/>
                <a:gd name="T5" fmla="*/ 51 h 111"/>
                <a:gd name="T6" fmla="*/ 95 w 95"/>
                <a:gd name="T7" fmla="*/ 53 h 111"/>
                <a:gd name="T8" fmla="*/ 2 w 95"/>
                <a:gd name="T9" fmla="*/ 111 h 111"/>
                <a:gd name="T10" fmla="*/ 0 w 95"/>
                <a:gd name="T11" fmla="*/ 47 h 111"/>
                <a:gd name="T12" fmla="*/ 90 w 95"/>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95" h="111">
                  <a:moveTo>
                    <a:pt x="90" y="10"/>
                  </a:moveTo>
                  <a:cubicBezTo>
                    <a:pt x="90" y="10"/>
                    <a:pt x="90" y="10"/>
                    <a:pt x="90" y="10"/>
                  </a:cubicBezTo>
                  <a:cubicBezTo>
                    <a:pt x="91" y="23"/>
                    <a:pt x="93" y="37"/>
                    <a:pt x="94" y="51"/>
                  </a:cubicBezTo>
                  <a:cubicBezTo>
                    <a:pt x="94" y="51"/>
                    <a:pt x="94" y="52"/>
                    <a:pt x="95" y="53"/>
                  </a:cubicBezTo>
                  <a:cubicBezTo>
                    <a:pt x="82" y="63"/>
                    <a:pt x="44" y="90"/>
                    <a:pt x="2" y="111"/>
                  </a:cubicBezTo>
                  <a:cubicBezTo>
                    <a:pt x="2" y="89"/>
                    <a:pt x="1" y="68"/>
                    <a:pt x="0" y="47"/>
                  </a:cubicBezTo>
                  <a:cubicBezTo>
                    <a:pt x="28" y="33"/>
                    <a:pt x="73" y="0"/>
                    <a:pt x="90" y="1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pic>
        <p:nvPicPr>
          <p:cNvPr id="451" name="Graphic 450">
            <a:extLst>
              <a:ext uri="{FF2B5EF4-FFF2-40B4-BE49-F238E27FC236}">
                <a16:creationId xmlns:a16="http://schemas.microsoft.com/office/drawing/2014/main" id="{FD3E87AD-AE15-4247-9E26-C0FECFB270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928" y="635201"/>
            <a:ext cx="61503" cy="5412243"/>
          </a:xfrm>
          <a:prstGeom prst="rect">
            <a:avLst/>
          </a:prstGeom>
        </p:spPr>
      </p:pic>
      <p:pic>
        <p:nvPicPr>
          <p:cNvPr id="452" name="Graphic 451">
            <a:extLst>
              <a:ext uri="{FF2B5EF4-FFF2-40B4-BE49-F238E27FC236}">
                <a16:creationId xmlns:a16="http://schemas.microsoft.com/office/drawing/2014/main" id="{3BCB1B21-2776-48A1-9DDB-5166EA556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2681" y="635201"/>
            <a:ext cx="61503" cy="5412243"/>
          </a:xfrm>
          <a:prstGeom prst="rect">
            <a:avLst/>
          </a:prstGeom>
        </p:spPr>
      </p:pic>
      <p:pic>
        <p:nvPicPr>
          <p:cNvPr id="453" name="Graphic 452">
            <a:extLst>
              <a:ext uri="{FF2B5EF4-FFF2-40B4-BE49-F238E27FC236}">
                <a16:creationId xmlns:a16="http://schemas.microsoft.com/office/drawing/2014/main" id="{0393762C-48C8-40CB-AE02-A60B94DCD7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4768" y="635201"/>
            <a:ext cx="61503" cy="5412243"/>
          </a:xfrm>
          <a:prstGeom prst="rect">
            <a:avLst/>
          </a:prstGeom>
        </p:spPr>
      </p:pic>
      <p:pic>
        <p:nvPicPr>
          <p:cNvPr id="454" name="Graphic 453">
            <a:extLst>
              <a:ext uri="{FF2B5EF4-FFF2-40B4-BE49-F238E27FC236}">
                <a16:creationId xmlns:a16="http://schemas.microsoft.com/office/drawing/2014/main" id="{FB798520-ADE7-468B-80FC-64A548EE3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607" y="635201"/>
            <a:ext cx="61503" cy="5412243"/>
          </a:xfrm>
          <a:prstGeom prst="rect">
            <a:avLst/>
          </a:prstGeom>
        </p:spPr>
      </p:pic>
      <p:pic>
        <p:nvPicPr>
          <p:cNvPr id="455" name="Graphic 454">
            <a:extLst>
              <a:ext uri="{FF2B5EF4-FFF2-40B4-BE49-F238E27FC236}">
                <a16:creationId xmlns:a16="http://schemas.microsoft.com/office/drawing/2014/main" id="{D081E778-ADC6-485C-B88C-4453B17756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4447" y="635201"/>
            <a:ext cx="61503" cy="5412243"/>
          </a:xfrm>
          <a:prstGeom prst="rect">
            <a:avLst/>
          </a:prstGeom>
        </p:spPr>
      </p:pic>
      <p:pic>
        <p:nvPicPr>
          <p:cNvPr id="456" name="Graphic 455">
            <a:extLst>
              <a:ext uri="{FF2B5EF4-FFF2-40B4-BE49-F238E27FC236}">
                <a16:creationId xmlns:a16="http://schemas.microsoft.com/office/drawing/2014/main" id="{6B9A65F2-D85D-434A-BD76-82F0A6B273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4287" y="635201"/>
            <a:ext cx="61503" cy="5412243"/>
          </a:xfrm>
          <a:prstGeom prst="rect">
            <a:avLst/>
          </a:prstGeom>
        </p:spPr>
      </p:pic>
      <p:pic>
        <p:nvPicPr>
          <p:cNvPr id="457" name="Graphic 456">
            <a:extLst>
              <a:ext uri="{FF2B5EF4-FFF2-40B4-BE49-F238E27FC236}">
                <a16:creationId xmlns:a16="http://schemas.microsoft.com/office/drawing/2014/main" id="{C5A313B2-F9F5-45AD-9EFE-460782DAD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4126" y="635201"/>
            <a:ext cx="61503" cy="5412243"/>
          </a:xfrm>
          <a:prstGeom prst="rect">
            <a:avLst/>
          </a:prstGeom>
        </p:spPr>
      </p:pic>
      <p:pic>
        <p:nvPicPr>
          <p:cNvPr id="458" name="Graphic 457">
            <a:extLst>
              <a:ext uri="{FF2B5EF4-FFF2-40B4-BE49-F238E27FC236}">
                <a16:creationId xmlns:a16="http://schemas.microsoft.com/office/drawing/2014/main" id="{FFF98DD9-A28F-43CC-A722-17861E2D25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3966" y="635201"/>
            <a:ext cx="61503" cy="5412243"/>
          </a:xfrm>
          <a:prstGeom prst="rect">
            <a:avLst/>
          </a:prstGeom>
        </p:spPr>
      </p:pic>
      <p:pic>
        <p:nvPicPr>
          <p:cNvPr id="459" name="Graphic 458">
            <a:extLst>
              <a:ext uri="{FF2B5EF4-FFF2-40B4-BE49-F238E27FC236}">
                <a16:creationId xmlns:a16="http://schemas.microsoft.com/office/drawing/2014/main" id="{6AFA3156-4F54-47DF-AD47-2EA064149A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3805" y="635201"/>
            <a:ext cx="61503" cy="5412243"/>
          </a:xfrm>
          <a:prstGeom prst="rect">
            <a:avLst/>
          </a:prstGeom>
        </p:spPr>
      </p:pic>
      <p:pic>
        <p:nvPicPr>
          <p:cNvPr id="460" name="Graphic 459">
            <a:extLst>
              <a:ext uri="{FF2B5EF4-FFF2-40B4-BE49-F238E27FC236}">
                <a16:creationId xmlns:a16="http://schemas.microsoft.com/office/drawing/2014/main" id="{B0CCEA36-9A96-4775-8283-509521CF9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3645" y="635201"/>
            <a:ext cx="61503" cy="5412243"/>
          </a:xfrm>
          <a:prstGeom prst="rect">
            <a:avLst/>
          </a:prstGeom>
        </p:spPr>
      </p:pic>
      <p:pic>
        <p:nvPicPr>
          <p:cNvPr id="461" name="Graphic 460">
            <a:extLst>
              <a:ext uri="{FF2B5EF4-FFF2-40B4-BE49-F238E27FC236}">
                <a16:creationId xmlns:a16="http://schemas.microsoft.com/office/drawing/2014/main" id="{836F35FC-0EBA-492A-8E5E-46E4D4BD5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23485" y="635201"/>
            <a:ext cx="61503" cy="5412243"/>
          </a:xfrm>
          <a:prstGeom prst="rect">
            <a:avLst/>
          </a:prstGeom>
        </p:spPr>
      </p:pic>
      <p:pic>
        <p:nvPicPr>
          <p:cNvPr id="462" name="Graphic 461">
            <a:extLst>
              <a:ext uri="{FF2B5EF4-FFF2-40B4-BE49-F238E27FC236}">
                <a16:creationId xmlns:a16="http://schemas.microsoft.com/office/drawing/2014/main" id="{88664125-6354-4B9B-A988-072E7F672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3324" y="635201"/>
            <a:ext cx="61503" cy="5412243"/>
          </a:xfrm>
          <a:prstGeom prst="rect">
            <a:avLst/>
          </a:prstGeom>
        </p:spPr>
      </p:pic>
      <p:pic>
        <p:nvPicPr>
          <p:cNvPr id="463" name="Graphic 462">
            <a:extLst>
              <a:ext uri="{FF2B5EF4-FFF2-40B4-BE49-F238E27FC236}">
                <a16:creationId xmlns:a16="http://schemas.microsoft.com/office/drawing/2014/main" id="{8C9C8C2F-2AE0-4F2C-9839-6A73ED3E0D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3164" y="635201"/>
            <a:ext cx="61503" cy="5412243"/>
          </a:xfrm>
          <a:prstGeom prst="rect">
            <a:avLst/>
          </a:prstGeom>
        </p:spPr>
      </p:pic>
      <p:pic>
        <p:nvPicPr>
          <p:cNvPr id="464" name="Graphic 463">
            <a:extLst>
              <a:ext uri="{FF2B5EF4-FFF2-40B4-BE49-F238E27FC236}">
                <a16:creationId xmlns:a16="http://schemas.microsoft.com/office/drawing/2014/main" id="{B097C0A6-448F-4712-B45A-8D4F13237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004" y="635201"/>
            <a:ext cx="61503" cy="5412243"/>
          </a:xfrm>
          <a:prstGeom prst="rect">
            <a:avLst/>
          </a:prstGeom>
        </p:spPr>
      </p:pic>
      <p:pic>
        <p:nvPicPr>
          <p:cNvPr id="465" name="Graphic 464">
            <a:extLst>
              <a:ext uri="{FF2B5EF4-FFF2-40B4-BE49-F238E27FC236}">
                <a16:creationId xmlns:a16="http://schemas.microsoft.com/office/drawing/2014/main" id="{F13BA15E-E142-4F93-8000-CF0F9A43DB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82843" y="635201"/>
            <a:ext cx="61503" cy="5412243"/>
          </a:xfrm>
          <a:prstGeom prst="rect">
            <a:avLst/>
          </a:prstGeom>
        </p:spPr>
      </p:pic>
      <p:sp>
        <p:nvSpPr>
          <p:cNvPr id="466" name="TextBox 465">
            <a:extLst>
              <a:ext uri="{FF2B5EF4-FFF2-40B4-BE49-F238E27FC236}">
                <a16:creationId xmlns:a16="http://schemas.microsoft.com/office/drawing/2014/main" id="{2BE9592D-46EA-48D7-86A2-EC45509315D5}"/>
              </a:ext>
            </a:extLst>
          </p:cNvPr>
          <p:cNvSpPr txBox="1"/>
          <p:nvPr/>
        </p:nvSpPr>
        <p:spPr>
          <a:xfrm>
            <a:off x="2222342" y="1792097"/>
            <a:ext cx="3627597" cy="665439"/>
          </a:xfrm>
          <a:prstGeom prst="rect">
            <a:avLst/>
          </a:prstGeom>
          <a:noFill/>
        </p:spPr>
        <p:txBody>
          <a:bodyPr wrap="square" rtlCol="0">
            <a:spAutoFit/>
          </a:bodyPr>
          <a:lstStyle/>
          <a:p>
            <a:pPr defTabSz="224028" fontAlgn="auto">
              <a:spcBef>
                <a:spcPts val="0"/>
              </a:spcBef>
              <a:spcAft>
                <a:spcPts val="0"/>
              </a:spcAft>
              <a:defRPr/>
            </a:pPr>
            <a:r>
              <a:rPr lang="en-US" sz="3724" b="1" dirty="0">
                <a:solidFill>
                  <a:srgbClr val="FFFFFF"/>
                </a:solidFill>
                <a:latin typeface="Century Gothic"/>
              </a:rPr>
              <a:t>Transition</a:t>
            </a:r>
          </a:p>
        </p:txBody>
      </p:sp>
      <p:sp>
        <p:nvSpPr>
          <p:cNvPr id="467" name="TextBox 466">
            <a:extLst>
              <a:ext uri="{FF2B5EF4-FFF2-40B4-BE49-F238E27FC236}">
                <a16:creationId xmlns:a16="http://schemas.microsoft.com/office/drawing/2014/main" id="{1CE9B3C2-CAEE-48AC-8686-5F9A7ECB19FA}"/>
              </a:ext>
            </a:extLst>
          </p:cNvPr>
          <p:cNvSpPr txBox="1"/>
          <p:nvPr/>
        </p:nvSpPr>
        <p:spPr>
          <a:xfrm>
            <a:off x="3385119" y="2817847"/>
            <a:ext cx="5153574" cy="1132939"/>
          </a:xfrm>
          <a:prstGeom prst="rect">
            <a:avLst/>
          </a:prstGeom>
          <a:noFill/>
        </p:spPr>
        <p:txBody>
          <a:bodyPr wrap="square" rtlCol="0">
            <a:spAutoFit/>
          </a:bodyPr>
          <a:lstStyle/>
          <a:p>
            <a:pPr algn="ctr" defTabSz="224028" fontAlgn="auto">
              <a:spcBef>
                <a:spcPts val="0"/>
              </a:spcBef>
              <a:spcAft>
                <a:spcPts val="0"/>
              </a:spcAft>
              <a:defRPr/>
            </a:pPr>
            <a:r>
              <a:rPr lang="en-US" sz="6762" b="1" dirty="0">
                <a:solidFill>
                  <a:srgbClr val="FFFFFF"/>
                </a:solidFill>
                <a:latin typeface="Century Gothic"/>
              </a:rPr>
              <a:t>NEW VI</a:t>
            </a:r>
          </a:p>
        </p:txBody>
      </p:sp>
      <p:sp>
        <p:nvSpPr>
          <p:cNvPr id="468" name="TextBox 467">
            <a:extLst>
              <a:ext uri="{FF2B5EF4-FFF2-40B4-BE49-F238E27FC236}">
                <a16:creationId xmlns:a16="http://schemas.microsoft.com/office/drawing/2014/main" id="{BB67E0FA-A012-4F84-A73C-2B130F62C501}"/>
              </a:ext>
            </a:extLst>
          </p:cNvPr>
          <p:cNvSpPr txBox="1"/>
          <p:nvPr/>
        </p:nvSpPr>
        <p:spPr>
          <a:xfrm>
            <a:off x="6165166" y="4265083"/>
            <a:ext cx="3996315" cy="523220"/>
          </a:xfrm>
          <a:prstGeom prst="rect">
            <a:avLst/>
          </a:prstGeom>
          <a:noFill/>
        </p:spPr>
        <p:txBody>
          <a:bodyPr wrap="square" rtlCol="0">
            <a:spAutoFit/>
          </a:bodyPr>
          <a:lstStyle/>
          <a:p>
            <a:pPr defTabSz="224028" fontAlgn="auto">
              <a:spcBef>
                <a:spcPts val="0"/>
              </a:spcBef>
              <a:spcAft>
                <a:spcPts val="0"/>
              </a:spcAft>
              <a:defRPr/>
            </a:pPr>
            <a:r>
              <a:rPr lang="en-US" sz="1400" b="1" dirty="0">
                <a:solidFill>
                  <a:srgbClr val="FFFFFF"/>
                </a:solidFill>
                <a:latin typeface="Calibri"/>
              </a:rPr>
              <a:t>Request from Solution Leader Lipi Shivaram to new visual identity over 14 days</a:t>
            </a:r>
            <a:endParaRPr lang="en-US" sz="1400" b="1" dirty="0">
              <a:solidFill>
                <a:srgbClr val="FFFFFF"/>
              </a:solidFill>
              <a:latin typeface="Century Gothic"/>
            </a:endParaRPr>
          </a:p>
        </p:txBody>
      </p:sp>
      <p:cxnSp>
        <p:nvCxnSpPr>
          <p:cNvPr id="470" name="Straight Connector 469">
            <a:extLst>
              <a:ext uri="{FF2B5EF4-FFF2-40B4-BE49-F238E27FC236}">
                <a16:creationId xmlns:a16="http://schemas.microsoft.com/office/drawing/2014/main" id="{168E08A5-757D-4ACB-93B4-4A35AD8589ED}"/>
              </a:ext>
            </a:extLst>
          </p:cNvPr>
          <p:cNvCxnSpPr/>
          <p:nvPr/>
        </p:nvCxnSpPr>
        <p:spPr>
          <a:xfrm>
            <a:off x="1537569" y="1263126"/>
            <a:ext cx="733145" cy="5973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888AEEFA-0636-46D9-BF78-2DA1F2103FCE}"/>
              </a:ext>
            </a:extLst>
          </p:cNvPr>
          <p:cNvCxnSpPr/>
          <p:nvPr/>
        </p:nvCxnSpPr>
        <p:spPr>
          <a:xfrm flipV="1">
            <a:off x="2274109" y="1266521"/>
            <a:ext cx="743328" cy="59058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D4BCF29C-AD5E-4C89-9EF0-DF293E4E8611}"/>
              </a:ext>
            </a:extLst>
          </p:cNvPr>
          <p:cNvCxnSpPr/>
          <p:nvPr/>
        </p:nvCxnSpPr>
        <p:spPr>
          <a:xfrm flipH="1">
            <a:off x="1537569" y="1857110"/>
            <a:ext cx="736540" cy="5871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30A76E53-B85D-46BA-B5FE-508DBD1D3519}"/>
              </a:ext>
            </a:extLst>
          </p:cNvPr>
          <p:cNvCxnSpPr/>
          <p:nvPr/>
        </p:nvCxnSpPr>
        <p:spPr>
          <a:xfrm flipH="1">
            <a:off x="7454236" y="1853716"/>
            <a:ext cx="739840" cy="33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08DE607B-EC4C-4BC2-92D0-F9C782D0B5C6}"/>
              </a:ext>
            </a:extLst>
          </p:cNvPr>
          <p:cNvCxnSpPr/>
          <p:nvPr/>
        </p:nvCxnSpPr>
        <p:spPr>
          <a:xfrm>
            <a:off x="8194075" y="1857110"/>
            <a:ext cx="0" cy="5871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A96C711C-8FF8-4E15-BD88-A5F44B1C00E1}"/>
              </a:ext>
            </a:extLst>
          </p:cNvPr>
          <p:cNvCxnSpPr/>
          <p:nvPr/>
        </p:nvCxnSpPr>
        <p:spPr>
          <a:xfrm flipH="1" flipV="1">
            <a:off x="6714397" y="1263126"/>
            <a:ext cx="1479679" cy="5973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C4DCAD5A-5C72-4FC5-A33C-C86B7F90AC5E}"/>
              </a:ext>
            </a:extLst>
          </p:cNvPr>
          <p:cNvCxnSpPr/>
          <p:nvPr/>
        </p:nvCxnSpPr>
        <p:spPr>
          <a:xfrm>
            <a:off x="8194075" y="1860504"/>
            <a:ext cx="739840" cy="5871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219EC762-D2A2-4E75-8FE9-B1109B433F0D}"/>
              </a:ext>
            </a:extLst>
          </p:cNvPr>
          <p:cNvCxnSpPr>
            <a:cxnSpLocks/>
          </p:cNvCxnSpPr>
          <p:nvPr/>
        </p:nvCxnSpPr>
        <p:spPr>
          <a:xfrm flipV="1">
            <a:off x="8194075" y="1259733"/>
            <a:ext cx="739840" cy="60077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149842F0-EE8B-4DC1-B1D9-BBFEDDDF3A03}"/>
              </a:ext>
            </a:extLst>
          </p:cNvPr>
          <p:cNvCxnSpPr>
            <a:cxnSpLocks/>
          </p:cNvCxnSpPr>
          <p:nvPr/>
        </p:nvCxnSpPr>
        <p:spPr>
          <a:xfrm>
            <a:off x="3015198" y="4232500"/>
            <a:ext cx="739840" cy="6054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39DE05BB-FAA9-4F5D-ABA1-8386F2BF45C1}"/>
              </a:ext>
            </a:extLst>
          </p:cNvPr>
          <p:cNvCxnSpPr>
            <a:cxnSpLocks/>
          </p:cNvCxnSpPr>
          <p:nvPr/>
        </p:nvCxnSpPr>
        <p:spPr>
          <a:xfrm>
            <a:off x="3755038" y="4827413"/>
            <a:ext cx="1479680" cy="59385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381C84C9-C206-4A5B-BCF6-8A576C8F9123}"/>
              </a:ext>
            </a:extLst>
          </p:cNvPr>
          <p:cNvCxnSpPr>
            <a:cxnSpLocks/>
          </p:cNvCxnSpPr>
          <p:nvPr/>
        </p:nvCxnSpPr>
        <p:spPr>
          <a:xfrm flipH="1">
            <a:off x="3015198" y="4832681"/>
            <a:ext cx="739841" cy="588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CD424343-724A-4E07-B8C7-4CD5C5A865C0}"/>
              </a:ext>
            </a:extLst>
          </p:cNvPr>
          <p:cNvCxnSpPr>
            <a:cxnSpLocks/>
          </p:cNvCxnSpPr>
          <p:nvPr/>
        </p:nvCxnSpPr>
        <p:spPr>
          <a:xfrm flipV="1">
            <a:off x="5234717" y="4827412"/>
            <a:ext cx="739839" cy="5938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BEC7359F-1A64-4630-9E2B-C370FC293DCE}"/>
              </a:ext>
            </a:extLst>
          </p:cNvPr>
          <p:cNvCxnSpPr/>
          <p:nvPr/>
        </p:nvCxnSpPr>
        <p:spPr>
          <a:xfrm>
            <a:off x="7454236" y="4827413"/>
            <a:ext cx="1479679" cy="59385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8CE1665E-B0B9-4B2D-AAD3-8ED34041AD42}"/>
              </a:ext>
            </a:extLst>
          </p:cNvPr>
          <p:cNvCxnSpPr>
            <a:cxnSpLocks/>
          </p:cNvCxnSpPr>
          <p:nvPr/>
        </p:nvCxnSpPr>
        <p:spPr>
          <a:xfrm flipH="1">
            <a:off x="6714397" y="5416120"/>
            <a:ext cx="2219518" cy="601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3F7488C-F4EB-4539-8A87-0B96698268AF}"/>
              </a:ext>
            </a:extLst>
          </p:cNvPr>
          <p:cNvCxnSpPr/>
          <p:nvPr/>
        </p:nvCxnSpPr>
        <p:spPr>
          <a:xfrm flipV="1">
            <a:off x="795680" y="4232500"/>
            <a:ext cx="1478429" cy="6001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D7BB2FA-6CE6-43B9-A07D-18B7195901B9}"/>
              </a:ext>
            </a:extLst>
          </p:cNvPr>
          <p:cNvCxnSpPr/>
          <p:nvPr/>
        </p:nvCxnSpPr>
        <p:spPr>
          <a:xfrm flipH="1">
            <a:off x="1535519" y="4232500"/>
            <a:ext cx="738590" cy="1183621"/>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0379"/>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1000" fill="hold"/>
                                        <p:tgtEl>
                                          <p:spTgt spid="451"/>
                                        </p:tgtEl>
                                        <p:attrNameLst>
                                          <p:attrName>ppt_x</p:attrName>
                                        </p:attrNameLst>
                                      </p:cBhvr>
                                      <p:tavLst>
                                        <p:tav tm="0">
                                          <p:val>
                                            <p:strVal val="#ppt_x"/>
                                          </p:val>
                                        </p:tav>
                                        <p:tav tm="100000">
                                          <p:val>
                                            <p:strVal val="#ppt_x"/>
                                          </p:val>
                                        </p:tav>
                                      </p:tavLst>
                                    </p:anim>
                                    <p:anim calcmode="lin" valueType="num">
                                      <p:cBhvr additive="base">
                                        <p:cTn id="8" dur="1000" fill="hold"/>
                                        <p:tgtEl>
                                          <p:spTgt spid="45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452"/>
                                        </p:tgtEl>
                                        <p:attrNameLst>
                                          <p:attrName>style.visibility</p:attrName>
                                        </p:attrNameLst>
                                      </p:cBhvr>
                                      <p:to>
                                        <p:strVal val="visible"/>
                                      </p:to>
                                    </p:set>
                                    <p:anim calcmode="lin" valueType="num">
                                      <p:cBhvr additive="base">
                                        <p:cTn id="11" dur="1000" fill="hold"/>
                                        <p:tgtEl>
                                          <p:spTgt spid="452"/>
                                        </p:tgtEl>
                                        <p:attrNameLst>
                                          <p:attrName>ppt_x</p:attrName>
                                        </p:attrNameLst>
                                      </p:cBhvr>
                                      <p:tavLst>
                                        <p:tav tm="0">
                                          <p:val>
                                            <p:strVal val="#ppt_x"/>
                                          </p:val>
                                        </p:tav>
                                        <p:tav tm="100000">
                                          <p:val>
                                            <p:strVal val="#ppt_x"/>
                                          </p:val>
                                        </p:tav>
                                      </p:tavLst>
                                    </p:anim>
                                    <p:anim calcmode="lin" valueType="num">
                                      <p:cBhvr additive="base">
                                        <p:cTn id="12" dur="1000" fill="hold"/>
                                        <p:tgtEl>
                                          <p:spTgt spid="45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453"/>
                                        </p:tgtEl>
                                        <p:attrNameLst>
                                          <p:attrName>style.visibility</p:attrName>
                                        </p:attrNameLst>
                                      </p:cBhvr>
                                      <p:to>
                                        <p:strVal val="visible"/>
                                      </p:to>
                                    </p:set>
                                    <p:anim calcmode="lin" valueType="num">
                                      <p:cBhvr additive="base">
                                        <p:cTn id="15" dur="1000" fill="hold"/>
                                        <p:tgtEl>
                                          <p:spTgt spid="453"/>
                                        </p:tgtEl>
                                        <p:attrNameLst>
                                          <p:attrName>ppt_x</p:attrName>
                                        </p:attrNameLst>
                                      </p:cBhvr>
                                      <p:tavLst>
                                        <p:tav tm="0">
                                          <p:val>
                                            <p:strVal val="#ppt_x"/>
                                          </p:val>
                                        </p:tav>
                                        <p:tav tm="100000">
                                          <p:val>
                                            <p:strVal val="#ppt_x"/>
                                          </p:val>
                                        </p:tav>
                                      </p:tavLst>
                                    </p:anim>
                                    <p:anim calcmode="lin" valueType="num">
                                      <p:cBhvr additive="base">
                                        <p:cTn id="16" dur="1000" fill="hold"/>
                                        <p:tgtEl>
                                          <p:spTgt spid="45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454"/>
                                        </p:tgtEl>
                                        <p:attrNameLst>
                                          <p:attrName>style.visibility</p:attrName>
                                        </p:attrNameLst>
                                      </p:cBhvr>
                                      <p:to>
                                        <p:strVal val="visible"/>
                                      </p:to>
                                    </p:set>
                                    <p:anim calcmode="lin" valueType="num">
                                      <p:cBhvr additive="base">
                                        <p:cTn id="19" dur="1000" fill="hold"/>
                                        <p:tgtEl>
                                          <p:spTgt spid="454"/>
                                        </p:tgtEl>
                                        <p:attrNameLst>
                                          <p:attrName>ppt_x</p:attrName>
                                        </p:attrNameLst>
                                      </p:cBhvr>
                                      <p:tavLst>
                                        <p:tav tm="0">
                                          <p:val>
                                            <p:strVal val="#ppt_x"/>
                                          </p:val>
                                        </p:tav>
                                        <p:tav tm="100000">
                                          <p:val>
                                            <p:strVal val="#ppt_x"/>
                                          </p:val>
                                        </p:tav>
                                      </p:tavLst>
                                    </p:anim>
                                    <p:anim calcmode="lin" valueType="num">
                                      <p:cBhvr additive="base">
                                        <p:cTn id="20" dur="1000" fill="hold"/>
                                        <p:tgtEl>
                                          <p:spTgt spid="454"/>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400"/>
                                  </p:stCondLst>
                                  <p:childTnLst>
                                    <p:set>
                                      <p:cBhvr>
                                        <p:cTn id="22" dur="1" fill="hold">
                                          <p:stCondLst>
                                            <p:cond delay="0"/>
                                          </p:stCondLst>
                                        </p:cTn>
                                        <p:tgtEl>
                                          <p:spTgt spid="455"/>
                                        </p:tgtEl>
                                        <p:attrNameLst>
                                          <p:attrName>style.visibility</p:attrName>
                                        </p:attrNameLst>
                                      </p:cBhvr>
                                      <p:to>
                                        <p:strVal val="visible"/>
                                      </p:to>
                                    </p:set>
                                    <p:anim calcmode="lin" valueType="num">
                                      <p:cBhvr additive="base">
                                        <p:cTn id="23" dur="1000" fill="hold"/>
                                        <p:tgtEl>
                                          <p:spTgt spid="455"/>
                                        </p:tgtEl>
                                        <p:attrNameLst>
                                          <p:attrName>ppt_x</p:attrName>
                                        </p:attrNameLst>
                                      </p:cBhvr>
                                      <p:tavLst>
                                        <p:tav tm="0">
                                          <p:val>
                                            <p:strVal val="#ppt_x"/>
                                          </p:val>
                                        </p:tav>
                                        <p:tav tm="100000">
                                          <p:val>
                                            <p:strVal val="#ppt_x"/>
                                          </p:val>
                                        </p:tav>
                                      </p:tavLst>
                                    </p:anim>
                                    <p:anim calcmode="lin" valueType="num">
                                      <p:cBhvr additive="base">
                                        <p:cTn id="24" dur="1000" fill="hold"/>
                                        <p:tgtEl>
                                          <p:spTgt spid="455"/>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456"/>
                                        </p:tgtEl>
                                        <p:attrNameLst>
                                          <p:attrName>style.visibility</p:attrName>
                                        </p:attrNameLst>
                                      </p:cBhvr>
                                      <p:to>
                                        <p:strVal val="visible"/>
                                      </p:to>
                                    </p:set>
                                    <p:anim calcmode="lin" valueType="num">
                                      <p:cBhvr additive="base">
                                        <p:cTn id="27" dur="1000" fill="hold"/>
                                        <p:tgtEl>
                                          <p:spTgt spid="456"/>
                                        </p:tgtEl>
                                        <p:attrNameLst>
                                          <p:attrName>ppt_x</p:attrName>
                                        </p:attrNameLst>
                                      </p:cBhvr>
                                      <p:tavLst>
                                        <p:tav tm="0">
                                          <p:val>
                                            <p:strVal val="#ppt_x"/>
                                          </p:val>
                                        </p:tav>
                                        <p:tav tm="100000">
                                          <p:val>
                                            <p:strVal val="#ppt_x"/>
                                          </p:val>
                                        </p:tav>
                                      </p:tavLst>
                                    </p:anim>
                                    <p:anim calcmode="lin" valueType="num">
                                      <p:cBhvr additive="base">
                                        <p:cTn id="28" dur="1000" fill="hold"/>
                                        <p:tgtEl>
                                          <p:spTgt spid="45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457"/>
                                        </p:tgtEl>
                                        <p:attrNameLst>
                                          <p:attrName>style.visibility</p:attrName>
                                        </p:attrNameLst>
                                      </p:cBhvr>
                                      <p:to>
                                        <p:strVal val="visible"/>
                                      </p:to>
                                    </p:set>
                                    <p:anim calcmode="lin" valueType="num">
                                      <p:cBhvr additive="base">
                                        <p:cTn id="31" dur="1000" fill="hold"/>
                                        <p:tgtEl>
                                          <p:spTgt spid="457"/>
                                        </p:tgtEl>
                                        <p:attrNameLst>
                                          <p:attrName>ppt_x</p:attrName>
                                        </p:attrNameLst>
                                      </p:cBhvr>
                                      <p:tavLst>
                                        <p:tav tm="0">
                                          <p:val>
                                            <p:strVal val="#ppt_x"/>
                                          </p:val>
                                        </p:tav>
                                        <p:tav tm="100000">
                                          <p:val>
                                            <p:strVal val="#ppt_x"/>
                                          </p:val>
                                        </p:tav>
                                      </p:tavLst>
                                    </p:anim>
                                    <p:anim calcmode="lin" valueType="num">
                                      <p:cBhvr additive="base">
                                        <p:cTn id="32" dur="1000" fill="hold"/>
                                        <p:tgtEl>
                                          <p:spTgt spid="457"/>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600"/>
                                  </p:stCondLst>
                                  <p:childTnLst>
                                    <p:set>
                                      <p:cBhvr>
                                        <p:cTn id="34" dur="1" fill="hold">
                                          <p:stCondLst>
                                            <p:cond delay="0"/>
                                          </p:stCondLst>
                                        </p:cTn>
                                        <p:tgtEl>
                                          <p:spTgt spid="458"/>
                                        </p:tgtEl>
                                        <p:attrNameLst>
                                          <p:attrName>style.visibility</p:attrName>
                                        </p:attrNameLst>
                                      </p:cBhvr>
                                      <p:to>
                                        <p:strVal val="visible"/>
                                      </p:to>
                                    </p:set>
                                    <p:anim calcmode="lin" valueType="num">
                                      <p:cBhvr additive="base">
                                        <p:cTn id="35" dur="1000" fill="hold"/>
                                        <p:tgtEl>
                                          <p:spTgt spid="458"/>
                                        </p:tgtEl>
                                        <p:attrNameLst>
                                          <p:attrName>ppt_x</p:attrName>
                                        </p:attrNameLst>
                                      </p:cBhvr>
                                      <p:tavLst>
                                        <p:tav tm="0">
                                          <p:val>
                                            <p:strVal val="#ppt_x"/>
                                          </p:val>
                                        </p:tav>
                                        <p:tav tm="100000">
                                          <p:val>
                                            <p:strVal val="#ppt_x"/>
                                          </p:val>
                                        </p:tav>
                                      </p:tavLst>
                                    </p:anim>
                                    <p:anim calcmode="lin" valueType="num">
                                      <p:cBhvr additive="base">
                                        <p:cTn id="36" dur="1000" fill="hold"/>
                                        <p:tgtEl>
                                          <p:spTgt spid="458"/>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459"/>
                                        </p:tgtEl>
                                        <p:attrNameLst>
                                          <p:attrName>style.visibility</p:attrName>
                                        </p:attrNameLst>
                                      </p:cBhvr>
                                      <p:to>
                                        <p:strVal val="visible"/>
                                      </p:to>
                                    </p:set>
                                    <p:anim calcmode="lin" valueType="num">
                                      <p:cBhvr additive="base">
                                        <p:cTn id="39" dur="1000" fill="hold"/>
                                        <p:tgtEl>
                                          <p:spTgt spid="459"/>
                                        </p:tgtEl>
                                        <p:attrNameLst>
                                          <p:attrName>ppt_x</p:attrName>
                                        </p:attrNameLst>
                                      </p:cBhvr>
                                      <p:tavLst>
                                        <p:tav tm="0">
                                          <p:val>
                                            <p:strVal val="#ppt_x"/>
                                          </p:val>
                                        </p:tav>
                                        <p:tav tm="100000">
                                          <p:val>
                                            <p:strVal val="#ppt_x"/>
                                          </p:val>
                                        </p:tav>
                                      </p:tavLst>
                                    </p:anim>
                                    <p:anim calcmode="lin" valueType="num">
                                      <p:cBhvr additive="base">
                                        <p:cTn id="40" dur="1000" fill="hold"/>
                                        <p:tgtEl>
                                          <p:spTgt spid="459"/>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900"/>
                                  </p:stCondLst>
                                  <p:childTnLst>
                                    <p:set>
                                      <p:cBhvr>
                                        <p:cTn id="42" dur="1" fill="hold">
                                          <p:stCondLst>
                                            <p:cond delay="0"/>
                                          </p:stCondLst>
                                        </p:cTn>
                                        <p:tgtEl>
                                          <p:spTgt spid="460"/>
                                        </p:tgtEl>
                                        <p:attrNameLst>
                                          <p:attrName>style.visibility</p:attrName>
                                        </p:attrNameLst>
                                      </p:cBhvr>
                                      <p:to>
                                        <p:strVal val="visible"/>
                                      </p:to>
                                    </p:set>
                                    <p:anim calcmode="lin" valueType="num">
                                      <p:cBhvr additive="base">
                                        <p:cTn id="43" dur="1000" fill="hold"/>
                                        <p:tgtEl>
                                          <p:spTgt spid="460"/>
                                        </p:tgtEl>
                                        <p:attrNameLst>
                                          <p:attrName>ppt_x</p:attrName>
                                        </p:attrNameLst>
                                      </p:cBhvr>
                                      <p:tavLst>
                                        <p:tav tm="0">
                                          <p:val>
                                            <p:strVal val="#ppt_x"/>
                                          </p:val>
                                        </p:tav>
                                        <p:tav tm="100000">
                                          <p:val>
                                            <p:strVal val="#ppt_x"/>
                                          </p:val>
                                        </p:tav>
                                      </p:tavLst>
                                    </p:anim>
                                    <p:anim calcmode="lin" valueType="num">
                                      <p:cBhvr additive="base">
                                        <p:cTn id="44" dur="1000" fill="hold"/>
                                        <p:tgtEl>
                                          <p:spTgt spid="460"/>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200"/>
                                  </p:stCondLst>
                                  <p:childTnLst>
                                    <p:set>
                                      <p:cBhvr>
                                        <p:cTn id="46" dur="1" fill="hold">
                                          <p:stCondLst>
                                            <p:cond delay="0"/>
                                          </p:stCondLst>
                                        </p:cTn>
                                        <p:tgtEl>
                                          <p:spTgt spid="461"/>
                                        </p:tgtEl>
                                        <p:attrNameLst>
                                          <p:attrName>style.visibility</p:attrName>
                                        </p:attrNameLst>
                                      </p:cBhvr>
                                      <p:to>
                                        <p:strVal val="visible"/>
                                      </p:to>
                                    </p:set>
                                    <p:anim calcmode="lin" valueType="num">
                                      <p:cBhvr additive="base">
                                        <p:cTn id="47" dur="1000" fill="hold"/>
                                        <p:tgtEl>
                                          <p:spTgt spid="461"/>
                                        </p:tgtEl>
                                        <p:attrNameLst>
                                          <p:attrName>ppt_x</p:attrName>
                                        </p:attrNameLst>
                                      </p:cBhvr>
                                      <p:tavLst>
                                        <p:tav tm="0">
                                          <p:val>
                                            <p:strVal val="#ppt_x"/>
                                          </p:val>
                                        </p:tav>
                                        <p:tav tm="100000">
                                          <p:val>
                                            <p:strVal val="#ppt_x"/>
                                          </p:val>
                                        </p:tav>
                                      </p:tavLst>
                                    </p:anim>
                                    <p:anim calcmode="lin" valueType="num">
                                      <p:cBhvr additive="base">
                                        <p:cTn id="48" dur="1000" fill="hold"/>
                                        <p:tgtEl>
                                          <p:spTgt spid="461"/>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700"/>
                                  </p:stCondLst>
                                  <p:childTnLst>
                                    <p:set>
                                      <p:cBhvr>
                                        <p:cTn id="50" dur="1" fill="hold">
                                          <p:stCondLst>
                                            <p:cond delay="0"/>
                                          </p:stCondLst>
                                        </p:cTn>
                                        <p:tgtEl>
                                          <p:spTgt spid="462"/>
                                        </p:tgtEl>
                                        <p:attrNameLst>
                                          <p:attrName>style.visibility</p:attrName>
                                        </p:attrNameLst>
                                      </p:cBhvr>
                                      <p:to>
                                        <p:strVal val="visible"/>
                                      </p:to>
                                    </p:set>
                                    <p:anim calcmode="lin" valueType="num">
                                      <p:cBhvr additive="base">
                                        <p:cTn id="51" dur="1000" fill="hold"/>
                                        <p:tgtEl>
                                          <p:spTgt spid="462"/>
                                        </p:tgtEl>
                                        <p:attrNameLst>
                                          <p:attrName>ppt_x</p:attrName>
                                        </p:attrNameLst>
                                      </p:cBhvr>
                                      <p:tavLst>
                                        <p:tav tm="0">
                                          <p:val>
                                            <p:strVal val="#ppt_x"/>
                                          </p:val>
                                        </p:tav>
                                        <p:tav tm="100000">
                                          <p:val>
                                            <p:strVal val="#ppt_x"/>
                                          </p:val>
                                        </p:tav>
                                      </p:tavLst>
                                    </p:anim>
                                    <p:anim calcmode="lin" valueType="num">
                                      <p:cBhvr additive="base">
                                        <p:cTn id="52" dur="1000" fill="hold"/>
                                        <p:tgtEl>
                                          <p:spTgt spid="462"/>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600"/>
                                  </p:stCondLst>
                                  <p:childTnLst>
                                    <p:set>
                                      <p:cBhvr>
                                        <p:cTn id="54" dur="1" fill="hold">
                                          <p:stCondLst>
                                            <p:cond delay="0"/>
                                          </p:stCondLst>
                                        </p:cTn>
                                        <p:tgtEl>
                                          <p:spTgt spid="463"/>
                                        </p:tgtEl>
                                        <p:attrNameLst>
                                          <p:attrName>style.visibility</p:attrName>
                                        </p:attrNameLst>
                                      </p:cBhvr>
                                      <p:to>
                                        <p:strVal val="visible"/>
                                      </p:to>
                                    </p:set>
                                    <p:anim calcmode="lin" valueType="num">
                                      <p:cBhvr additive="base">
                                        <p:cTn id="55" dur="1000" fill="hold"/>
                                        <p:tgtEl>
                                          <p:spTgt spid="463"/>
                                        </p:tgtEl>
                                        <p:attrNameLst>
                                          <p:attrName>ppt_x</p:attrName>
                                        </p:attrNameLst>
                                      </p:cBhvr>
                                      <p:tavLst>
                                        <p:tav tm="0">
                                          <p:val>
                                            <p:strVal val="#ppt_x"/>
                                          </p:val>
                                        </p:tav>
                                        <p:tav tm="100000">
                                          <p:val>
                                            <p:strVal val="#ppt_x"/>
                                          </p:val>
                                        </p:tav>
                                      </p:tavLst>
                                    </p:anim>
                                    <p:anim calcmode="lin" valueType="num">
                                      <p:cBhvr additive="base">
                                        <p:cTn id="56" dur="1000" fill="hold"/>
                                        <p:tgtEl>
                                          <p:spTgt spid="463"/>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300"/>
                                  </p:stCondLst>
                                  <p:childTnLst>
                                    <p:set>
                                      <p:cBhvr>
                                        <p:cTn id="58" dur="1" fill="hold">
                                          <p:stCondLst>
                                            <p:cond delay="0"/>
                                          </p:stCondLst>
                                        </p:cTn>
                                        <p:tgtEl>
                                          <p:spTgt spid="464"/>
                                        </p:tgtEl>
                                        <p:attrNameLst>
                                          <p:attrName>style.visibility</p:attrName>
                                        </p:attrNameLst>
                                      </p:cBhvr>
                                      <p:to>
                                        <p:strVal val="visible"/>
                                      </p:to>
                                    </p:set>
                                    <p:anim calcmode="lin" valueType="num">
                                      <p:cBhvr additive="base">
                                        <p:cTn id="59" dur="1000" fill="hold"/>
                                        <p:tgtEl>
                                          <p:spTgt spid="464"/>
                                        </p:tgtEl>
                                        <p:attrNameLst>
                                          <p:attrName>ppt_x</p:attrName>
                                        </p:attrNameLst>
                                      </p:cBhvr>
                                      <p:tavLst>
                                        <p:tav tm="0">
                                          <p:val>
                                            <p:strVal val="#ppt_x"/>
                                          </p:val>
                                        </p:tav>
                                        <p:tav tm="100000">
                                          <p:val>
                                            <p:strVal val="#ppt_x"/>
                                          </p:val>
                                        </p:tav>
                                      </p:tavLst>
                                    </p:anim>
                                    <p:anim calcmode="lin" valueType="num">
                                      <p:cBhvr additive="base">
                                        <p:cTn id="60" dur="1000" fill="hold"/>
                                        <p:tgtEl>
                                          <p:spTgt spid="464"/>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0"/>
                                  </p:stCondLst>
                                  <p:childTnLst>
                                    <p:set>
                                      <p:cBhvr>
                                        <p:cTn id="62" dur="1" fill="hold">
                                          <p:stCondLst>
                                            <p:cond delay="0"/>
                                          </p:stCondLst>
                                        </p:cTn>
                                        <p:tgtEl>
                                          <p:spTgt spid="465"/>
                                        </p:tgtEl>
                                        <p:attrNameLst>
                                          <p:attrName>style.visibility</p:attrName>
                                        </p:attrNameLst>
                                      </p:cBhvr>
                                      <p:to>
                                        <p:strVal val="visible"/>
                                      </p:to>
                                    </p:set>
                                    <p:anim calcmode="lin" valueType="num">
                                      <p:cBhvr additive="base">
                                        <p:cTn id="63" dur="2100" fill="hold"/>
                                        <p:tgtEl>
                                          <p:spTgt spid="465"/>
                                        </p:tgtEl>
                                        <p:attrNameLst>
                                          <p:attrName>ppt_x</p:attrName>
                                        </p:attrNameLst>
                                      </p:cBhvr>
                                      <p:tavLst>
                                        <p:tav tm="0">
                                          <p:val>
                                            <p:strVal val="#ppt_x"/>
                                          </p:val>
                                        </p:tav>
                                        <p:tav tm="100000">
                                          <p:val>
                                            <p:strVal val="#ppt_x"/>
                                          </p:val>
                                        </p:tav>
                                      </p:tavLst>
                                    </p:anim>
                                    <p:anim calcmode="lin" valueType="num">
                                      <p:cBhvr additive="base">
                                        <p:cTn id="64" dur="2100" fill="hold"/>
                                        <p:tgtEl>
                                          <p:spTgt spid="465"/>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0"/>
                                  </p:stCondLst>
                                  <p:iterate type="wd">
                                    <p:tmPct val="10000"/>
                                  </p:iterate>
                                  <p:childTnLst>
                                    <p:set>
                                      <p:cBhvr>
                                        <p:cTn id="66" dur="1" fill="hold">
                                          <p:stCondLst>
                                            <p:cond delay="0"/>
                                          </p:stCondLst>
                                        </p:cTn>
                                        <p:tgtEl>
                                          <p:spTgt spid="466"/>
                                        </p:tgtEl>
                                        <p:attrNameLst>
                                          <p:attrName>style.visibility</p:attrName>
                                        </p:attrNameLst>
                                      </p:cBhvr>
                                      <p:to>
                                        <p:strVal val="visible"/>
                                      </p:to>
                                    </p:set>
                                    <p:anim calcmode="lin" valueType="num">
                                      <p:cBhvr additive="base">
                                        <p:cTn id="67" dur="1500" fill="hold"/>
                                        <p:tgtEl>
                                          <p:spTgt spid="466"/>
                                        </p:tgtEl>
                                        <p:attrNameLst>
                                          <p:attrName>ppt_x</p:attrName>
                                        </p:attrNameLst>
                                      </p:cBhvr>
                                      <p:tavLst>
                                        <p:tav tm="0">
                                          <p:val>
                                            <p:strVal val="#ppt_x"/>
                                          </p:val>
                                        </p:tav>
                                        <p:tav tm="100000">
                                          <p:val>
                                            <p:strVal val="#ppt_x"/>
                                          </p:val>
                                        </p:tav>
                                      </p:tavLst>
                                    </p:anim>
                                    <p:anim calcmode="lin" valueType="num">
                                      <p:cBhvr additive="base">
                                        <p:cTn id="68" dur="1500" fill="hold"/>
                                        <p:tgtEl>
                                          <p:spTgt spid="466"/>
                                        </p:tgtEl>
                                        <p:attrNameLst>
                                          <p:attrName>ppt_y</p:attrName>
                                        </p:attrNameLst>
                                      </p:cBhvr>
                                      <p:tavLst>
                                        <p:tav tm="0">
                                          <p:val>
                                            <p:strVal val="1+#ppt_h/2"/>
                                          </p:val>
                                        </p:tav>
                                        <p:tav tm="100000">
                                          <p:val>
                                            <p:strVal val="#ppt_y"/>
                                          </p:val>
                                        </p:tav>
                                      </p:tavLst>
                                    </p:anim>
                                  </p:childTnLst>
                                </p:cTn>
                              </p:par>
                              <p:par>
                                <p:cTn id="69" presetID="2" presetClass="entr" presetSubtype="4" decel="100000" fill="hold" grpId="0" nodeType="withEffect">
                                  <p:stCondLst>
                                    <p:cond delay="200"/>
                                  </p:stCondLst>
                                  <p:iterate type="wd">
                                    <p:tmPct val="10000"/>
                                  </p:iterate>
                                  <p:childTnLst>
                                    <p:set>
                                      <p:cBhvr>
                                        <p:cTn id="70" dur="1" fill="hold">
                                          <p:stCondLst>
                                            <p:cond delay="0"/>
                                          </p:stCondLst>
                                        </p:cTn>
                                        <p:tgtEl>
                                          <p:spTgt spid="467"/>
                                        </p:tgtEl>
                                        <p:attrNameLst>
                                          <p:attrName>style.visibility</p:attrName>
                                        </p:attrNameLst>
                                      </p:cBhvr>
                                      <p:to>
                                        <p:strVal val="visible"/>
                                      </p:to>
                                    </p:set>
                                    <p:anim calcmode="lin" valueType="num">
                                      <p:cBhvr additive="base">
                                        <p:cTn id="71" dur="1500" fill="hold"/>
                                        <p:tgtEl>
                                          <p:spTgt spid="467"/>
                                        </p:tgtEl>
                                        <p:attrNameLst>
                                          <p:attrName>ppt_x</p:attrName>
                                        </p:attrNameLst>
                                      </p:cBhvr>
                                      <p:tavLst>
                                        <p:tav tm="0">
                                          <p:val>
                                            <p:strVal val="#ppt_x"/>
                                          </p:val>
                                        </p:tav>
                                        <p:tav tm="100000">
                                          <p:val>
                                            <p:strVal val="#ppt_x"/>
                                          </p:val>
                                        </p:tav>
                                      </p:tavLst>
                                    </p:anim>
                                    <p:anim calcmode="lin" valueType="num">
                                      <p:cBhvr additive="base">
                                        <p:cTn id="72" dur="1500" fill="hold"/>
                                        <p:tgtEl>
                                          <p:spTgt spid="467"/>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400"/>
                                  </p:stCondLst>
                                  <p:iterate type="wd">
                                    <p:tmPct val="10000"/>
                                  </p:iterate>
                                  <p:childTnLst>
                                    <p:set>
                                      <p:cBhvr>
                                        <p:cTn id="74" dur="1" fill="hold">
                                          <p:stCondLst>
                                            <p:cond delay="0"/>
                                          </p:stCondLst>
                                        </p:cTn>
                                        <p:tgtEl>
                                          <p:spTgt spid="468"/>
                                        </p:tgtEl>
                                        <p:attrNameLst>
                                          <p:attrName>style.visibility</p:attrName>
                                        </p:attrNameLst>
                                      </p:cBhvr>
                                      <p:to>
                                        <p:strVal val="visible"/>
                                      </p:to>
                                    </p:set>
                                    <p:anim calcmode="lin" valueType="num">
                                      <p:cBhvr additive="base">
                                        <p:cTn id="75" dur="1500" fill="hold"/>
                                        <p:tgtEl>
                                          <p:spTgt spid="468"/>
                                        </p:tgtEl>
                                        <p:attrNameLst>
                                          <p:attrName>ppt_x</p:attrName>
                                        </p:attrNameLst>
                                      </p:cBhvr>
                                      <p:tavLst>
                                        <p:tav tm="0">
                                          <p:val>
                                            <p:strVal val="#ppt_x"/>
                                          </p:val>
                                        </p:tav>
                                        <p:tav tm="100000">
                                          <p:val>
                                            <p:strVal val="#ppt_x"/>
                                          </p:val>
                                        </p:tav>
                                      </p:tavLst>
                                    </p:anim>
                                    <p:anim calcmode="lin" valueType="num">
                                      <p:cBhvr additive="base">
                                        <p:cTn id="76" dur="1500" fill="hold"/>
                                        <p:tgtEl>
                                          <p:spTgt spid="468"/>
                                        </p:tgtEl>
                                        <p:attrNameLst>
                                          <p:attrName>ppt_y</p:attrName>
                                        </p:attrNameLst>
                                      </p:cBhvr>
                                      <p:tavLst>
                                        <p:tav tm="0">
                                          <p:val>
                                            <p:strVal val="1+#ppt_h/2"/>
                                          </p:val>
                                        </p:tav>
                                        <p:tav tm="100000">
                                          <p:val>
                                            <p:strVal val="#ppt_y"/>
                                          </p:val>
                                        </p:tav>
                                      </p:tavLst>
                                    </p:anim>
                                  </p:childTnLst>
                                </p:cTn>
                              </p:par>
                              <p:par>
                                <p:cTn id="77" presetID="22" presetClass="entr" presetSubtype="2" fill="hold" nodeType="withEffect">
                                  <p:stCondLst>
                                    <p:cond delay="2100"/>
                                  </p:stCondLst>
                                  <p:childTnLst>
                                    <p:set>
                                      <p:cBhvr>
                                        <p:cTn id="78" dur="1" fill="hold">
                                          <p:stCondLst>
                                            <p:cond delay="0"/>
                                          </p:stCondLst>
                                        </p:cTn>
                                        <p:tgtEl>
                                          <p:spTgt spid="470"/>
                                        </p:tgtEl>
                                        <p:attrNameLst>
                                          <p:attrName>style.visibility</p:attrName>
                                        </p:attrNameLst>
                                      </p:cBhvr>
                                      <p:to>
                                        <p:strVal val="visible"/>
                                      </p:to>
                                    </p:set>
                                    <p:animEffect transition="in" filter="wipe(right)">
                                      <p:cBhvr>
                                        <p:cTn id="79" dur="1000"/>
                                        <p:tgtEl>
                                          <p:spTgt spid="470"/>
                                        </p:tgtEl>
                                      </p:cBhvr>
                                    </p:animEffect>
                                  </p:childTnLst>
                                </p:cTn>
                              </p:par>
                              <p:par>
                                <p:cTn id="80" presetID="22" presetClass="entr" presetSubtype="8" fill="hold" nodeType="withEffect">
                                  <p:stCondLst>
                                    <p:cond delay="2200"/>
                                  </p:stCondLst>
                                  <p:childTnLst>
                                    <p:set>
                                      <p:cBhvr>
                                        <p:cTn id="81" dur="1" fill="hold">
                                          <p:stCondLst>
                                            <p:cond delay="0"/>
                                          </p:stCondLst>
                                        </p:cTn>
                                        <p:tgtEl>
                                          <p:spTgt spid="472"/>
                                        </p:tgtEl>
                                        <p:attrNameLst>
                                          <p:attrName>style.visibility</p:attrName>
                                        </p:attrNameLst>
                                      </p:cBhvr>
                                      <p:to>
                                        <p:strVal val="visible"/>
                                      </p:to>
                                    </p:set>
                                    <p:animEffect transition="in" filter="wipe(left)">
                                      <p:cBhvr>
                                        <p:cTn id="82" dur="1000"/>
                                        <p:tgtEl>
                                          <p:spTgt spid="472"/>
                                        </p:tgtEl>
                                      </p:cBhvr>
                                    </p:animEffect>
                                  </p:childTnLst>
                                </p:cTn>
                              </p:par>
                              <p:par>
                                <p:cTn id="83" presetID="22" presetClass="entr" presetSubtype="2" fill="hold" nodeType="withEffect">
                                  <p:stCondLst>
                                    <p:cond delay="2300"/>
                                  </p:stCondLst>
                                  <p:childTnLst>
                                    <p:set>
                                      <p:cBhvr>
                                        <p:cTn id="84" dur="1" fill="hold">
                                          <p:stCondLst>
                                            <p:cond delay="0"/>
                                          </p:stCondLst>
                                        </p:cTn>
                                        <p:tgtEl>
                                          <p:spTgt spid="474"/>
                                        </p:tgtEl>
                                        <p:attrNameLst>
                                          <p:attrName>style.visibility</p:attrName>
                                        </p:attrNameLst>
                                      </p:cBhvr>
                                      <p:to>
                                        <p:strVal val="visible"/>
                                      </p:to>
                                    </p:set>
                                    <p:animEffect transition="in" filter="wipe(right)">
                                      <p:cBhvr>
                                        <p:cTn id="85" dur="1000"/>
                                        <p:tgtEl>
                                          <p:spTgt spid="474"/>
                                        </p:tgtEl>
                                      </p:cBhvr>
                                    </p:animEffect>
                                  </p:childTnLst>
                                </p:cTn>
                              </p:par>
                              <p:par>
                                <p:cTn id="86" presetID="22" presetClass="entr" presetSubtype="2" fill="hold" nodeType="withEffect">
                                  <p:stCondLst>
                                    <p:cond delay="2000"/>
                                  </p:stCondLst>
                                  <p:childTnLst>
                                    <p:set>
                                      <p:cBhvr>
                                        <p:cTn id="87" dur="1" fill="hold">
                                          <p:stCondLst>
                                            <p:cond delay="0"/>
                                          </p:stCondLst>
                                        </p:cTn>
                                        <p:tgtEl>
                                          <p:spTgt spid="509"/>
                                        </p:tgtEl>
                                        <p:attrNameLst>
                                          <p:attrName>style.visibility</p:attrName>
                                        </p:attrNameLst>
                                      </p:cBhvr>
                                      <p:to>
                                        <p:strVal val="visible"/>
                                      </p:to>
                                    </p:set>
                                    <p:animEffect transition="in" filter="wipe(right)">
                                      <p:cBhvr>
                                        <p:cTn id="88" dur="1000"/>
                                        <p:tgtEl>
                                          <p:spTgt spid="509"/>
                                        </p:tgtEl>
                                      </p:cBhvr>
                                    </p:animEffect>
                                  </p:childTnLst>
                                </p:cTn>
                              </p:par>
                              <p:par>
                                <p:cTn id="89" presetID="22" presetClass="entr" presetSubtype="1" fill="hold" nodeType="withEffect">
                                  <p:stCondLst>
                                    <p:cond delay="2500"/>
                                  </p:stCondLst>
                                  <p:childTnLst>
                                    <p:set>
                                      <p:cBhvr>
                                        <p:cTn id="90" dur="1" fill="hold">
                                          <p:stCondLst>
                                            <p:cond delay="0"/>
                                          </p:stCondLst>
                                        </p:cTn>
                                        <p:tgtEl>
                                          <p:spTgt spid="511"/>
                                        </p:tgtEl>
                                        <p:attrNameLst>
                                          <p:attrName>style.visibility</p:attrName>
                                        </p:attrNameLst>
                                      </p:cBhvr>
                                      <p:to>
                                        <p:strVal val="visible"/>
                                      </p:to>
                                    </p:set>
                                    <p:animEffect transition="in" filter="wipe(up)">
                                      <p:cBhvr>
                                        <p:cTn id="91" dur="1000"/>
                                        <p:tgtEl>
                                          <p:spTgt spid="511"/>
                                        </p:tgtEl>
                                      </p:cBhvr>
                                    </p:animEffect>
                                  </p:childTnLst>
                                </p:cTn>
                              </p:par>
                              <p:par>
                                <p:cTn id="92" presetID="22" presetClass="entr" presetSubtype="2" fill="hold" nodeType="withEffect">
                                  <p:stCondLst>
                                    <p:cond delay="2200"/>
                                  </p:stCondLst>
                                  <p:childTnLst>
                                    <p:set>
                                      <p:cBhvr>
                                        <p:cTn id="93" dur="1" fill="hold">
                                          <p:stCondLst>
                                            <p:cond delay="0"/>
                                          </p:stCondLst>
                                        </p:cTn>
                                        <p:tgtEl>
                                          <p:spTgt spid="476"/>
                                        </p:tgtEl>
                                        <p:attrNameLst>
                                          <p:attrName>style.visibility</p:attrName>
                                        </p:attrNameLst>
                                      </p:cBhvr>
                                      <p:to>
                                        <p:strVal val="visible"/>
                                      </p:to>
                                    </p:set>
                                    <p:animEffect transition="in" filter="wipe(right)">
                                      <p:cBhvr>
                                        <p:cTn id="94" dur="1000"/>
                                        <p:tgtEl>
                                          <p:spTgt spid="476"/>
                                        </p:tgtEl>
                                      </p:cBhvr>
                                    </p:animEffect>
                                  </p:childTnLst>
                                </p:cTn>
                              </p:par>
                              <p:par>
                                <p:cTn id="95" presetID="22" presetClass="entr" presetSubtype="1" fill="hold" nodeType="withEffect">
                                  <p:stCondLst>
                                    <p:cond delay="2700"/>
                                  </p:stCondLst>
                                  <p:childTnLst>
                                    <p:set>
                                      <p:cBhvr>
                                        <p:cTn id="96" dur="1" fill="hold">
                                          <p:stCondLst>
                                            <p:cond delay="0"/>
                                          </p:stCondLst>
                                        </p:cTn>
                                        <p:tgtEl>
                                          <p:spTgt spid="478"/>
                                        </p:tgtEl>
                                        <p:attrNameLst>
                                          <p:attrName>style.visibility</p:attrName>
                                        </p:attrNameLst>
                                      </p:cBhvr>
                                      <p:to>
                                        <p:strVal val="visible"/>
                                      </p:to>
                                    </p:set>
                                    <p:animEffect transition="in" filter="wipe(up)">
                                      <p:cBhvr>
                                        <p:cTn id="97" dur="1000"/>
                                        <p:tgtEl>
                                          <p:spTgt spid="478"/>
                                        </p:tgtEl>
                                      </p:cBhvr>
                                    </p:animEffect>
                                  </p:childTnLst>
                                </p:cTn>
                              </p:par>
                              <p:par>
                                <p:cTn id="98" presetID="22" presetClass="entr" presetSubtype="2" fill="hold" nodeType="withEffect">
                                  <p:stCondLst>
                                    <p:cond delay="2400"/>
                                  </p:stCondLst>
                                  <p:childTnLst>
                                    <p:set>
                                      <p:cBhvr>
                                        <p:cTn id="99" dur="1" fill="hold">
                                          <p:stCondLst>
                                            <p:cond delay="0"/>
                                          </p:stCondLst>
                                        </p:cTn>
                                        <p:tgtEl>
                                          <p:spTgt spid="480"/>
                                        </p:tgtEl>
                                        <p:attrNameLst>
                                          <p:attrName>style.visibility</p:attrName>
                                        </p:attrNameLst>
                                      </p:cBhvr>
                                      <p:to>
                                        <p:strVal val="visible"/>
                                      </p:to>
                                    </p:set>
                                    <p:animEffect transition="in" filter="wipe(right)">
                                      <p:cBhvr>
                                        <p:cTn id="100" dur="1000"/>
                                        <p:tgtEl>
                                          <p:spTgt spid="480"/>
                                        </p:tgtEl>
                                      </p:cBhvr>
                                    </p:animEffect>
                                  </p:childTnLst>
                                </p:cTn>
                              </p:par>
                              <p:par>
                                <p:cTn id="101" presetID="22" presetClass="entr" presetSubtype="8" fill="hold" nodeType="withEffect">
                                  <p:stCondLst>
                                    <p:cond delay="2900"/>
                                  </p:stCondLst>
                                  <p:childTnLst>
                                    <p:set>
                                      <p:cBhvr>
                                        <p:cTn id="102" dur="1" fill="hold">
                                          <p:stCondLst>
                                            <p:cond delay="0"/>
                                          </p:stCondLst>
                                        </p:cTn>
                                        <p:tgtEl>
                                          <p:spTgt spid="482"/>
                                        </p:tgtEl>
                                        <p:attrNameLst>
                                          <p:attrName>style.visibility</p:attrName>
                                        </p:attrNameLst>
                                      </p:cBhvr>
                                      <p:to>
                                        <p:strVal val="visible"/>
                                      </p:to>
                                    </p:set>
                                    <p:animEffect transition="in" filter="wipe(left)">
                                      <p:cBhvr>
                                        <p:cTn id="103" dur="1000"/>
                                        <p:tgtEl>
                                          <p:spTgt spid="482"/>
                                        </p:tgtEl>
                                      </p:cBhvr>
                                    </p:animEffect>
                                  </p:childTnLst>
                                </p:cTn>
                              </p:par>
                              <p:par>
                                <p:cTn id="104" presetID="22" presetClass="entr" presetSubtype="8" fill="hold" nodeType="withEffect">
                                  <p:stCondLst>
                                    <p:cond delay="2300"/>
                                  </p:stCondLst>
                                  <p:childTnLst>
                                    <p:set>
                                      <p:cBhvr>
                                        <p:cTn id="105" dur="1" fill="hold">
                                          <p:stCondLst>
                                            <p:cond delay="0"/>
                                          </p:stCondLst>
                                        </p:cTn>
                                        <p:tgtEl>
                                          <p:spTgt spid="484"/>
                                        </p:tgtEl>
                                        <p:attrNameLst>
                                          <p:attrName>style.visibility</p:attrName>
                                        </p:attrNameLst>
                                      </p:cBhvr>
                                      <p:to>
                                        <p:strVal val="visible"/>
                                      </p:to>
                                    </p:set>
                                    <p:animEffect transition="in" filter="wipe(left)">
                                      <p:cBhvr>
                                        <p:cTn id="106" dur="1000"/>
                                        <p:tgtEl>
                                          <p:spTgt spid="484"/>
                                        </p:tgtEl>
                                      </p:cBhvr>
                                    </p:animEffect>
                                  </p:childTnLst>
                                </p:cTn>
                              </p:par>
                              <p:par>
                                <p:cTn id="107" presetID="22" presetClass="entr" presetSubtype="2" fill="hold" nodeType="withEffect">
                                  <p:stCondLst>
                                    <p:cond delay="3100"/>
                                  </p:stCondLst>
                                  <p:childTnLst>
                                    <p:set>
                                      <p:cBhvr>
                                        <p:cTn id="108" dur="1" fill="hold">
                                          <p:stCondLst>
                                            <p:cond delay="0"/>
                                          </p:stCondLst>
                                        </p:cTn>
                                        <p:tgtEl>
                                          <p:spTgt spid="487"/>
                                        </p:tgtEl>
                                        <p:attrNameLst>
                                          <p:attrName>style.visibility</p:attrName>
                                        </p:attrNameLst>
                                      </p:cBhvr>
                                      <p:to>
                                        <p:strVal val="visible"/>
                                      </p:to>
                                    </p:set>
                                    <p:animEffect transition="in" filter="wipe(right)">
                                      <p:cBhvr>
                                        <p:cTn id="109" dur="1000"/>
                                        <p:tgtEl>
                                          <p:spTgt spid="487"/>
                                        </p:tgtEl>
                                      </p:cBhvr>
                                    </p:animEffect>
                                  </p:childTnLst>
                                </p:cTn>
                              </p:par>
                              <p:par>
                                <p:cTn id="110" presetID="22" presetClass="entr" presetSubtype="8" fill="hold" nodeType="withEffect">
                                  <p:stCondLst>
                                    <p:cond delay="2600"/>
                                  </p:stCondLst>
                                  <p:childTnLst>
                                    <p:set>
                                      <p:cBhvr>
                                        <p:cTn id="111" dur="1" fill="hold">
                                          <p:stCondLst>
                                            <p:cond delay="0"/>
                                          </p:stCondLst>
                                        </p:cTn>
                                        <p:tgtEl>
                                          <p:spTgt spid="489"/>
                                        </p:tgtEl>
                                        <p:attrNameLst>
                                          <p:attrName>style.visibility</p:attrName>
                                        </p:attrNameLst>
                                      </p:cBhvr>
                                      <p:to>
                                        <p:strVal val="visible"/>
                                      </p:to>
                                    </p:set>
                                    <p:animEffect transition="in" filter="wipe(left)">
                                      <p:cBhvr>
                                        <p:cTn id="112" dur="1000"/>
                                        <p:tgtEl>
                                          <p:spTgt spid="489"/>
                                        </p:tgtEl>
                                      </p:cBhvr>
                                    </p:animEffect>
                                  </p:childTnLst>
                                </p:cTn>
                              </p:par>
                              <p:par>
                                <p:cTn id="113" presetID="22" presetClass="entr" presetSubtype="2" fill="hold" nodeType="withEffect">
                                  <p:stCondLst>
                                    <p:cond delay="2700"/>
                                  </p:stCondLst>
                                  <p:childTnLst>
                                    <p:set>
                                      <p:cBhvr>
                                        <p:cTn id="114" dur="1" fill="hold">
                                          <p:stCondLst>
                                            <p:cond delay="0"/>
                                          </p:stCondLst>
                                        </p:cTn>
                                        <p:tgtEl>
                                          <p:spTgt spid="491"/>
                                        </p:tgtEl>
                                        <p:attrNameLst>
                                          <p:attrName>style.visibility</p:attrName>
                                        </p:attrNameLst>
                                      </p:cBhvr>
                                      <p:to>
                                        <p:strVal val="visible"/>
                                      </p:to>
                                    </p:set>
                                    <p:animEffect transition="in" filter="wipe(right)">
                                      <p:cBhvr>
                                        <p:cTn id="115" dur="1000"/>
                                        <p:tgtEl>
                                          <p:spTgt spid="491"/>
                                        </p:tgtEl>
                                      </p:cBhvr>
                                    </p:animEffect>
                                  </p:childTnLst>
                                </p:cTn>
                              </p:par>
                              <p:par>
                                <p:cTn id="116" presetID="22" presetClass="entr" presetSubtype="8" fill="hold" nodeType="withEffect">
                                  <p:stCondLst>
                                    <p:cond delay="2500"/>
                                  </p:stCondLst>
                                  <p:childTnLst>
                                    <p:set>
                                      <p:cBhvr>
                                        <p:cTn id="117" dur="1" fill="hold">
                                          <p:stCondLst>
                                            <p:cond delay="0"/>
                                          </p:stCondLst>
                                        </p:cTn>
                                        <p:tgtEl>
                                          <p:spTgt spid="497"/>
                                        </p:tgtEl>
                                        <p:attrNameLst>
                                          <p:attrName>style.visibility</p:attrName>
                                        </p:attrNameLst>
                                      </p:cBhvr>
                                      <p:to>
                                        <p:strVal val="visible"/>
                                      </p:to>
                                    </p:set>
                                    <p:animEffect transition="in" filter="wipe(left)">
                                      <p:cBhvr>
                                        <p:cTn id="118" dur="1000"/>
                                        <p:tgtEl>
                                          <p:spTgt spid="497"/>
                                        </p:tgtEl>
                                      </p:cBhvr>
                                    </p:animEffect>
                                  </p:childTnLst>
                                </p:cTn>
                              </p:par>
                              <p:par>
                                <p:cTn id="119" presetID="22" presetClass="entr" presetSubtype="2" fill="hold" nodeType="withEffect">
                                  <p:stCondLst>
                                    <p:cond delay="2900"/>
                                  </p:stCondLst>
                                  <p:childTnLst>
                                    <p:set>
                                      <p:cBhvr>
                                        <p:cTn id="120" dur="1" fill="hold">
                                          <p:stCondLst>
                                            <p:cond delay="0"/>
                                          </p:stCondLst>
                                        </p:cTn>
                                        <p:tgtEl>
                                          <p:spTgt spid="502"/>
                                        </p:tgtEl>
                                        <p:attrNameLst>
                                          <p:attrName>style.visibility</p:attrName>
                                        </p:attrNameLst>
                                      </p:cBhvr>
                                      <p:to>
                                        <p:strVal val="visible"/>
                                      </p:to>
                                    </p:set>
                                    <p:animEffect transition="in" filter="wipe(right)">
                                      <p:cBhvr>
                                        <p:cTn id="121" dur="1000"/>
                                        <p:tgtEl>
                                          <p:spTgt spid="502"/>
                                        </p:tgtEl>
                                      </p:cBhvr>
                                    </p:animEffect>
                                  </p:childTnLst>
                                </p:cTn>
                              </p:par>
                              <p:par>
                                <p:cTn id="122" presetID="22" presetClass="entr" presetSubtype="2" fill="hold" nodeType="withEffect">
                                  <p:stCondLst>
                                    <p:cond delay="3000"/>
                                  </p:stCondLst>
                                  <p:childTnLst>
                                    <p:set>
                                      <p:cBhvr>
                                        <p:cTn id="123" dur="1" fill="hold">
                                          <p:stCondLst>
                                            <p:cond delay="0"/>
                                          </p:stCondLst>
                                        </p:cTn>
                                        <p:tgtEl>
                                          <p:spTgt spid="504"/>
                                        </p:tgtEl>
                                        <p:attrNameLst>
                                          <p:attrName>style.visibility</p:attrName>
                                        </p:attrNameLst>
                                      </p:cBhvr>
                                      <p:to>
                                        <p:strVal val="visible"/>
                                      </p:to>
                                    </p:set>
                                    <p:animEffect transition="in" filter="wipe(right)">
                                      <p:cBhvr>
                                        <p:cTn id="124" dur="1000"/>
                                        <p:tgtEl>
                                          <p:spTgt spid="504"/>
                                        </p:tgtEl>
                                      </p:cBhvr>
                                    </p:animEffect>
                                  </p:childTnLst>
                                </p:cTn>
                              </p:par>
                            </p:childTnLst>
                          </p:cTn>
                        </p:par>
                        <p:par>
                          <p:cTn id="125" fill="hold">
                            <p:stCondLst>
                              <p:cond delay="4100"/>
                            </p:stCondLst>
                            <p:childTnLst>
                              <p:par>
                                <p:cTn id="126" presetID="2" presetClass="entr" presetSubtype="4" decel="100000" fill="hold"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additive="base">
                                        <p:cTn id="128" dur="1500" fill="hold"/>
                                        <p:tgtEl>
                                          <p:spTgt spid="36"/>
                                        </p:tgtEl>
                                        <p:attrNameLst>
                                          <p:attrName>ppt_x</p:attrName>
                                        </p:attrNameLst>
                                      </p:cBhvr>
                                      <p:tavLst>
                                        <p:tav tm="0">
                                          <p:val>
                                            <p:strVal val="#ppt_x"/>
                                          </p:val>
                                        </p:tav>
                                        <p:tav tm="100000">
                                          <p:val>
                                            <p:strVal val="#ppt_x"/>
                                          </p:val>
                                        </p:tav>
                                      </p:tavLst>
                                    </p:anim>
                                    <p:anim calcmode="lin" valueType="num">
                                      <p:cBhvr additive="base">
                                        <p:cTn id="129" dur="1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p:bldP spid="467" grpId="0"/>
      <p:bldP spid="4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9ECF9635-FD4D-4ACA-8648-F5220AA4F1B8}"/>
              </a:ext>
            </a:extLst>
          </p:cNvPr>
          <p:cNvGrpSpPr/>
          <p:nvPr/>
        </p:nvGrpSpPr>
        <p:grpSpPr>
          <a:xfrm>
            <a:off x="5988014" y="2557791"/>
            <a:ext cx="1257761" cy="1532336"/>
            <a:chOff x="11088688" y="6592888"/>
            <a:chExt cx="2566988" cy="3127375"/>
          </a:xfrm>
        </p:grpSpPr>
        <p:sp>
          <p:nvSpPr>
            <p:cNvPr id="142" name="Freeform 203">
              <a:extLst>
                <a:ext uri="{FF2B5EF4-FFF2-40B4-BE49-F238E27FC236}">
                  <a16:creationId xmlns:a16="http://schemas.microsoft.com/office/drawing/2014/main" id="{A182D9FF-FB50-4B73-BE87-0687774AD435}"/>
                </a:ext>
              </a:extLst>
            </p:cNvPr>
            <p:cNvSpPr>
              <a:spLocks noEditPoints="1"/>
            </p:cNvSpPr>
            <p:nvPr/>
          </p:nvSpPr>
          <p:spPr bwMode="auto">
            <a:xfrm>
              <a:off x="11202988" y="6592888"/>
              <a:ext cx="2452688" cy="3127375"/>
            </a:xfrm>
            <a:custGeom>
              <a:avLst/>
              <a:gdLst>
                <a:gd name="T0" fmla="*/ 498 w 772"/>
                <a:gd name="T1" fmla="*/ 58 h 983"/>
                <a:gd name="T2" fmla="*/ 511 w 772"/>
                <a:gd name="T3" fmla="*/ 248 h 983"/>
                <a:gd name="T4" fmla="*/ 486 w 772"/>
                <a:gd name="T5" fmla="*/ 125 h 983"/>
                <a:gd name="T6" fmla="*/ 309 w 772"/>
                <a:gd name="T7" fmla="*/ 26 h 983"/>
                <a:gd name="T8" fmla="*/ 347 w 772"/>
                <a:gd name="T9" fmla="*/ 195 h 983"/>
                <a:gd name="T10" fmla="*/ 239 w 772"/>
                <a:gd name="T11" fmla="*/ 15 h 983"/>
                <a:gd name="T12" fmla="*/ 216 w 772"/>
                <a:gd name="T13" fmla="*/ 139 h 983"/>
                <a:gd name="T14" fmla="*/ 155 w 772"/>
                <a:gd name="T15" fmla="*/ 94 h 983"/>
                <a:gd name="T16" fmla="*/ 0 w 772"/>
                <a:gd name="T17" fmla="*/ 67 h 983"/>
                <a:gd name="T18" fmla="*/ 24 w 772"/>
                <a:gd name="T19" fmla="*/ 215 h 983"/>
                <a:gd name="T20" fmla="*/ 162 w 772"/>
                <a:gd name="T21" fmla="*/ 237 h 983"/>
                <a:gd name="T22" fmla="*/ 33 w 772"/>
                <a:gd name="T23" fmla="*/ 241 h 983"/>
                <a:gd name="T24" fmla="*/ 233 w 772"/>
                <a:gd name="T25" fmla="*/ 336 h 983"/>
                <a:gd name="T26" fmla="*/ 117 w 772"/>
                <a:gd name="T27" fmla="*/ 380 h 983"/>
                <a:gd name="T28" fmla="*/ 344 w 772"/>
                <a:gd name="T29" fmla="*/ 442 h 983"/>
                <a:gd name="T30" fmla="*/ 293 w 772"/>
                <a:gd name="T31" fmla="*/ 510 h 983"/>
                <a:gd name="T32" fmla="*/ 411 w 772"/>
                <a:gd name="T33" fmla="*/ 490 h 983"/>
                <a:gd name="T34" fmla="*/ 402 w 772"/>
                <a:gd name="T35" fmla="*/ 543 h 983"/>
                <a:gd name="T36" fmla="*/ 513 w 772"/>
                <a:gd name="T37" fmla="*/ 501 h 983"/>
                <a:gd name="T38" fmla="*/ 611 w 772"/>
                <a:gd name="T39" fmla="*/ 534 h 983"/>
                <a:gd name="T40" fmla="*/ 772 w 772"/>
                <a:gd name="T41" fmla="*/ 978 h 983"/>
                <a:gd name="T42" fmla="*/ 519 w 772"/>
                <a:gd name="T43" fmla="*/ 385 h 983"/>
                <a:gd name="T44" fmla="*/ 675 w 772"/>
                <a:gd name="T45" fmla="*/ 248 h 983"/>
                <a:gd name="T46" fmla="*/ 206 w 772"/>
                <a:gd name="T47" fmla="*/ 229 h 983"/>
                <a:gd name="T48" fmla="*/ 229 w 772"/>
                <a:gd name="T49" fmla="*/ 227 h 983"/>
                <a:gd name="T50" fmla="*/ 259 w 772"/>
                <a:gd name="T51" fmla="*/ 150 h 983"/>
                <a:gd name="T52" fmla="*/ 243 w 772"/>
                <a:gd name="T53" fmla="*/ 164 h 983"/>
                <a:gd name="T54" fmla="*/ 271 w 772"/>
                <a:gd name="T55" fmla="*/ 305 h 983"/>
                <a:gd name="T56" fmla="*/ 297 w 772"/>
                <a:gd name="T57" fmla="*/ 329 h 983"/>
                <a:gd name="T58" fmla="*/ 359 w 772"/>
                <a:gd name="T59" fmla="*/ 407 h 983"/>
                <a:gd name="T60" fmla="*/ 397 w 772"/>
                <a:gd name="T61" fmla="*/ 347 h 983"/>
                <a:gd name="T62" fmla="*/ 405 w 772"/>
                <a:gd name="T63" fmla="*/ 235 h 983"/>
                <a:gd name="T64" fmla="*/ 414 w 772"/>
                <a:gd name="T65" fmla="*/ 18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983">
                  <a:moveTo>
                    <a:pt x="606" y="119"/>
                  </a:moveTo>
                  <a:cubicBezTo>
                    <a:pt x="578" y="79"/>
                    <a:pt x="508" y="53"/>
                    <a:pt x="498" y="58"/>
                  </a:cubicBezTo>
                  <a:cubicBezTo>
                    <a:pt x="488" y="63"/>
                    <a:pt x="490" y="86"/>
                    <a:pt x="506" y="131"/>
                  </a:cubicBezTo>
                  <a:cubicBezTo>
                    <a:pt x="522" y="177"/>
                    <a:pt x="516" y="220"/>
                    <a:pt x="511" y="248"/>
                  </a:cubicBezTo>
                  <a:cubicBezTo>
                    <a:pt x="506" y="277"/>
                    <a:pt x="485" y="266"/>
                    <a:pt x="479" y="257"/>
                  </a:cubicBezTo>
                  <a:cubicBezTo>
                    <a:pt x="474" y="247"/>
                    <a:pt x="490" y="158"/>
                    <a:pt x="486" y="125"/>
                  </a:cubicBezTo>
                  <a:cubicBezTo>
                    <a:pt x="481" y="93"/>
                    <a:pt x="420" y="33"/>
                    <a:pt x="392" y="17"/>
                  </a:cubicBezTo>
                  <a:cubicBezTo>
                    <a:pt x="365" y="0"/>
                    <a:pt x="301" y="13"/>
                    <a:pt x="309" y="26"/>
                  </a:cubicBezTo>
                  <a:cubicBezTo>
                    <a:pt x="317" y="38"/>
                    <a:pt x="365" y="154"/>
                    <a:pt x="370" y="187"/>
                  </a:cubicBezTo>
                  <a:cubicBezTo>
                    <a:pt x="376" y="220"/>
                    <a:pt x="357" y="212"/>
                    <a:pt x="347" y="195"/>
                  </a:cubicBezTo>
                  <a:cubicBezTo>
                    <a:pt x="336" y="179"/>
                    <a:pt x="305" y="69"/>
                    <a:pt x="294" y="48"/>
                  </a:cubicBezTo>
                  <a:cubicBezTo>
                    <a:pt x="284" y="27"/>
                    <a:pt x="266" y="20"/>
                    <a:pt x="239" y="15"/>
                  </a:cubicBezTo>
                  <a:cubicBezTo>
                    <a:pt x="212" y="9"/>
                    <a:pt x="148" y="49"/>
                    <a:pt x="148" y="49"/>
                  </a:cubicBezTo>
                  <a:cubicBezTo>
                    <a:pt x="158" y="59"/>
                    <a:pt x="205" y="124"/>
                    <a:pt x="216" y="139"/>
                  </a:cubicBezTo>
                  <a:cubicBezTo>
                    <a:pt x="227" y="154"/>
                    <a:pt x="241" y="181"/>
                    <a:pt x="226" y="182"/>
                  </a:cubicBezTo>
                  <a:cubicBezTo>
                    <a:pt x="211" y="183"/>
                    <a:pt x="184" y="141"/>
                    <a:pt x="155" y="94"/>
                  </a:cubicBezTo>
                  <a:cubicBezTo>
                    <a:pt x="127" y="46"/>
                    <a:pt x="96" y="49"/>
                    <a:pt x="75" y="48"/>
                  </a:cubicBezTo>
                  <a:cubicBezTo>
                    <a:pt x="47" y="47"/>
                    <a:pt x="19" y="57"/>
                    <a:pt x="0" y="67"/>
                  </a:cubicBezTo>
                  <a:cubicBezTo>
                    <a:pt x="0" y="103"/>
                    <a:pt x="4" y="140"/>
                    <a:pt x="13" y="176"/>
                  </a:cubicBezTo>
                  <a:cubicBezTo>
                    <a:pt x="16" y="189"/>
                    <a:pt x="20" y="203"/>
                    <a:pt x="24" y="215"/>
                  </a:cubicBezTo>
                  <a:cubicBezTo>
                    <a:pt x="32" y="217"/>
                    <a:pt x="41" y="219"/>
                    <a:pt x="51" y="219"/>
                  </a:cubicBezTo>
                  <a:cubicBezTo>
                    <a:pt x="106" y="222"/>
                    <a:pt x="156" y="224"/>
                    <a:pt x="162" y="237"/>
                  </a:cubicBezTo>
                  <a:cubicBezTo>
                    <a:pt x="169" y="251"/>
                    <a:pt x="139" y="251"/>
                    <a:pt x="120" y="250"/>
                  </a:cubicBezTo>
                  <a:cubicBezTo>
                    <a:pt x="99" y="249"/>
                    <a:pt x="65" y="248"/>
                    <a:pt x="33" y="241"/>
                  </a:cubicBezTo>
                  <a:cubicBezTo>
                    <a:pt x="50" y="284"/>
                    <a:pt x="73" y="324"/>
                    <a:pt x="101" y="360"/>
                  </a:cubicBezTo>
                  <a:cubicBezTo>
                    <a:pt x="142" y="353"/>
                    <a:pt x="217" y="335"/>
                    <a:pt x="233" y="336"/>
                  </a:cubicBezTo>
                  <a:cubicBezTo>
                    <a:pt x="253" y="338"/>
                    <a:pt x="269" y="350"/>
                    <a:pt x="237" y="361"/>
                  </a:cubicBezTo>
                  <a:cubicBezTo>
                    <a:pt x="218" y="368"/>
                    <a:pt x="161" y="374"/>
                    <a:pt x="117" y="380"/>
                  </a:cubicBezTo>
                  <a:cubicBezTo>
                    <a:pt x="152" y="421"/>
                    <a:pt x="193" y="455"/>
                    <a:pt x="238" y="482"/>
                  </a:cubicBezTo>
                  <a:cubicBezTo>
                    <a:pt x="310" y="442"/>
                    <a:pt x="336" y="442"/>
                    <a:pt x="344" y="442"/>
                  </a:cubicBezTo>
                  <a:cubicBezTo>
                    <a:pt x="355" y="442"/>
                    <a:pt x="375" y="456"/>
                    <a:pt x="352" y="474"/>
                  </a:cubicBezTo>
                  <a:cubicBezTo>
                    <a:pt x="332" y="490"/>
                    <a:pt x="327" y="496"/>
                    <a:pt x="293" y="510"/>
                  </a:cubicBezTo>
                  <a:cubicBezTo>
                    <a:pt x="315" y="519"/>
                    <a:pt x="337" y="527"/>
                    <a:pt x="361" y="534"/>
                  </a:cubicBezTo>
                  <a:cubicBezTo>
                    <a:pt x="384" y="508"/>
                    <a:pt x="411" y="490"/>
                    <a:pt x="411" y="490"/>
                  </a:cubicBezTo>
                  <a:cubicBezTo>
                    <a:pt x="431" y="475"/>
                    <a:pt x="417" y="507"/>
                    <a:pt x="417" y="507"/>
                  </a:cubicBezTo>
                  <a:cubicBezTo>
                    <a:pt x="402" y="543"/>
                    <a:pt x="402" y="543"/>
                    <a:pt x="402" y="543"/>
                  </a:cubicBezTo>
                  <a:cubicBezTo>
                    <a:pt x="439" y="549"/>
                    <a:pt x="477" y="552"/>
                    <a:pt x="515" y="549"/>
                  </a:cubicBezTo>
                  <a:cubicBezTo>
                    <a:pt x="519" y="534"/>
                    <a:pt x="519" y="517"/>
                    <a:pt x="513" y="501"/>
                  </a:cubicBezTo>
                  <a:cubicBezTo>
                    <a:pt x="497" y="457"/>
                    <a:pt x="498" y="411"/>
                    <a:pt x="505" y="403"/>
                  </a:cubicBezTo>
                  <a:cubicBezTo>
                    <a:pt x="505" y="403"/>
                    <a:pt x="555" y="443"/>
                    <a:pt x="611" y="534"/>
                  </a:cubicBezTo>
                  <a:cubicBezTo>
                    <a:pt x="667" y="626"/>
                    <a:pt x="730" y="771"/>
                    <a:pt x="756" y="983"/>
                  </a:cubicBezTo>
                  <a:cubicBezTo>
                    <a:pt x="772" y="978"/>
                    <a:pt x="772" y="978"/>
                    <a:pt x="772" y="978"/>
                  </a:cubicBezTo>
                  <a:cubicBezTo>
                    <a:pt x="772" y="978"/>
                    <a:pt x="741" y="721"/>
                    <a:pt x="632" y="528"/>
                  </a:cubicBezTo>
                  <a:cubicBezTo>
                    <a:pt x="601" y="473"/>
                    <a:pt x="564" y="423"/>
                    <a:pt x="519" y="385"/>
                  </a:cubicBezTo>
                  <a:cubicBezTo>
                    <a:pt x="522" y="376"/>
                    <a:pt x="562" y="352"/>
                    <a:pt x="607" y="345"/>
                  </a:cubicBezTo>
                  <a:cubicBezTo>
                    <a:pt x="653" y="338"/>
                    <a:pt x="675" y="296"/>
                    <a:pt x="675" y="248"/>
                  </a:cubicBezTo>
                  <a:cubicBezTo>
                    <a:pt x="675" y="200"/>
                    <a:pt x="633" y="159"/>
                    <a:pt x="606" y="119"/>
                  </a:cubicBezTo>
                  <a:close/>
                  <a:moveTo>
                    <a:pt x="206" y="229"/>
                  </a:moveTo>
                  <a:cubicBezTo>
                    <a:pt x="192" y="225"/>
                    <a:pt x="200" y="218"/>
                    <a:pt x="205" y="218"/>
                  </a:cubicBezTo>
                  <a:cubicBezTo>
                    <a:pt x="209" y="217"/>
                    <a:pt x="229" y="227"/>
                    <a:pt x="229" y="227"/>
                  </a:cubicBezTo>
                  <a:cubicBezTo>
                    <a:pt x="229" y="227"/>
                    <a:pt x="220" y="233"/>
                    <a:pt x="206" y="229"/>
                  </a:cubicBezTo>
                  <a:close/>
                  <a:moveTo>
                    <a:pt x="259" y="150"/>
                  </a:moveTo>
                  <a:cubicBezTo>
                    <a:pt x="265" y="156"/>
                    <a:pt x="270" y="197"/>
                    <a:pt x="270" y="197"/>
                  </a:cubicBezTo>
                  <a:cubicBezTo>
                    <a:pt x="270" y="197"/>
                    <a:pt x="251" y="189"/>
                    <a:pt x="243" y="164"/>
                  </a:cubicBezTo>
                  <a:cubicBezTo>
                    <a:pt x="235" y="138"/>
                    <a:pt x="253" y="144"/>
                    <a:pt x="259" y="150"/>
                  </a:cubicBezTo>
                  <a:close/>
                  <a:moveTo>
                    <a:pt x="271" y="305"/>
                  </a:moveTo>
                  <a:cubicBezTo>
                    <a:pt x="280" y="294"/>
                    <a:pt x="326" y="284"/>
                    <a:pt x="326" y="284"/>
                  </a:cubicBezTo>
                  <a:cubicBezTo>
                    <a:pt x="326" y="284"/>
                    <a:pt x="336" y="310"/>
                    <a:pt x="297" y="329"/>
                  </a:cubicBezTo>
                  <a:cubicBezTo>
                    <a:pt x="257" y="348"/>
                    <a:pt x="262" y="316"/>
                    <a:pt x="271" y="305"/>
                  </a:cubicBezTo>
                  <a:close/>
                  <a:moveTo>
                    <a:pt x="359" y="407"/>
                  </a:moveTo>
                  <a:cubicBezTo>
                    <a:pt x="323" y="432"/>
                    <a:pt x="323" y="400"/>
                    <a:pt x="330" y="388"/>
                  </a:cubicBezTo>
                  <a:cubicBezTo>
                    <a:pt x="336" y="375"/>
                    <a:pt x="397" y="347"/>
                    <a:pt x="397" y="347"/>
                  </a:cubicBezTo>
                  <a:cubicBezTo>
                    <a:pt x="397" y="347"/>
                    <a:pt x="395" y="382"/>
                    <a:pt x="359" y="407"/>
                  </a:cubicBezTo>
                  <a:close/>
                  <a:moveTo>
                    <a:pt x="405" y="235"/>
                  </a:moveTo>
                  <a:cubicBezTo>
                    <a:pt x="405" y="235"/>
                    <a:pt x="390" y="221"/>
                    <a:pt x="393" y="194"/>
                  </a:cubicBezTo>
                  <a:cubicBezTo>
                    <a:pt x="396" y="168"/>
                    <a:pt x="411" y="180"/>
                    <a:pt x="414" y="188"/>
                  </a:cubicBezTo>
                  <a:cubicBezTo>
                    <a:pt x="416" y="196"/>
                    <a:pt x="405" y="235"/>
                    <a:pt x="405" y="235"/>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3" name="Freeform 204">
              <a:extLst>
                <a:ext uri="{FF2B5EF4-FFF2-40B4-BE49-F238E27FC236}">
                  <a16:creationId xmlns:a16="http://schemas.microsoft.com/office/drawing/2014/main" id="{45DFC36D-11F4-4A85-A210-E4E2E71C2B7D}"/>
                </a:ext>
              </a:extLst>
            </p:cNvPr>
            <p:cNvSpPr>
              <a:spLocks/>
            </p:cNvSpPr>
            <p:nvPr/>
          </p:nvSpPr>
          <p:spPr bwMode="auto">
            <a:xfrm>
              <a:off x="11088688" y="6807201"/>
              <a:ext cx="190500" cy="469900"/>
            </a:xfrm>
            <a:custGeom>
              <a:avLst/>
              <a:gdLst>
                <a:gd name="T0" fmla="*/ 49 w 60"/>
                <a:gd name="T1" fmla="*/ 109 h 148"/>
                <a:gd name="T2" fmla="*/ 60 w 60"/>
                <a:gd name="T3" fmla="*/ 148 h 148"/>
                <a:gd name="T4" fmla="*/ 7 w 60"/>
                <a:gd name="T5" fmla="*/ 104 h 148"/>
                <a:gd name="T6" fmla="*/ 11 w 60"/>
                <a:gd name="T7" fmla="*/ 15 h 148"/>
                <a:gd name="T8" fmla="*/ 12 w 60"/>
                <a:gd name="T9" fmla="*/ 14 h 148"/>
                <a:gd name="T10" fmla="*/ 36 w 60"/>
                <a:gd name="T11" fmla="*/ 0 h 148"/>
                <a:gd name="T12" fmla="*/ 49 w 60"/>
                <a:gd name="T13" fmla="*/ 109 h 148"/>
              </a:gdLst>
              <a:ahLst/>
              <a:cxnLst>
                <a:cxn ang="0">
                  <a:pos x="T0" y="T1"/>
                </a:cxn>
                <a:cxn ang="0">
                  <a:pos x="T2" y="T3"/>
                </a:cxn>
                <a:cxn ang="0">
                  <a:pos x="T4" y="T5"/>
                </a:cxn>
                <a:cxn ang="0">
                  <a:pos x="T6" y="T7"/>
                </a:cxn>
                <a:cxn ang="0">
                  <a:pos x="T8" y="T9"/>
                </a:cxn>
                <a:cxn ang="0">
                  <a:pos x="T10" y="T11"/>
                </a:cxn>
                <a:cxn ang="0">
                  <a:pos x="T12" y="T13"/>
                </a:cxn>
              </a:cxnLst>
              <a:rect l="0" t="0" r="r" b="b"/>
              <a:pathLst>
                <a:path w="60" h="148">
                  <a:moveTo>
                    <a:pt x="49" y="109"/>
                  </a:moveTo>
                  <a:cubicBezTo>
                    <a:pt x="52" y="122"/>
                    <a:pt x="56" y="136"/>
                    <a:pt x="60" y="148"/>
                  </a:cubicBezTo>
                  <a:cubicBezTo>
                    <a:pt x="23" y="139"/>
                    <a:pt x="12" y="116"/>
                    <a:pt x="7" y="104"/>
                  </a:cubicBezTo>
                  <a:cubicBezTo>
                    <a:pt x="0" y="87"/>
                    <a:pt x="12" y="31"/>
                    <a:pt x="11" y="15"/>
                  </a:cubicBezTo>
                  <a:cubicBezTo>
                    <a:pt x="12" y="14"/>
                    <a:pt x="12" y="14"/>
                    <a:pt x="12" y="14"/>
                  </a:cubicBezTo>
                  <a:cubicBezTo>
                    <a:pt x="12" y="14"/>
                    <a:pt x="21" y="7"/>
                    <a:pt x="36" y="0"/>
                  </a:cubicBezTo>
                  <a:cubicBezTo>
                    <a:pt x="36" y="36"/>
                    <a:pt x="40" y="73"/>
                    <a:pt x="49" y="109"/>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4" name="Freeform 205">
              <a:extLst>
                <a:ext uri="{FF2B5EF4-FFF2-40B4-BE49-F238E27FC236}">
                  <a16:creationId xmlns:a16="http://schemas.microsoft.com/office/drawing/2014/main" id="{7A675460-EBF7-4D33-AEB1-42E3F36CCBD1}"/>
                </a:ext>
              </a:extLst>
            </p:cNvPr>
            <p:cNvSpPr>
              <a:spLocks/>
            </p:cNvSpPr>
            <p:nvPr/>
          </p:nvSpPr>
          <p:spPr bwMode="auto">
            <a:xfrm>
              <a:off x="11177588" y="7308851"/>
              <a:ext cx="346075" cy="442913"/>
            </a:xfrm>
            <a:custGeom>
              <a:avLst/>
              <a:gdLst>
                <a:gd name="T0" fmla="*/ 109 w 109"/>
                <a:gd name="T1" fmla="*/ 135 h 139"/>
                <a:gd name="T2" fmla="*/ 87 w 109"/>
                <a:gd name="T3" fmla="*/ 138 h 139"/>
                <a:gd name="T4" fmla="*/ 31 w 109"/>
                <a:gd name="T5" fmla="*/ 106 h 139"/>
                <a:gd name="T6" fmla="*/ 0 w 109"/>
                <a:gd name="T7" fmla="*/ 0 h 139"/>
                <a:gd name="T8" fmla="*/ 41 w 109"/>
                <a:gd name="T9" fmla="*/ 16 h 139"/>
                <a:gd name="T10" fmla="*/ 109 w 109"/>
                <a:gd name="T11" fmla="*/ 135 h 139"/>
              </a:gdLst>
              <a:ahLst/>
              <a:cxnLst>
                <a:cxn ang="0">
                  <a:pos x="T0" y="T1"/>
                </a:cxn>
                <a:cxn ang="0">
                  <a:pos x="T2" y="T3"/>
                </a:cxn>
                <a:cxn ang="0">
                  <a:pos x="T4" y="T5"/>
                </a:cxn>
                <a:cxn ang="0">
                  <a:pos x="T6" y="T7"/>
                </a:cxn>
                <a:cxn ang="0">
                  <a:pos x="T8" y="T9"/>
                </a:cxn>
                <a:cxn ang="0">
                  <a:pos x="T10" y="T11"/>
                </a:cxn>
              </a:cxnLst>
              <a:rect l="0" t="0" r="r" b="b"/>
              <a:pathLst>
                <a:path w="109" h="139">
                  <a:moveTo>
                    <a:pt x="109" y="135"/>
                  </a:moveTo>
                  <a:cubicBezTo>
                    <a:pt x="99" y="137"/>
                    <a:pt x="91" y="138"/>
                    <a:pt x="87" y="138"/>
                  </a:cubicBezTo>
                  <a:cubicBezTo>
                    <a:pt x="63" y="139"/>
                    <a:pt x="44" y="130"/>
                    <a:pt x="31" y="106"/>
                  </a:cubicBezTo>
                  <a:cubicBezTo>
                    <a:pt x="9" y="68"/>
                    <a:pt x="0" y="0"/>
                    <a:pt x="0" y="0"/>
                  </a:cubicBezTo>
                  <a:cubicBezTo>
                    <a:pt x="12" y="7"/>
                    <a:pt x="26" y="13"/>
                    <a:pt x="41" y="16"/>
                  </a:cubicBezTo>
                  <a:cubicBezTo>
                    <a:pt x="58" y="59"/>
                    <a:pt x="81" y="99"/>
                    <a:pt x="109" y="13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5" name="Freeform 206">
              <a:extLst>
                <a:ext uri="{FF2B5EF4-FFF2-40B4-BE49-F238E27FC236}">
                  <a16:creationId xmlns:a16="http://schemas.microsoft.com/office/drawing/2014/main" id="{11280226-600E-48E8-861C-1D055AE77688}"/>
                </a:ext>
              </a:extLst>
            </p:cNvPr>
            <p:cNvSpPr>
              <a:spLocks/>
            </p:cNvSpPr>
            <p:nvPr/>
          </p:nvSpPr>
          <p:spPr bwMode="auto">
            <a:xfrm>
              <a:off x="11358563" y="7802563"/>
              <a:ext cx="601663" cy="495300"/>
            </a:xfrm>
            <a:custGeom>
              <a:avLst/>
              <a:gdLst>
                <a:gd name="T0" fmla="*/ 189 w 189"/>
                <a:gd name="T1" fmla="*/ 102 h 156"/>
                <a:gd name="T2" fmla="*/ 130 w 189"/>
                <a:gd name="T3" fmla="*/ 138 h 156"/>
                <a:gd name="T4" fmla="*/ 49 w 189"/>
                <a:gd name="T5" fmla="*/ 89 h 156"/>
                <a:gd name="T6" fmla="*/ 16 w 189"/>
                <a:gd name="T7" fmla="*/ 12 h 156"/>
                <a:gd name="T8" fmla="*/ 68 w 189"/>
                <a:gd name="T9" fmla="*/ 0 h 156"/>
                <a:gd name="T10" fmla="*/ 189 w 189"/>
                <a:gd name="T11" fmla="*/ 102 h 156"/>
              </a:gdLst>
              <a:ahLst/>
              <a:cxnLst>
                <a:cxn ang="0">
                  <a:pos x="T0" y="T1"/>
                </a:cxn>
                <a:cxn ang="0">
                  <a:pos x="T2" y="T3"/>
                </a:cxn>
                <a:cxn ang="0">
                  <a:pos x="T4" y="T5"/>
                </a:cxn>
                <a:cxn ang="0">
                  <a:pos x="T6" y="T7"/>
                </a:cxn>
                <a:cxn ang="0">
                  <a:pos x="T8" y="T9"/>
                </a:cxn>
                <a:cxn ang="0">
                  <a:pos x="T10" y="T11"/>
                </a:cxn>
              </a:cxnLst>
              <a:rect l="0" t="0" r="r" b="b"/>
              <a:pathLst>
                <a:path w="189" h="156">
                  <a:moveTo>
                    <a:pt x="189" y="102"/>
                  </a:moveTo>
                  <a:cubicBezTo>
                    <a:pt x="172" y="111"/>
                    <a:pt x="153" y="123"/>
                    <a:pt x="130" y="138"/>
                  </a:cubicBezTo>
                  <a:cubicBezTo>
                    <a:pt x="102" y="156"/>
                    <a:pt x="79" y="121"/>
                    <a:pt x="49" y="89"/>
                  </a:cubicBezTo>
                  <a:cubicBezTo>
                    <a:pt x="27" y="66"/>
                    <a:pt x="0" y="33"/>
                    <a:pt x="16" y="12"/>
                  </a:cubicBezTo>
                  <a:cubicBezTo>
                    <a:pt x="20" y="8"/>
                    <a:pt x="41" y="4"/>
                    <a:pt x="68" y="0"/>
                  </a:cubicBezTo>
                  <a:cubicBezTo>
                    <a:pt x="103" y="41"/>
                    <a:pt x="144" y="75"/>
                    <a:pt x="189" y="102"/>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6" name="Freeform 207">
              <a:extLst>
                <a:ext uri="{FF2B5EF4-FFF2-40B4-BE49-F238E27FC236}">
                  <a16:creationId xmlns:a16="http://schemas.microsoft.com/office/drawing/2014/main" id="{C6716EB6-14EA-4F65-9ABE-3F86BC8A5DEF}"/>
                </a:ext>
              </a:extLst>
            </p:cNvPr>
            <p:cNvSpPr>
              <a:spLocks/>
            </p:cNvSpPr>
            <p:nvPr/>
          </p:nvSpPr>
          <p:spPr bwMode="auto">
            <a:xfrm>
              <a:off x="11896726" y="8215313"/>
              <a:ext cx="454025" cy="322263"/>
            </a:xfrm>
            <a:custGeom>
              <a:avLst/>
              <a:gdLst>
                <a:gd name="T0" fmla="*/ 143 w 143"/>
                <a:gd name="T1" fmla="*/ 24 h 101"/>
                <a:gd name="T2" fmla="*/ 106 w 143"/>
                <a:gd name="T3" fmla="*/ 84 h 101"/>
                <a:gd name="T4" fmla="*/ 87 w 143"/>
                <a:gd name="T5" fmla="*/ 100 h 101"/>
                <a:gd name="T6" fmla="*/ 4 w 143"/>
                <a:gd name="T7" fmla="*/ 43 h 101"/>
                <a:gd name="T8" fmla="*/ 59 w 143"/>
                <a:gd name="T9" fmla="*/ 6 h 101"/>
                <a:gd name="T10" fmla="*/ 75 w 143"/>
                <a:gd name="T11" fmla="*/ 0 h 101"/>
                <a:gd name="T12" fmla="*/ 143 w 143"/>
                <a:gd name="T13" fmla="*/ 24 h 101"/>
              </a:gdLst>
              <a:ahLst/>
              <a:cxnLst>
                <a:cxn ang="0">
                  <a:pos x="T0" y="T1"/>
                </a:cxn>
                <a:cxn ang="0">
                  <a:pos x="T2" y="T3"/>
                </a:cxn>
                <a:cxn ang="0">
                  <a:pos x="T4" y="T5"/>
                </a:cxn>
                <a:cxn ang="0">
                  <a:pos x="T6" y="T7"/>
                </a:cxn>
                <a:cxn ang="0">
                  <a:pos x="T8" y="T9"/>
                </a:cxn>
                <a:cxn ang="0">
                  <a:pos x="T10" y="T11"/>
                </a:cxn>
                <a:cxn ang="0">
                  <a:pos x="T12" y="T13"/>
                </a:cxn>
              </a:cxnLst>
              <a:rect l="0" t="0" r="r" b="b"/>
              <a:pathLst>
                <a:path w="143" h="101">
                  <a:moveTo>
                    <a:pt x="143" y="24"/>
                  </a:moveTo>
                  <a:cubicBezTo>
                    <a:pt x="125" y="42"/>
                    <a:pt x="109" y="63"/>
                    <a:pt x="106" y="84"/>
                  </a:cubicBezTo>
                  <a:cubicBezTo>
                    <a:pt x="105" y="94"/>
                    <a:pt x="97" y="101"/>
                    <a:pt x="87" y="100"/>
                  </a:cubicBezTo>
                  <a:cubicBezTo>
                    <a:pt x="57" y="96"/>
                    <a:pt x="0" y="85"/>
                    <a:pt x="4" y="43"/>
                  </a:cubicBezTo>
                  <a:cubicBezTo>
                    <a:pt x="4" y="32"/>
                    <a:pt x="14" y="23"/>
                    <a:pt x="59" y="6"/>
                  </a:cubicBezTo>
                  <a:cubicBezTo>
                    <a:pt x="65" y="4"/>
                    <a:pt x="70" y="2"/>
                    <a:pt x="75" y="0"/>
                  </a:cubicBezTo>
                  <a:cubicBezTo>
                    <a:pt x="97" y="9"/>
                    <a:pt x="119" y="17"/>
                    <a:pt x="143" y="24"/>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7" name="Freeform 208">
              <a:extLst>
                <a:ext uri="{FF2B5EF4-FFF2-40B4-BE49-F238E27FC236}">
                  <a16:creationId xmlns:a16="http://schemas.microsoft.com/office/drawing/2014/main" id="{9E652965-589C-48BA-BD51-9AFEFCB7950A}"/>
                </a:ext>
              </a:extLst>
            </p:cNvPr>
            <p:cNvSpPr>
              <a:spLocks/>
            </p:cNvSpPr>
            <p:nvPr/>
          </p:nvSpPr>
          <p:spPr bwMode="auto">
            <a:xfrm>
              <a:off x="12395201" y="8320088"/>
              <a:ext cx="444500" cy="242888"/>
            </a:xfrm>
            <a:custGeom>
              <a:avLst/>
              <a:gdLst>
                <a:gd name="T0" fmla="*/ 140 w 140"/>
                <a:gd name="T1" fmla="*/ 6 h 76"/>
                <a:gd name="T2" fmla="*/ 87 w 140"/>
                <a:gd name="T3" fmla="*/ 64 h 76"/>
                <a:gd name="T4" fmla="*/ 24 w 140"/>
                <a:gd name="T5" fmla="*/ 76 h 76"/>
                <a:gd name="T6" fmla="*/ 6 w 140"/>
                <a:gd name="T7" fmla="*/ 49 h 76"/>
                <a:gd name="T8" fmla="*/ 27 w 140"/>
                <a:gd name="T9" fmla="*/ 0 h 76"/>
                <a:gd name="T10" fmla="*/ 140 w 140"/>
                <a:gd name="T11" fmla="*/ 6 h 76"/>
              </a:gdLst>
              <a:ahLst/>
              <a:cxnLst>
                <a:cxn ang="0">
                  <a:pos x="T0" y="T1"/>
                </a:cxn>
                <a:cxn ang="0">
                  <a:pos x="T2" y="T3"/>
                </a:cxn>
                <a:cxn ang="0">
                  <a:pos x="T4" y="T5"/>
                </a:cxn>
                <a:cxn ang="0">
                  <a:pos x="T6" y="T7"/>
                </a:cxn>
                <a:cxn ang="0">
                  <a:pos x="T8" y="T9"/>
                </a:cxn>
                <a:cxn ang="0">
                  <a:pos x="T10" y="T11"/>
                </a:cxn>
              </a:cxnLst>
              <a:rect l="0" t="0" r="r" b="b"/>
              <a:pathLst>
                <a:path w="140" h="76">
                  <a:moveTo>
                    <a:pt x="140" y="6"/>
                  </a:moveTo>
                  <a:cubicBezTo>
                    <a:pt x="133" y="31"/>
                    <a:pt x="114" y="52"/>
                    <a:pt x="87" y="64"/>
                  </a:cubicBezTo>
                  <a:cubicBezTo>
                    <a:pt x="65" y="73"/>
                    <a:pt x="44" y="76"/>
                    <a:pt x="24" y="76"/>
                  </a:cubicBezTo>
                  <a:cubicBezTo>
                    <a:pt x="9" y="76"/>
                    <a:pt x="0" y="62"/>
                    <a:pt x="6" y="49"/>
                  </a:cubicBezTo>
                  <a:cubicBezTo>
                    <a:pt x="27" y="0"/>
                    <a:pt x="27" y="0"/>
                    <a:pt x="27" y="0"/>
                  </a:cubicBezTo>
                  <a:cubicBezTo>
                    <a:pt x="64" y="6"/>
                    <a:pt x="102" y="9"/>
                    <a:pt x="140" y="6"/>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148" name="Group 147">
            <a:extLst>
              <a:ext uri="{FF2B5EF4-FFF2-40B4-BE49-F238E27FC236}">
                <a16:creationId xmlns:a16="http://schemas.microsoft.com/office/drawing/2014/main" id="{D3AA88FF-662C-4EE4-BEA2-6B91D93E7098}"/>
              </a:ext>
            </a:extLst>
          </p:cNvPr>
          <p:cNvGrpSpPr/>
          <p:nvPr/>
        </p:nvGrpSpPr>
        <p:grpSpPr>
          <a:xfrm>
            <a:off x="5889908" y="3648256"/>
            <a:ext cx="1394660" cy="962961"/>
            <a:chOff x="10701338" y="8021638"/>
            <a:chExt cx="2846388" cy="1965326"/>
          </a:xfrm>
        </p:grpSpPr>
        <p:sp>
          <p:nvSpPr>
            <p:cNvPr id="149" name="Freeform 201">
              <a:extLst>
                <a:ext uri="{FF2B5EF4-FFF2-40B4-BE49-F238E27FC236}">
                  <a16:creationId xmlns:a16="http://schemas.microsoft.com/office/drawing/2014/main" id="{047F60E1-97AC-48CE-B1C6-0A8F0D135155}"/>
                </a:ext>
              </a:extLst>
            </p:cNvPr>
            <p:cNvSpPr>
              <a:spLocks/>
            </p:cNvSpPr>
            <p:nvPr/>
          </p:nvSpPr>
          <p:spPr bwMode="auto">
            <a:xfrm>
              <a:off x="10701338" y="8021638"/>
              <a:ext cx="2846388" cy="1965325"/>
            </a:xfrm>
            <a:custGeom>
              <a:avLst/>
              <a:gdLst>
                <a:gd name="T0" fmla="*/ 896 w 896"/>
                <a:gd name="T1" fmla="*/ 441 h 618"/>
                <a:gd name="T2" fmla="*/ 885 w 896"/>
                <a:gd name="T3" fmla="*/ 446 h 618"/>
                <a:gd name="T4" fmla="*/ 753 w 896"/>
                <a:gd name="T5" fmla="*/ 325 h 618"/>
                <a:gd name="T6" fmla="*/ 753 w 896"/>
                <a:gd name="T7" fmla="*/ 325 h 618"/>
                <a:gd name="T8" fmla="*/ 581 w 896"/>
                <a:gd name="T9" fmla="*/ 314 h 618"/>
                <a:gd name="T10" fmla="*/ 484 w 896"/>
                <a:gd name="T11" fmla="*/ 305 h 618"/>
                <a:gd name="T12" fmla="*/ 2 w 896"/>
                <a:gd name="T13" fmla="*/ 618 h 618"/>
                <a:gd name="T14" fmla="*/ 0 w 896"/>
                <a:gd name="T15" fmla="*/ 617 h 618"/>
                <a:gd name="T16" fmla="*/ 53 w 896"/>
                <a:gd name="T17" fmla="*/ 398 h 618"/>
                <a:gd name="T18" fmla="*/ 156 w 896"/>
                <a:gd name="T19" fmla="*/ 352 h 618"/>
                <a:gd name="T20" fmla="*/ 190 w 896"/>
                <a:gd name="T21" fmla="*/ 316 h 618"/>
                <a:gd name="T22" fmla="*/ 76 w 896"/>
                <a:gd name="T23" fmla="*/ 346 h 618"/>
                <a:gd name="T24" fmla="*/ 156 w 896"/>
                <a:gd name="T25" fmla="*/ 227 h 618"/>
                <a:gd name="T26" fmla="*/ 256 w 896"/>
                <a:gd name="T27" fmla="*/ 219 h 618"/>
                <a:gd name="T28" fmla="*/ 330 w 896"/>
                <a:gd name="T29" fmla="*/ 260 h 618"/>
                <a:gd name="T30" fmla="*/ 333 w 896"/>
                <a:gd name="T31" fmla="*/ 214 h 618"/>
                <a:gd name="T32" fmla="*/ 203 w 896"/>
                <a:gd name="T33" fmla="*/ 183 h 618"/>
                <a:gd name="T34" fmla="*/ 295 w 896"/>
                <a:gd name="T35" fmla="*/ 87 h 618"/>
                <a:gd name="T36" fmla="*/ 399 w 896"/>
                <a:gd name="T37" fmla="*/ 89 h 618"/>
                <a:gd name="T38" fmla="*/ 454 w 896"/>
                <a:gd name="T39" fmla="*/ 111 h 618"/>
                <a:gd name="T40" fmla="*/ 452 w 896"/>
                <a:gd name="T41" fmla="*/ 81 h 618"/>
                <a:gd name="T42" fmla="*/ 350 w 896"/>
                <a:gd name="T43" fmla="*/ 52 h 618"/>
                <a:gd name="T44" fmla="*/ 452 w 896"/>
                <a:gd name="T45" fmla="*/ 3 h 618"/>
                <a:gd name="T46" fmla="*/ 613 w 896"/>
                <a:gd name="T47" fmla="*/ 51 h 618"/>
                <a:gd name="T48" fmla="*/ 722 w 896"/>
                <a:gd name="T49" fmla="*/ 42 h 618"/>
                <a:gd name="T50" fmla="*/ 756 w 896"/>
                <a:gd name="T51" fmla="*/ 69 h 618"/>
                <a:gd name="T52" fmla="*/ 708 w 896"/>
                <a:gd name="T53" fmla="*/ 132 h 618"/>
                <a:gd name="T54" fmla="*/ 741 w 896"/>
                <a:gd name="T55" fmla="*/ 159 h 618"/>
                <a:gd name="T56" fmla="*/ 783 w 896"/>
                <a:gd name="T57" fmla="*/ 66 h 618"/>
                <a:gd name="T58" fmla="*/ 866 w 896"/>
                <a:gd name="T59" fmla="*/ 180 h 618"/>
                <a:gd name="T60" fmla="*/ 791 w 896"/>
                <a:gd name="T61" fmla="*/ 305 h 618"/>
                <a:gd name="T62" fmla="*/ 770 w 896"/>
                <a:gd name="T63" fmla="*/ 316 h 618"/>
                <a:gd name="T64" fmla="*/ 896 w 896"/>
                <a:gd name="T65" fmla="*/ 44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618">
                  <a:moveTo>
                    <a:pt x="896" y="441"/>
                  </a:moveTo>
                  <a:cubicBezTo>
                    <a:pt x="885" y="446"/>
                    <a:pt x="885" y="446"/>
                    <a:pt x="885" y="446"/>
                  </a:cubicBezTo>
                  <a:cubicBezTo>
                    <a:pt x="830" y="345"/>
                    <a:pt x="753" y="325"/>
                    <a:pt x="753" y="325"/>
                  </a:cubicBezTo>
                  <a:cubicBezTo>
                    <a:pt x="753" y="325"/>
                    <a:pt x="753" y="325"/>
                    <a:pt x="753" y="325"/>
                  </a:cubicBezTo>
                  <a:cubicBezTo>
                    <a:pt x="748" y="325"/>
                    <a:pt x="670" y="311"/>
                    <a:pt x="581" y="314"/>
                  </a:cubicBezTo>
                  <a:cubicBezTo>
                    <a:pt x="550" y="308"/>
                    <a:pt x="517" y="305"/>
                    <a:pt x="484" y="305"/>
                  </a:cubicBezTo>
                  <a:cubicBezTo>
                    <a:pt x="269" y="305"/>
                    <a:pt x="84" y="433"/>
                    <a:pt x="2" y="618"/>
                  </a:cubicBezTo>
                  <a:cubicBezTo>
                    <a:pt x="1" y="618"/>
                    <a:pt x="1" y="618"/>
                    <a:pt x="0" y="617"/>
                  </a:cubicBezTo>
                  <a:cubicBezTo>
                    <a:pt x="0" y="617"/>
                    <a:pt x="29" y="425"/>
                    <a:pt x="53" y="398"/>
                  </a:cubicBezTo>
                  <a:cubicBezTo>
                    <a:pt x="77" y="372"/>
                    <a:pt x="66" y="359"/>
                    <a:pt x="156" y="352"/>
                  </a:cubicBezTo>
                  <a:cubicBezTo>
                    <a:pt x="247" y="345"/>
                    <a:pt x="202" y="318"/>
                    <a:pt x="190" y="316"/>
                  </a:cubicBezTo>
                  <a:cubicBezTo>
                    <a:pt x="178" y="313"/>
                    <a:pt x="114" y="320"/>
                    <a:pt x="76" y="346"/>
                  </a:cubicBezTo>
                  <a:cubicBezTo>
                    <a:pt x="76" y="346"/>
                    <a:pt x="94" y="273"/>
                    <a:pt x="156" y="227"/>
                  </a:cubicBezTo>
                  <a:cubicBezTo>
                    <a:pt x="217" y="180"/>
                    <a:pt x="240" y="209"/>
                    <a:pt x="256" y="219"/>
                  </a:cubicBezTo>
                  <a:cubicBezTo>
                    <a:pt x="272" y="228"/>
                    <a:pt x="311" y="263"/>
                    <a:pt x="330" y="260"/>
                  </a:cubicBezTo>
                  <a:cubicBezTo>
                    <a:pt x="348" y="258"/>
                    <a:pt x="360" y="233"/>
                    <a:pt x="333" y="214"/>
                  </a:cubicBezTo>
                  <a:cubicBezTo>
                    <a:pt x="306" y="195"/>
                    <a:pt x="224" y="178"/>
                    <a:pt x="203" y="183"/>
                  </a:cubicBezTo>
                  <a:cubicBezTo>
                    <a:pt x="203" y="183"/>
                    <a:pt x="256" y="101"/>
                    <a:pt x="295" y="87"/>
                  </a:cubicBezTo>
                  <a:cubicBezTo>
                    <a:pt x="333" y="74"/>
                    <a:pt x="358" y="70"/>
                    <a:pt x="399" y="89"/>
                  </a:cubicBezTo>
                  <a:cubicBezTo>
                    <a:pt x="439" y="109"/>
                    <a:pt x="441" y="112"/>
                    <a:pt x="454" y="111"/>
                  </a:cubicBezTo>
                  <a:cubicBezTo>
                    <a:pt x="468" y="109"/>
                    <a:pt x="473" y="94"/>
                    <a:pt x="452" y="81"/>
                  </a:cubicBezTo>
                  <a:cubicBezTo>
                    <a:pt x="430" y="69"/>
                    <a:pt x="375" y="51"/>
                    <a:pt x="350" y="52"/>
                  </a:cubicBezTo>
                  <a:cubicBezTo>
                    <a:pt x="350" y="52"/>
                    <a:pt x="371" y="6"/>
                    <a:pt x="452" y="3"/>
                  </a:cubicBezTo>
                  <a:cubicBezTo>
                    <a:pt x="533" y="0"/>
                    <a:pt x="599" y="40"/>
                    <a:pt x="613" y="51"/>
                  </a:cubicBezTo>
                  <a:cubicBezTo>
                    <a:pt x="626" y="62"/>
                    <a:pt x="689" y="32"/>
                    <a:pt x="722" y="42"/>
                  </a:cubicBezTo>
                  <a:cubicBezTo>
                    <a:pt x="755" y="52"/>
                    <a:pt x="759" y="61"/>
                    <a:pt x="756" y="69"/>
                  </a:cubicBezTo>
                  <a:cubicBezTo>
                    <a:pt x="753" y="77"/>
                    <a:pt x="708" y="121"/>
                    <a:pt x="708" y="132"/>
                  </a:cubicBezTo>
                  <a:cubicBezTo>
                    <a:pt x="707" y="143"/>
                    <a:pt x="709" y="171"/>
                    <a:pt x="741" y="159"/>
                  </a:cubicBezTo>
                  <a:cubicBezTo>
                    <a:pt x="772" y="147"/>
                    <a:pt x="737" y="111"/>
                    <a:pt x="783" y="66"/>
                  </a:cubicBezTo>
                  <a:cubicBezTo>
                    <a:pt x="830" y="21"/>
                    <a:pt x="873" y="147"/>
                    <a:pt x="866" y="180"/>
                  </a:cubicBezTo>
                  <a:cubicBezTo>
                    <a:pt x="858" y="213"/>
                    <a:pt x="821" y="291"/>
                    <a:pt x="791" y="305"/>
                  </a:cubicBezTo>
                  <a:cubicBezTo>
                    <a:pt x="781" y="310"/>
                    <a:pt x="775" y="313"/>
                    <a:pt x="770" y="316"/>
                  </a:cubicBezTo>
                  <a:cubicBezTo>
                    <a:pt x="868" y="353"/>
                    <a:pt x="896" y="441"/>
                    <a:pt x="896" y="441"/>
                  </a:cubicBezTo>
                  <a:close/>
                </a:path>
              </a:pathLst>
            </a:custGeom>
            <a:solidFill>
              <a:srgbClr val="E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0" name="Freeform 202">
              <a:extLst>
                <a:ext uri="{FF2B5EF4-FFF2-40B4-BE49-F238E27FC236}">
                  <a16:creationId xmlns:a16="http://schemas.microsoft.com/office/drawing/2014/main" id="{2E98D1B1-5242-4F1A-802D-527AD86B86A8}"/>
                </a:ext>
              </a:extLst>
            </p:cNvPr>
            <p:cNvSpPr>
              <a:spLocks/>
            </p:cNvSpPr>
            <p:nvPr/>
          </p:nvSpPr>
          <p:spPr bwMode="auto">
            <a:xfrm>
              <a:off x="10707688" y="8991601"/>
              <a:ext cx="1839913" cy="995363"/>
            </a:xfrm>
            <a:custGeom>
              <a:avLst/>
              <a:gdLst>
                <a:gd name="T0" fmla="*/ 579 w 579"/>
                <a:gd name="T1" fmla="*/ 9 h 313"/>
                <a:gd name="T2" fmla="*/ 442 w 579"/>
                <a:gd name="T3" fmla="*/ 32 h 313"/>
                <a:gd name="T4" fmla="*/ 229 w 579"/>
                <a:gd name="T5" fmla="*/ 164 h 313"/>
                <a:gd name="T6" fmla="*/ 151 w 579"/>
                <a:gd name="T7" fmla="*/ 263 h 313"/>
                <a:gd name="T8" fmla="*/ 145 w 579"/>
                <a:gd name="T9" fmla="*/ 266 h 313"/>
                <a:gd name="T10" fmla="*/ 194 w 579"/>
                <a:gd name="T11" fmla="*/ 176 h 313"/>
                <a:gd name="T12" fmla="*/ 135 w 579"/>
                <a:gd name="T13" fmla="*/ 271 h 313"/>
                <a:gd name="T14" fmla="*/ 0 w 579"/>
                <a:gd name="T15" fmla="*/ 313 h 313"/>
                <a:gd name="T16" fmla="*/ 482 w 579"/>
                <a:gd name="T17" fmla="*/ 0 h 313"/>
                <a:gd name="T18" fmla="*/ 579 w 579"/>
                <a:gd name="T19" fmla="*/ 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313">
                  <a:moveTo>
                    <a:pt x="579" y="9"/>
                  </a:moveTo>
                  <a:cubicBezTo>
                    <a:pt x="533" y="10"/>
                    <a:pt x="484" y="17"/>
                    <a:pt x="442" y="32"/>
                  </a:cubicBezTo>
                  <a:cubicBezTo>
                    <a:pt x="317" y="78"/>
                    <a:pt x="240" y="150"/>
                    <a:pt x="229" y="164"/>
                  </a:cubicBezTo>
                  <a:cubicBezTo>
                    <a:pt x="217" y="177"/>
                    <a:pt x="182" y="247"/>
                    <a:pt x="151" y="263"/>
                  </a:cubicBezTo>
                  <a:cubicBezTo>
                    <a:pt x="149" y="264"/>
                    <a:pt x="147" y="265"/>
                    <a:pt x="145" y="266"/>
                  </a:cubicBezTo>
                  <a:cubicBezTo>
                    <a:pt x="164" y="233"/>
                    <a:pt x="205" y="166"/>
                    <a:pt x="194" y="176"/>
                  </a:cubicBezTo>
                  <a:cubicBezTo>
                    <a:pt x="183" y="186"/>
                    <a:pt x="150" y="243"/>
                    <a:pt x="135" y="271"/>
                  </a:cubicBezTo>
                  <a:cubicBezTo>
                    <a:pt x="95" y="288"/>
                    <a:pt x="18" y="313"/>
                    <a:pt x="0" y="313"/>
                  </a:cubicBezTo>
                  <a:cubicBezTo>
                    <a:pt x="82" y="128"/>
                    <a:pt x="267" y="0"/>
                    <a:pt x="482" y="0"/>
                  </a:cubicBezTo>
                  <a:cubicBezTo>
                    <a:pt x="515" y="0"/>
                    <a:pt x="548" y="3"/>
                    <a:pt x="579" y="9"/>
                  </a:cubicBezTo>
                  <a:close/>
                </a:path>
              </a:pathLst>
            </a:custGeom>
            <a:solidFill>
              <a:srgbClr val="D5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151" name="Group 150">
            <a:extLst>
              <a:ext uri="{FF2B5EF4-FFF2-40B4-BE49-F238E27FC236}">
                <a16:creationId xmlns:a16="http://schemas.microsoft.com/office/drawing/2014/main" id="{8C422AA2-9531-45DE-8048-77F9B275D23D}"/>
              </a:ext>
            </a:extLst>
          </p:cNvPr>
          <p:cNvGrpSpPr/>
          <p:nvPr/>
        </p:nvGrpSpPr>
        <p:grpSpPr>
          <a:xfrm>
            <a:off x="6715973" y="3129574"/>
            <a:ext cx="689162" cy="1024409"/>
            <a:chOff x="12350751" y="7454901"/>
            <a:chExt cx="1406525" cy="2090737"/>
          </a:xfrm>
        </p:grpSpPr>
        <p:sp>
          <p:nvSpPr>
            <p:cNvPr id="152" name="Freeform 209">
              <a:extLst>
                <a:ext uri="{FF2B5EF4-FFF2-40B4-BE49-F238E27FC236}">
                  <a16:creationId xmlns:a16="http://schemas.microsoft.com/office/drawing/2014/main" id="{FB475C65-DC65-4C6E-B12C-B4BB6AD0E7CC}"/>
                </a:ext>
              </a:extLst>
            </p:cNvPr>
            <p:cNvSpPr>
              <a:spLocks/>
            </p:cNvSpPr>
            <p:nvPr/>
          </p:nvSpPr>
          <p:spPr bwMode="auto">
            <a:xfrm>
              <a:off x="12595226" y="7593013"/>
              <a:ext cx="1162050" cy="1952625"/>
            </a:xfrm>
            <a:custGeom>
              <a:avLst/>
              <a:gdLst>
                <a:gd name="T0" fmla="*/ 175 w 366"/>
                <a:gd name="T1" fmla="*/ 399 h 614"/>
                <a:gd name="T2" fmla="*/ 215 w 366"/>
                <a:gd name="T3" fmla="*/ 448 h 614"/>
                <a:gd name="T4" fmla="*/ 359 w 366"/>
                <a:gd name="T5" fmla="*/ 403 h 614"/>
                <a:gd name="T6" fmla="*/ 191 w 366"/>
                <a:gd name="T7" fmla="*/ 459 h 614"/>
                <a:gd name="T8" fmla="*/ 231 w 366"/>
                <a:gd name="T9" fmla="*/ 599 h 614"/>
                <a:gd name="T10" fmla="*/ 230 w 366"/>
                <a:gd name="T11" fmla="*/ 614 h 614"/>
                <a:gd name="T12" fmla="*/ 195 w 366"/>
                <a:gd name="T13" fmla="*/ 501 h 614"/>
                <a:gd name="T14" fmla="*/ 172 w 366"/>
                <a:gd name="T15" fmla="*/ 505 h 614"/>
                <a:gd name="T16" fmla="*/ 87 w 366"/>
                <a:gd name="T17" fmla="*/ 496 h 614"/>
                <a:gd name="T18" fmla="*/ 195 w 366"/>
                <a:gd name="T19" fmla="*/ 499 h 614"/>
                <a:gd name="T20" fmla="*/ 179 w 366"/>
                <a:gd name="T21" fmla="*/ 446 h 614"/>
                <a:gd name="T22" fmla="*/ 66 w 366"/>
                <a:gd name="T23" fmla="*/ 469 h 614"/>
                <a:gd name="T24" fmla="*/ 161 w 366"/>
                <a:gd name="T25" fmla="*/ 447 h 614"/>
                <a:gd name="T26" fmla="*/ 167 w 366"/>
                <a:gd name="T27" fmla="*/ 394 h 614"/>
                <a:gd name="T28" fmla="*/ 32 w 366"/>
                <a:gd name="T29" fmla="*/ 410 h 614"/>
                <a:gd name="T30" fmla="*/ 144 w 366"/>
                <a:gd name="T31" fmla="*/ 395 h 614"/>
                <a:gd name="T32" fmla="*/ 155 w 366"/>
                <a:gd name="T33" fmla="*/ 346 h 614"/>
                <a:gd name="T34" fmla="*/ 12 w 366"/>
                <a:gd name="T35" fmla="*/ 353 h 614"/>
                <a:gd name="T36" fmla="*/ 126 w 366"/>
                <a:gd name="T37" fmla="*/ 343 h 614"/>
                <a:gd name="T38" fmla="*/ 143 w 366"/>
                <a:gd name="T39" fmla="*/ 296 h 614"/>
                <a:gd name="T40" fmla="*/ 0 w 366"/>
                <a:gd name="T41" fmla="*/ 275 h 614"/>
                <a:gd name="T42" fmla="*/ 1 w 366"/>
                <a:gd name="T43" fmla="*/ 230 h 614"/>
                <a:gd name="T44" fmla="*/ 143 w 366"/>
                <a:gd name="T45" fmla="*/ 293 h 614"/>
                <a:gd name="T46" fmla="*/ 115 w 366"/>
                <a:gd name="T47" fmla="*/ 239 h 614"/>
                <a:gd name="T48" fmla="*/ 27 w 366"/>
                <a:gd name="T49" fmla="*/ 123 h 614"/>
                <a:gd name="T50" fmla="*/ 132 w 366"/>
                <a:gd name="T51" fmla="*/ 248 h 614"/>
                <a:gd name="T52" fmla="*/ 67 w 366"/>
                <a:gd name="T53" fmla="*/ 50 h 614"/>
                <a:gd name="T54" fmla="*/ 121 w 366"/>
                <a:gd name="T55" fmla="*/ 167 h 614"/>
                <a:gd name="T56" fmla="*/ 140 w 366"/>
                <a:gd name="T57" fmla="*/ 201 h 614"/>
                <a:gd name="T58" fmla="*/ 211 w 366"/>
                <a:gd name="T59" fmla="*/ 2 h 614"/>
                <a:gd name="T60" fmla="*/ 133 w 366"/>
                <a:gd name="T61" fmla="*/ 220 h 614"/>
                <a:gd name="T62" fmla="*/ 162 w 366"/>
                <a:gd name="T63" fmla="*/ 269 h 614"/>
                <a:gd name="T64" fmla="*/ 307 w 366"/>
                <a:gd name="T65" fmla="*/ 60 h 614"/>
                <a:gd name="T66" fmla="*/ 147 w 366"/>
                <a:gd name="T67" fmla="*/ 285 h 614"/>
                <a:gd name="T68" fmla="*/ 176 w 366"/>
                <a:gd name="T69" fmla="*/ 295 h 614"/>
                <a:gd name="T70" fmla="*/ 343 w 366"/>
                <a:gd name="T71" fmla="*/ 180 h 614"/>
                <a:gd name="T72" fmla="*/ 155 w 366"/>
                <a:gd name="T73" fmla="*/ 316 h 614"/>
                <a:gd name="T74" fmla="*/ 185 w 366"/>
                <a:gd name="T75" fmla="*/ 348 h 614"/>
                <a:gd name="T76" fmla="*/ 344 w 366"/>
                <a:gd name="T77" fmla="*/ 277 h 614"/>
                <a:gd name="T78" fmla="*/ 165 w 366"/>
                <a:gd name="T79" fmla="*/ 360 h 614"/>
                <a:gd name="T80" fmla="*/ 193 w 366"/>
                <a:gd name="T81" fmla="*/ 390 h 614"/>
                <a:gd name="T82" fmla="*/ 365 w 366"/>
                <a:gd name="T83" fmla="*/ 35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614">
                  <a:moveTo>
                    <a:pt x="195" y="392"/>
                  </a:moveTo>
                  <a:cubicBezTo>
                    <a:pt x="189" y="395"/>
                    <a:pt x="182" y="397"/>
                    <a:pt x="175" y="399"/>
                  </a:cubicBezTo>
                  <a:cubicBezTo>
                    <a:pt x="180" y="418"/>
                    <a:pt x="185" y="438"/>
                    <a:pt x="190" y="457"/>
                  </a:cubicBezTo>
                  <a:cubicBezTo>
                    <a:pt x="199" y="455"/>
                    <a:pt x="208" y="452"/>
                    <a:pt x="215" y="448"/>
                  </a:cubicBezTo>
                  <a:cubicBezTo>
                    <a:pt x="257" y="404"/>
                    <a:pt x="340" y="402"/>
                    <a:pt x="358" y="401"/>
                  </a:cubicBezTo>
                  <a:cubicBezTo>
                    <a:pt x="359" y="401"/>
                    <a:pt x="360" y="402"/>
                    <a:pt x="359" y="403"/>
                  </a:cubicBezTo>
                  <a:cubicBezTo>
                    <a:pt x="294" y="465"/>
                    <a:pt x="229" y="454"/>
                    <a:pt x="216" y="451"/>
                  </a:cubicBezTo>
                  <a:cubicBezTo>
                    <a:pt x="208" y="454"/>
                    <a:pt x="200" y="457"/>
                    <a:pt x="191" y="459"/>
                  </a:cubicBezTo>
                  <a:cubicBezTo>
                    <a:pt x="191" y="459"/>
                    <a:pt x="191" y="459"/>
                    <a:pt x="190" y="459"/>
                  </a:cubicBezTo>
                  <a:cubicBezTo>
                    <a:pt x="204" y="509"/>
                    <a:pt x="218" y="558"/>
                    <a:pt x="231" y="599"/>
                  </a:cubicBezTo>
                  <a:cubicBezTo>
                    <a:pt x="233" y="603"/>
                    <a:pt x="234" y="608"/>
                    <a:pt x="236" y="612"/>
                  </a:cubicBezTo>
                  <a:cubicBezTo>
                    <a:pt x="230" y="614"/>
                    <a:pt x="230" y="614"/>
                    <a:pt x="230" y="614"/>
                  </a:cubicBezTo>
                  <a:cubicBezTo>
                    <a:pt x="228" y="608"/>
                    <a:pt x="226" y="602"/>
                    <a:pt x="223" y="595"/>
                  </a:cubicBezTo>
                  <a:cubicBezTo>
                    <a:pt x="214" y="567"/>
                    <a:pt x="205" y="535"/>
                    <a:pt x="195" y="501"/>
                  </a:cubicBezTo>
                  <a:cubicBezTo>
                    <a:pt x="195" y="502"/>
                    <a:pt x="194" y="502"/>
                    <a:pt x="193" y="502"/>
                  </a:cubicBezTo>
                  <a:cubicBezTo>
                    <a:pt x="186" y="504"/>
                    <a:pt x="178" y="505"/>
                    <a:pt x="172" y="505"/>
                  </a:cubicBezTo>
                  <a:cubicBezTo>
                    <a:pt x="166" y="510"/>
                    <a:pt x="146" y="522"/>
                    <a:pt x="117" y="527"/>
                  </a:cubicBezTo>
                  <a:cubicBezTo>
                    <a:pt x="106" y="517"/>
                    <a:pt x="96" y="507"/>
                    <a:pt x="87" y="496"/>
                  </a:cubicBezTo>
                  <a:cubicBezTo>
                    <a:pt x="115" y="491"/>
                    <a:pt x="147" y="490"/>
                    <a:pt x="173" y="503"/>
                  </a:cubicBezTo>
                  <a:cubicBezTo>
                    <a:pt x="179" y="502"/>
                    <a:pt x="187" y="501"/>
                    <a:pt x="195" y="499"/>
                  </a:cubicBezTo>
                  <a:cubicBezTo>
                    <a:pt x="190" y="481"/>
                    <a:pt x="185" y="464"/>
                    <a:pt x="180" y="446"/>
                  </a:cubicBezTo>
                  <a:cubicBezTo>
                    <a:pt x="180" y="446"/>
                    <a:pt x="180" y="446"/>
                    <a:pt x="179" y="446"/>
                  </a:cubicBezTo>
                  <a:cubicBezTo>
                    <a:pt x="172" y="448"/>
                    <a:pt x="165" y="449"/>
                    <a:pt x="159" y="450"/>
                  </a:cubicBezTo>
                  <a:cubicBezTo>
                    <a:pt x="149" y="456"/>
                    <a:pt x="114" y="473"/>
                    <a:pt x="66" y="469"/>
                  </a:cubicBezTo>
                  <a:cubicBezTo>
                    <a:pt x="59" y="458"/>
                    <a:pt x="52" y="448"/>
                    <a:pt x="46" y="436"/>
                  </a:cubicBezTo>
                  <a:cubicBezTo>
                    <a:pt x="80" y="430"/>
                    <a:pt x="127" y="428"/>
                    <a:pt x="161" y="447"/>
                  </a:cubicBezTo>
                  <a:cubicBezTo>
                    <a:pt x="166" y="446"/>
                    <a:pt x="173" y="445"/>
                    <a:pt x="180" y="443"/>
                  </a:cubicBezTo>
                  <a:cubicBezTo>
                    <a:pt x="175" y="427"/>
                    <a:pt x="171" y="410"/>
                    <a:pt x="167" y="394"/>
                  </a:cubicBezTo>
                  <a:cubicBezTo>
                    <a:pt x="157" y="396"/>
                    <a:pt x="148" y="397"/>
                    <a:pt x="141" y="397"/>
                  </a:cubicBezTo>
                  <a:cubicBezTo>
                    <a:pt x="129" y="403"/>
                    <a:pt x="87" y="420"/>
                    <a:pt x="32" y="410"/>
                  </a:cubicBezTo>
                  <a:cubicBezTo>
                    <a:pt x="28" y="400"/>
                    <a:pt x="23" y="389"/>
                    <a:pt x="20" y="378"/>
                  </a:cubicBezTo>
                  <a:cubicBezTo>
                    <a:pt x="58" y="374"/>
                    <a:pt x="109" y="374"/>
                    <a:pt x="144" y="395"/>
                  </a:cubicBezTo>
                  <a:cubicBezTo>
                    <a:pt x="150" y="394"/>
                    <a:pt x="158" y="393"/>
                    <a:pt x="166" y="391"/>
                  </a:cubicBezTo>
                  <a:cubicBezTo>
                    <a:pt x="163" y="376"/>
                    <a:pt x="159" y="361"/>
                    <a:pt x="155" y="346"/>
                  </a:cubicBezTo>
                  <a:cubicBezTo>
                    <a:pt x="146" y="347"/>
                    <a:pt x="137" y="347"/>
                    <a:pt x="129" y="346"/>
                  </a:cubicBezTo>
                  <a:cubicBezTo>
                    <a:pt x="123" y="349"/>
                    <a:pt x="74" y="368"/>
                    <a:pt x="12" y="353"/>
                  </a:cubicBezTo>
                  <a:cubicBezTo>
                    <a:pt x="9" y="342"/>
                    <a:pt x="7" y="331"/>
                    <a:pt x="5" y="319"/>
                  </a:cubicBezTo>
                  <a:cubicBezTo>
                    <a:pt x="43" y="317"/>
                    <a:pt x="93" y="321"/>
                    <a:pt x="126" y="343"/>
                  </a:cubicBezTo>
                  <a:cubicBezTo>
                    <a:pt x="134" y="344"/>
                    <a:pt x="144" y="345"/>
                    <a:pt x="155" y="344"/>
                  </a:cubicBezTo>
                  <a:cubicBezTo>
                    <a:pt x="151" y="327"/>
                    <a:pt x="147" y="311"/>
                    <a:pt x="143" y="296"/>
                  </a:cubicBezTo>
                  <a:cubicBezTo>
                    <a:pt x="137" y="296"/>
                    <a:pt x="130" y="296"/>
                    <a:pt x="125" y="295"/>
                  </a:cubicBezTo>
                  <a:cubicBezTo>
                    <a:pt x="107" y="298"/>
                    <a:pt x="57" y="300"/>
                    <a:pt x="0" y="275"/>
                  </a:cubicBezTo>
                  <a:cubicBezTo>
                    <a:pt x="0" y="270"/>
                    <a:pt x="0" y="265"/>
                    <a:pt x="0" y="260"/>
                  </a:cubicBezTo>
                  <a:cubicBezTo>
                    <a:pt x="0" y="250"/>
                    <a:pt x="0" y="240"/>
                    <a:pt x="1" y="230"/>
                  </a:cubicBezTo>
                  <a:cubicBezTo>
                    <a:pt x="47" y="240"/>
                    <a:pt x="100" y="258"/>
                    <a:pt x="131" y="293"/>
                  </a:cubicBezTo>
                  <a:cubicBezTo>
                    <a:pt x="135" y="293"/>
                    <a:pt x="139" y="294"/>
                    <a:pt x="143" y="293"/>
                  </a:cubicBezTo>
                  <a:cubicBezTo>
                    <a:pt x="139" y="278"/>
                    <a:pt x="136" y="264"/>
                    <a:pt x="133" y="251"/>
                  </a:cubicBezTo>
                  <a:cubicBezTo>
                    <a:pt x="126" y="247"/>
                    <a:pt x="120" y="243"/>
                    <a:pt x="115" y="239"/>
                  </a:cubicBezTo>
                  <a:cubicBezTo>
                    <a:pt x="103" y="237"/>
                    <a:pt x="53" y="224"/>
                    <a:pt x="13" y="163"/>
                  </a:cubicBezTo>
                  <a:cubicBezTo>
                    <a:pt x="17" y="149"/>
                    <a:pt x="21" y="136"/>
                    <a:pt x="27" y="123"/>
                  </a:cubicBezTo>
                  <a:cubicBezTo>
                    <a:pt x="60" y="148"/>
                    <a:pt x="103" y="186"/>
                    <a:pt x="117" y="237"/>
                  </a:cubicBezTo>
                  <a:cubicBezTo>
                    <a:pt x="121" y="241"/>
                    <a:pt x="126" y="244"/>
                    <a:pt x="132" y="248"/>
                  </a:cubicBezTo>
                  <a:cubicBezTo>
                    <a:pt x="124" y="210"/>
                    <a:pt x="118" y="182"/>
                    <a:pt x="115" y="170"/>
                  </a:cubicBezTo>
                  <a:cubicBezTo>
                    <a:pt x="104" y="156"/>
                    <a:pt x="74" y="113"/>
                    <a:pt x="67" y="50"/>
                  </a:cubicBezTo>
                  <a:cubicBezTo>
                    <a:pt x="77" y="36"/>
                    <a:pt x="88" y="22"/>
                    <a:pt x="100" y="10"/>
                  </a:cubicBezTo>
                  <a:cubicBezTo>
                    <a:pt x="117" y="54"/>
                    <a:pt x="134" y="117"/>
                    <a:pt x="121" y="167"/>
                  </a:cubicBezTo>
                  <a:cubicBezTo>
                    <a:pt x="123" y="175"/>
                    <a:pt x="127" y="193"/>
                    <a:pt x="132" y="216"/>
                  </a:cubicBezTo>
                  <a:cubicBezTo>
                    <a:pt x="135" y="211"/>
                    <a:pt x="138" y="206"/>
                    <a:pt x="140" y="201"/>
                  </a:cubicBezTo>
                  <a:cubicBezTo>
                    <a:pt x="128" y="120"/>
                    <a:pt x="194" y="21"/>
                    <a:pt x="208" y="2"/>
                  </a:cubicBezTo>
                  <a:cubicBezTo>
                    <a:pt x="209" y="0"/>
                    <a:pt x="211" y="1"/>
                    <a:pt x="211" y="2"/>
                  </a:cubicBezTo>
                  <a:cubicBezTo>
                    <a:pt x="224" y="127"/>
                    <a:pt x="153" y="194"/>
                    <a:pt x="142" y="203"/>
                  </a:cubicBezTo>
                  <a:cubicBezTo>
                    <a:pt x="140" y="208"/>
                    <a:pt x="137" y="214"/>
                    <a:pt x="133" y="220"/>
                  </a:cubicBezTo>
                  <a:cubicBezTo>
                    <a:pt x="137" y="238"/>
                    <a:pt x="141" y="259"/>
                    <a:pt x="147" y="282"/>
                  </a:cubicBezTo>
                  <a:cubicBezTo>
                    <a:pt x="153" y="278"/>
                    <a:pt x="158" y="273"/>
                    <a:pt x="162" y="269"/>
                  </a:cubicBezTo>
                  <a:cubicBezTo>
                    <a:pt x="172" y="187"/>
                    <a:pt x="285" y="74"/>
                    <a:pt x="304" y="58"/>
                  </a:cubicBezTo>
                  <a:cubicBezTo>
                    <a:pt x="305" y="58"/>
                    <a:pt x="307" y="59"/>
                    <a:pt x="307" y="60"/>
                  </a:cubicBezTo>
                  <a:cubicBezTo>
                    <a:pt x="286" y="179"/>
                    <a:pt x="187" y="254"/>
                    <a:pt x="166" y="269"/>
                  </a:cubicBezTo>
                  <a:cubicBezTo>
                    <a:pt x="161" y="274"/>
                    <a:pt x="155" y="280"/>
                    <a:pt x="147" y="285"/>
                  </a:cubicBezTo>
                  <a:cubicBezTo>
                    <a:pt x="150" y="294"/>
                    <a:pt x="152" y="303"/>
                    <a:pt x="154" y="313"/>
                  </a:cubicBezTo>
                  <a:cubicBezTo>
                    <a:pt x="162" y="307"/>
                    <a:pt x="170" y="301"/>
                    <a:pt x="176" y="295"/>
                  </a:cubicBezTo>
                  <a:cubicBezTo>
                    <a:pt x="213" y="222"/>
                    <a:pt x="318" y="185"/>
                    <a:pt x="341" y="177"/>
                  </a:cubicBezTo>
                  <a:cubicBezTo>
                    <a:pt x="342" y="177"/>
                    <a:pt x="343" y="178"/>
                    <a:pt x="343" y="180"/>
                  </a:cubicBezTo>
                  <a:cubicBezTo>
                    <a:pt x="281" y="291"/>
                    <a:pt x="187" y="299"/>
                    <a:pt x="175" y="299"/>
                  </a:cubicBezTo>
                  <a:cubicBezTo>
                    <a:pt x="169" y="305"/>
                    <a:pt x="162" y="311"/>
                    <a:pt x="155" y="316"/>
                  </a:cubicBezTo>
                  <a:cubicBezTo>
                    <a:pt x="158" y="329"/>
                    <a:pt x="161" y="343"/>
                    <a:pt x="165" y="358"/>
                  </a:cubicBezTo>
                  <a:cubicBezTo>
                    <a:pt x="172" y="355"/>
                    <a:pt x="179" y="352"/>
                    <a:pt x="185" y="348"/>
                  </a:cubicBezTo>
                  <a:cubicBezTo>
                    <a:pt x="227" y="292"/>
                    <a:pt x="323" y="278"/>
                    <a:pt x="343" y="275"/>
                  </a:cubicBezTo>
                  <a:cubicBezTo>
                    <a:pt x="344" y="275"/>
                    <a:pt x="345" y="276"/>
                    <a:pt x="344" y="277"/>
                  </a:cubicBezTo>
                  <a:cubicBezTo>
                    <a:pt x="278" y="357"/>
                    <a:pt x="202" y="352"/>
                    <a:pt x="187" y="350"/>
                  </a:cubicBezTo>
                  <a:cubicBezTo>
                    <a:pt x="180" y="354"/>
                    <a:pt x="173" y="358"/>
                    <a:pt x="165" y="360"/>
                  </a:cubicBezTo>
                  <a:cubicBezTo>
                    <a:pt x="168" y="372"/>
                    <a:pt x="171" y="384"/>
                    <a:pt x="174" y="396"/>
                  </a:cubicBezTo>
                  <a:cubicBezTo>
                    <a:pt x="181" y="395"/>
                    <a:pt x="187" y="393"/>
                    <a:pt x="193" y="390"/>
                  </a:cubicBezTo>
                  <a:cubicBezTo>
                    <a:pt x="245" y="343"/>
                    <a:pt x="343" y="350"/>
                    <a:pt x="364" y="352"/>
                  </a:cubicBezTo>
                  <a:cubicBezTo>
                    <a:pt x="365" y="352"/>
                    <a:pt x="366" y="354"/>
                    <a:pt x="365" y="354"/>
                  </a:cubicBezTo>
                  <a:cubicBezTo>
                    <a:pt x="284" y="417"/>
                    <a:pt x="211" y="397"/>
                    <a:pt x="195" y="392"/>
                  </a:cubicBezTo>
                  <a:close/>
                </a:path>
              </a:pathLst>
            </a:custGeom>
            <a:solidFill>
              <a:srgbClr val="ACB2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3" name="Freeform 210">
              <a:extLst>
                <a:ext uri="{FF2B5EF4-FFF2-40B4-BE49-F238E27FC236}">
                  <a16:creationId xmlns:a16="http://schemas.microsoft.com/office/drawing/2014/main" id="{3D77FE0C-D6E4-427A-80C4-18C3B614CECC}"/>
                </a:ext>
              </a:extLst>
            </p:cNvPr>
            <p:cNvSpPr>
              <a:spLocks/>
            </p:cNvSpPr>
            <p:nvPr/>
          </p:nvSpPr>
          <p:spPr bwMode="auto">
            <a:xfrm>
              <a:off x="12538076" y="7897813"/>
              <a:ext cx="142875" cy="212725"/>
            </a:xfrm>
            <a:custGeom>
              <a:avLst/>
              <a:gdLst>
                <a:gd name="T0" fmla="*/ 0 w 45"/>
                <a:gd name="T1" fmla="*/ 3 h 67"/>
                <a:gd name="T2" fmla="*/ 3 w 45"/>
                <a:gd name="T3" fmla="*/ 1 h 67"/>
                <a:gd name="T4" fmla="*/ 45 w 45"/>
                <a:gd name="T5" fmla="*/ 27 h 67"/>
                <a:gd name="T6" fmla="*/ 31 w 45"/>
                <a:gd name="T7" fmla="*/ 67 h 67"/>
                <a:gd name="T8" fmla="*/ 0 w 45"/>
                <a:gd name="T9" fmla="*/ 3 h 67"/>
              </a:gdLst>
              <a:ahLst/>
              <a:cxnLst>
                <a:cxn ang="0">
                  <a:pos x="T0" y="T1"/>
                </a:cxn>
                <a:cxn ang="0">
                  <a:pos x="T2" y="T3"/>
                </a:cxn>
                <a:cxn ang="0">
                  <a:pos x="T4" y="T5"/>
                </a:cxn>
                <a:cxn ang="0">
                  <a:pos x="T6" y="T7"/>
                </a:cxn>
                <a:cxn ang="0">
                  <a:pos x="T8" y="T9"/>
                </a:cxn>
              </a:cxnLst>
              <a:rect l="0" t="0" r="r" b="b"/>
              <a:pathLst>
                <a:path w="45" h="67">
                  <a:moveTo>
                    <a:pt x="0" y="3"/>
                  </a:moveTo>
                  <a:cubicBezTo>
                    <a:pt x="0" y="2"/>
                    <a:pt x="1" y="0"/>
                    <a:pt x="3" y="1"/>
                  </a:cubicBezTo>
                  <a:cubicBezTo>
                    <a:pt x="10" y="5"/>
                    <a:pt x="26" y="14"/>
                    <a:pt x="45" y="27"/>
                  </a:cubicBezTo>
                  <a:cubicBezTo>
                    <a:pt x="39" y="40"/>
                    <a:pt x="35" y="53"/>
                    <a:pt x="31" y="67"/>
                  </a:cubicBezTo>
                  <a:cubicBezTo>
                    <a:pt x="20" y="50"/>
                    <a:pt x="9" y="29"/>
                    <a:pt x="0" y="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4" name="Freeform 211">
              <a:extLst>
                <a:ext uri="{FF2B5EF4-FFF2-40B4-BE49-F238E27FC236}">
                  <a16:creationId xmlns:a16="http://schemas.microsoft.com/office/drawing/2014/main" id="{34D3A650-F83E-4FC9-81D6-FD99851045AE}"/>
                </a:ext>
              </a:extLst>
            </p:cNvPr>
            <p:cNvSpPr>
              <a:spLocks/>
            </p:cNvSpPr>
            <p:nvPr/>
          </p:nvSpPr>
          <p:spPr bwMode="auto">
            <a:xfrm>
              <a:off x="12499976" y="8794751"/>
              <a:ext cx="196850" cy="101600"/>
            </a:xfrm>
            <a:custGeom>
              <a:avLst/>
              <a:gdLst>
                <a:gd name="T0" fmla="*/ 62 w 62"/>
                <a:gd name="T1" fmla="*/ 32 h 32"/>
                <a:gd name="T2" fmla="*/ 2 w 62"/>
                <a:gd name="T3" fmla="*/ 11 h 32"/>
                <a:gd name="T4" fmla="*/ 2 w 62"/>
                <a:gd name="T5" fmla="*/ 8 h 32"/>
                <a:gd name="T6" fmla="*/ 50 w 62"/>
                <a:gd name="T7" fmla="*/ 0 h 32"/>
                <a:gd name="T8" fmla="*/ 62 w 62"/>
                <a:gd name="T9" fmla="*/ 32 h 32"/>
              </a:gdLst>
              <a:ahLst/>
              <a:cxnLst>
                <a:cxn ang="0">
                  <a:pos x="T0" y="T1"/>
                </a:cxn>
                <a:cxn ang="0">
                  <a:pos x="T2" y="T3"/>
                </a:cxn>
                <a:cxn ang="0">
                  <a:pos x="T4" y="T5"/>
                </a:cxn>
                <a:cxn ang="0">
                  <a:pos x="T6" y="T7"/>
                </a:cxn>
                <a:cxn ang="0">
                  <a:pos x="T8" y="T9"/>
                </a:cxn>
              </a:cxnLst>
              <a:rect l="0" t="0" r="r" b="b"/>
              <a:pathLst>
                <a:path w="62" h="32">
                  <a:moveTo>
                    <a:pt x="62" y="32"/>
                  </a:moveTo>
                  <a:cubicBezTo>
                    <a:pt x="43" y="29"/>
                    <a:pt x="23" y="22"/>
                    <a:pt x="2" y="11"/>
                  </a:cubicBezTo>
                  <a:cubicBezTo>
                    <a:pt x="0" y="10"/>
                    <a:pt x="1" y="9"/>
                    <a:pt x="2" y="8"/>
                  </a:cubicBezTo>
                  <a:cubicBezTo>
                    <a:pt x="10" y="6"/>
                    <a:pt x="27" y="3"/>
                    <a:pt x="50" y="0"/>
                  </a:cubicBezTo>
                  <a:cubicBezTo>
                    <a:pt x="53" y="11"/>
                    <a:pt x="58" y="22"/>
                    <a:pt x="62" y="32"/>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5" name="Freeform 212">
              <a:extLst>
                <a:ext uri="{FF2B5EF4-FFF2-40B4-BE49-F238E27FC236}">
                  <a16:creationId xmlns:a16="http://schemas.microsoft.com/office/drawing/2014/main" id="{9AF4D4A3-8DE7-4ABC-8CEA-2E13E6D1C45C}"/>
                </a:ext>
              </a:extLst>
            </p:cNvPr>
            <p:cNvSpPr>
              <a:spLocks/>
            </p:cNvSpPr>
            <p:nvPr/>
          </p:nvSpPr>
          <p:spPr bwMode="auto">
            <a:xfrm>
              <a:off x="12674601" y="9169401"/>
              <a:ext cx="292100" cy="111125"/>
            </a:xfrm>
            <a:custGeom>
              <a:avLst/>
              <a:gdLst>
                <a:gd name="T0" fmla="*/ 92 w 92"/>
                <a:gd name="T1" fmla="*/ 31 h 35"/>
                <a:gd name="T2" fmla="*/ 1 w 92"/>
                <a:gd name="T3" fmla="*/ 20 h 35"/>
                <a:gd name="T4" fmla="*/ 1 w 92"/>
                <a:gd name="T5" fmla="*/ 17 h 35"/>
                <a:gd name="T6" fmla="*/ 62 w 92"/>
                <a:gd name="T7" fmla="*/ 0 h 35"/>
                <a:gd name="T8" fmla="*/ 92 w 92"/>
                <a:gd name="T9" fmla="*/ 31 h 35"/>
              </a:gdLst>
              <a:ahLst/>
              <a:cxnLst>
                <a:cxn ang="0">
                  <a:pos x="T0" y="T1"/>
                </a:cxn>
                <a:cxn ang="0">
                  <a:pos x="T2" y="T3"/>
                </a:cxn>
                <a:cxn ang="0">
                  <a:pos x="T4" y="T5"/>
                </a:cxn>
                <a:cxn ang="0">
                  <a:pos x="T6" y="T7"/>
                </a:cxn>
                <a:cxn ang="0">
                  <a:pos x="T8" y="T9"/>
                </a:cxn>
              </a:cxnLst>
              <a:rect l="0" t="0" r="r" b="b"/>
              <a:pathLst>
                <a:path w="92" h="35">
                  <a:moveTo>
                    <a:pt x="92" y="31"/>
                  </a:moveTo>
                  <a:cubicBezTo>
                    <a:pt x="68" y="35"/>
                    <a:pt x="38" y="34"/>
                    <a:pt x="1" y="20"/>
                  </a:cubicBezTo>
                  <a:cubicBezTo>
                    <a:pt x="0" y="19"/>
                    <a:pt x="0" y="17"/>
                    <a:pt x="1" y="17"/>
                  </a:cubicBezTo>
                  <a:cubicBezTo>
                    <a:pt x="10" y="13"/>
                    <a:pt x="34" y="4"/>
                    <a:pt x="62" y="0"/>
                  </a:cubicBezTo>
                  <a:cubicBezTo>
                    <a:pt x="71" y="11"/>
                    <a:pt x="81" y="21"/>
                    <a:pt x="92" y="31"/>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6" name="Freeform 213">
              <a:extLst>
                <a:ext uri="{FF2B5EF4-FFF2-40B4-BE49-F238E27FC236}">
                  <a16:creationId xmlns:a16="http://schemas.microsoft.com/office/drawing/2014/main" id="{75FDE39A-D713-4CB7-8C61-590D87290B8E}"/>
                </a:ext>
              </a:extLst>
            </p:cNvPr>
            <p:cNvSpPr>
              <a:spLocks/>
            </p:cNvSpPr>
            <p:nvPr/>
          </p:nvSpPr>
          <p:spPr bwMode="auto">
            <a:xfrm>
              <a:off x="12598401" y="8978901"/>
              <a:ext cx="206375" cy="104775"/>
            </a:xfrm>
            <a:custGeom>
              <a:avLst/>
              <a:gdLst>
                <a:gd name="T0" fmla="*/ 65 w 65"/>
                <a:gd name="T1" fmla="*/ 33 h 33"/>
                <a:gd name="T2" fmla="*/ 1 w 65"/>
                <a:gd name="T3" fmla="*/ 14 h 33"/>
                <a:gd name="T4" fmla="*/ 1 w 65"/>
                <a:gd name="T5" fmla="*/ 11 h 33"/>
                <a:gd name="T6" fmla="*/ 45 w 65"/>
                <a:gd name="T7" fmla="*/ 0 h 33"/>
                <a:gd name="T8" fmla="*/ 65 w 65"/>
                <a:gd name="T9" fmla="*/ 33 h 33"/>
              </a:gdLst>
              <a:ahLst/>
              <a:cxnLst>
                <a:cxn ang="0">
                  <a:pos x="T0" y="T1"/>
                </a:cxn>
                <a:cxn ang="0">
                  <a:pos x="T2" y="T3"/>
                </a:cxn>
                <a:cxn ang="0">
                  <a:pos x="T4" y="T5"/>
                </a:cxn>
                <a:cxn ang="0">
                  <a:pos x="T6" y="T7"/>
                </a:cxn>
                <a:cxn ang="0">
                  <a:pos x="T8" y="T9"/>
                </a:cxn>
              </a:cxnLst>
              <a:rect l="0" t="0" r="r" b="b"/>
              <a:pathLst>
                <a:path w="65" h="33">
                  <a:moveTo>
                    <a:pt x="65" y="33"/>
                  </a:moveTo>
                  <a:cubicBezTo>
                    <a:pt x="45" y="31"/>
                    <a:pt x="24" y="25"/>
                    <a:pt x="1" y="14"/>
                  </a:cubicBezTo>
                  <a:cubicBezTo>
                    <a:pt x="0" y="13"/>
                    <a:pt x="0" y="11"/>
                    <a:pt x="1" y="11"/>
                  </a:cubicBezTo>
                  <a:cubicBezTo>
                    <a:pt x="8" y="9"/>
                    <a:pt x="24" y="4"/>
                    <a:pt x="45" y="0"/>
                  </a:cubicBezTo>
                  <a:cubicBezTo>
                    <a:pt x="51" y="12"/>
                    <a:pt x="58" y="22"/>
                    <a:pt x="65" y="3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7" name="Freeform 214">
              <a:extLst>
                <a:ext uri="{FF2B5EF4-FFF2-40B4-BE49-F238E27FC236}">
                  <a16:creationId xmlns:a16="http://schemas.microsoft.com/office/drawing/2014/main" id="{B6B19265-6FE5-4721-B439-6B41E73FA525}"/>
                </a:ext>
              </a:extLst>
            </p:cNvPr>
            <p:cNvSpPr>
              <a:spLocks/>
            </p:cNvSpPr>
            <p:nvPr/>
          </p:nvSpPr>
          <p:spPr bwMode="auto">
            <a:xfrm>
              <a:off x="12798426" y="7454901"/>
              <a:ext cx="114300" cy="296863"/>
            </a:xfrm>
            <a:custGeom>
              <a:avLst/>
              <a:gdLst>
                <a:gd name="T0" fmla="*/ 3 w 36"/>
                <a:gd name="T1" fmla="*/ 93 h 93"/>
                <a:gd name="T2" fmla="*/ 9 w 36"/>
                <a:gd name="T3" fmla="*/ 2 h 93"/>
                <a:gd name="T4" fmla="*/ 12 w 36"/>
                <a:gd name="T5" fmla="*/ 1 h 93"/>
                <a:gd name="T6" fmla="*/ 36 w 36"/>
                <a:gd name="T7" fmla="*/ 53 h 93"/>
                <a:gd name="T8" fmla="*/ 3 w 36"/>
                <a:gd name="T9" fmla="*/ 93 h 93"/>
              </a:gdLst>
              <a:ahLst/>
              <a:cxnLst>
                <a:cxn ang="0">
                  <a:pos x="T0" y="T1"/>
                </a:cxn>
                <a:cxn ang="0">
                  <a:pos x="T2" y="T3"/>
                </a:cxn>
                <a:cxn ang="0">
                  <a:pos x="T4" y="T5"/>
                </a:cxn>
                <a:cxn ang="0">
                  <a:pos x="T6" y="T7"/>
                </a:cxn>
                <a:cxn ang="0">
                  <a:pos x="T8" y="T9"/>
                </a:cxn>
              </a:cxnLst>
              <a:rect l="0" t="0" r="r" b="b"/>
              <a:pathLst>
                <a:path w="36" h="93">
                  <a:moveTo>
                    <a:pt x="3" y="93"/>
                  </a:moveTo>
                  <a:cubicBezTo>
                    <a:pt x="0" y="66"/>
                    <a:pt x="1" y="35"/>
                    <a:pt x="9" y="2"/>
                  </a:cubicBezTo>
                  <a:cubicBezTo>
                    <a:pt x="10" y="0"/>
                    <a:pt x="12" y="0"/>
                    <a:pt x="12" y="1"/>
                  </a:cubicBezTo>
                  <a:cubicBezTo>
                    <a:pt x="16" y="9"/>
                    <a:pt x="26" y="28"/>
                    <a:pt x="36" y="53"/>
                  </a:cubicBezTo>
                  <a:cubicBezTo>
                    <a:pt x="24" y="65"/>
                    <a:pt x="13" y="79"/>
                    <a:pt x="3" y="9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8" name="Freeform 215">
              <a:extLst>
                <a:ext uri="{FF2B5EF4-FFF2-40B4-BE49-F238E27FC236}">
                  <a16:creationId xmlns:a16="http://schemas.microsoft.com/office/drawing/2014/main" id="{F63A32FB-773B-40D1-A3E7-625BBD04E1D6}"/>
                </a:ext>
              </a:extLst>
            </p:cNvPr>
            <p:cNvSpPr>
              <a:spLocks/>
            </p:cNvSpPr>
            <p:nvPr/>
          </p:nvSpPr>
          <p:spPr bwMode="auto">
            <a:xfrm>
              <a:off x="12350751" y="8288338"/>
              <a:ext cx="247650" cy="177800"/>
            </a:xfrm>
            <a:custGeom>
              <a:avLst/>
              <a:gdLst>
                <a:gd name="T0" fmla="*/ 77 w 78"/>
                <a:gd name="T1" fmla="*/ 56 h 56"/>
                <a:gd name="T2" fmla="*/ 1 w 78"/>
                <a:gd name="T3" fmla="*/ 2 h 56"/>
                <a:gd name="T4" fmla="*/ 2 w 78"/>
                <a:gd name="T5" fmla="*/ 0 h 56"/>
                <a:gd name="T6" fmla="*/ 78 w 78"/>
                <a:gd name="T7" fmla="*/ 11 h 56"/>
                <a:gd name="T8" fmla="*/ 77 w 78"/>
                <a:gd name="T9" fmla="*/ 41 h 56"/>
                <a:gd name="T10" fmla="*/ 77 w 78"/>
                <a:gd name="T11" fmla="*/ 56 h 56"/>
              </a:gdLst>
              <a:ahLst/>
              <a:cxnLst>
                <a:cxn ang="0">
                  <a:pos x="T0" y="T1"/>
                </a:cxn>
                <a:cxn ang="0">
                  <a:pos x="T2" y="T3"/>
                </a:cxn>
                <a:cxn ang="0">
                  <a:pos x="T4" y="T5"/>
                </a:cxn>
                <a:cxn ang="0">
                  <a:pos x="T6" y="T7"/>
                </a:cxn>
                <a:cxn ang="0">
                  <a:pos x="T8" y="T9"/>
                </a:cxn>
                <a:cxn ang="0">
                  <a:pos x="T10" y="T11"/>
                </a:cxn>
              </a:cxnLst>
              <a:rect l="0" t="0" r="r" b="b"/>
              <a:pathLst>
                <a:path w="78" h="56">
                  <a:moveTo>
                    <a:pt x="77" y="56"/>
                  </a:moveTo>
                  <a:cubicBezTo>
                    <a:pt x="52" y="45"/>
                    <a:pt x="26" y="28"/>
                    <a:pt x="1" y="2"/>
                  </a:cubicBezTo>
                  <a:cubicBezTo>
                    <a:pt x="0" y="1"/>
                    <a:pt x="1" y="0"/>
                    <a:pt x="2" y="0"/>
                  </a:cubicBezTo>
                  <a:cubicBezTo>
                    <a:pt x="13" y="0"/>
                    <a:pt x="43" y="3"/>
                    <a:pt x="78" y="11"/>
                  </a:cubicBezTo>
                  <a:cubicBezTo>
                    <a:pt x="77" y="21"/>
                    <a:pt x="77" y="31"/>
                    <a:pt x="77" y="41"/>
                  </a:cubicBezTo>
                  <a:cubicBezTo>
                    <a:pt x="77" y="46"/>
                    <a:pt x="77" y="51"/>
                    <a:pt x="77" y="56"/>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9" name="Freeform 216">
              <a:extLst>
                <a:ext uri="{FF2B5EF4-FFF2-40B4-BE49-F238E27FC236}">
                  <a16:creationId xmlns:a16="http://schemas.microsoft.com/office/drawing/2014/main" id="{EA2B3F3A-6E61-4DB3-9197-387A400AC748}"/>
                </a:ext>
              </a:extLst>
            </p:cNvPr>
            <p:cNvSpPr>
              <a:spLocks/>
            </p:cNvSpPr>
            <p:nvPr/>
          </p:nvSpPr>
          <p:spPr bwMode="auto">
            <a:xfrm>
              <a:off x="12433301" y="8607426"/>
              <a:ext cx="200025" cy="107950"/>
            </a:xfrm>
            <a:custGeom>
              <a:avLst/>
              <a:gdLst>
                <a:gd name="T0" fmla="*/ 63 w 63"/>
                <a:gd name="T1" fmla="*/ 34 h 34"/>
                <a:gd name="T2" fmla="*/ 1 w 63"/>
                <a:gd name="T3" fmla="*/ 9 h 34"/>
                <a:gd name="T4" fmla="*/ 2 w 63"/>
                <a:gd name="T5" fmla="*/ 6 h 34"/>
                <a:gd name="T6" fmla="*/ 56 w 63"/>
                <a:gd name="T7" fmla="*/ 0 h 34"/>
                <a:gd name="T8" fmla="*/ 63 w 63"/>
                <a:gd name="T9" fmla="*/ 34 h 34"/>
              </a:gdLst>
              <a:ahLst/>
              <a:cxnLst>
                <a:cxn ang="0">
                  <a:pos x="T0" y="T1"/>
                </a:cxn>
                <a:cxn ang="0">
                  <a:pos x="T2" y="T3"/>
                </a:cxn>
                <a:cxn ang="0">
                  <a:pos x="T4" y="T5"/>
                </a:cxn>
                <a:cxn ang="0">
                  <a:pos x="T6" y="T7"/>
                </a:cxn>
                <a:cxn ang="0">
                  <a:pos x="T8" y="T9"/>
                </a:cxn>
              </a:cxnLst>
              <a:rect l="0" t="0" r="r" b="b"/>
              <a:pathLst>
                <a:path w="63" h="34">
                  <a:moveTo>
                    <a:pt x="63" y="34"/>
                  </a:moveTo>
                  <a:cubicBezTo>
                    <a:pt x="44" y="30"/>
                    <a:pt x="23" y="22"/>
                    <a:pt x="1" y="9"/>
                  </a:cubicBezTo>
                  <a:cubicBezTo>
                    <a:pt x="0" y="8"/>
                    <a:pt x="0" y="6"/>
                    <a:pt x="2" y="6"/>
                  </a:cubicBezTo>
                  <a:cubicBezTo>
                    <a:pt x="10" y="4"/>
                    <a:pt x="31" y="1"/>
                    <a:pt x="56" y="0"/>
                  </a:cubicBezTo>
                  <a:cubicBezTo>
                    <a:pt x="58" y="12"/>
                    <a:pt x="60" y="23"/>
                    <a:pt x="63" y="34"/>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133" name="Group 132">
            <a:extLst>
              <a:ext uri="{FF2B5EF4-FFF2-40B4-BE49-F238E27FC236}">
                <a16:creationId xmlns:a16="http://schemas.microsoft.com/office/drawing/2014/main" id="{701DFBF8-9FDD-40E9-8582-F48D032321DE}"/>
              </a:ext>
            </a:extLst>
          </p:cNvPr>
          <p:cNvGrpSpPr/>
          <p:nvPr/>
        </p:nvGrpSpPr>
        <p:grpSpPr>
          <a:xfrm>
            <a:off x="9322479" y="1844685"/>
            <a:ext cx="1432773" cy="2494519"/>
            <a:chOff x="15813088" y="4310063"/>
            <a:chExt cx="2924175" cy="5091113"/>
          </a:xfrm>
        </p:grpSpPr>
        <p:sp>
          <p:nvSpPr>
            <p:cNvPr id="134" name="Freeform 217">
              <a:extLst>
                <a:ext uri="{FF2B5EF4-FFF2-40B4-BE49-F238E27FC236}">
                  <a16:creationId xmlns:a16="http://schemas.microsoft.com/office/drawing/2014/main" id="{5FAA3E20-117A-4D50-ADB8-052AA25D5B41}"/>
                </a:ext>
              </a:extLst>
            </p:cNvPr>
            <p:cNvSpPr>
              <a:spLocks/>
            </p:cNvSpPr>
            <p:nvPr/>
          </p:nvSpPr>
          <p:spPr bwMode="auto">
            <a:xfrm>
              <a:off x="15813088" y="4310063"/>
              <a:ext cx="2924175" cy="5091113"/>
            </a:xfrm>
            <a:custGeom>
              <a:avLst/>
              <a:gdLst>
                <a:gd name="T0" fmla="*/ 901 w 920"/>
                <a:gd name="T1" fmla="*/ 584 h 1601"/>
                <a:gd name="T2" fmla="*/ 722 w 920"/>
                <a:gd name="T3" fmla="*/ 786 h 1601"/>
                <a:gd name="T4" fmla="*/ 694 w 920"/>
                <a:gd name="T5" fmla="*/ 814 h 1601"/>
                <a:gd name="T6" fmla="*/ 847 w 920"/>
                <a:gd name="T7" fmla="*/ 816 h 1601"/>
                <a:gd name="T8" fmla="*/ 611 w 920"/>
                <a:gd name="T9" fmla="*/ 979 h 1601"/>
                <a:gd name="T10" fmla="*/ 494 w 920"/>
                <a:gd name="T11" fmla="*/ 950 h 1601"/>
                <a:gd name="T12" fmla="*/ 605 w 920"/>
                <a:gd name="T13" fmla="*/ 990 h 1601"/>
                <a:gd name="T14" fmla="*/ 713 w 920"/>
                <a:gd name="T15" fmla="*/ 1027 h 1601"/>
                <a:gd name="T16" fmla="*/ 570 w 920"/>
                <a:gd name="T17" fmla="*/ 1048 h 1601"/>
                <a:gd name="T18" fmla="*/ 443 w 920"/>
                <a:gd name="T19" fmla="*/ 1020 h 1601"/>
                <a:gd name="T20" fmla="*/ 555 w 920"/>
                <a:gd name="T21" fmla="*/ 1071 h 1601"/>
                <a:gd name="T22" fmla="*/ 578 w 920"/>
                <a:gd name="T23" fmla="*/ 1236 h 1601"/>
                <a:gd name="T24" fmla="*/ 539 w 920"/>
                <a:gd name="T25" fmla="*/ 1277 h 1601"/>
                <a:gd name="T26" fmla="*/ 540 w 920"/>
                <a:gd name="T27" fmla="*/ 1322 h 1601"/>
                <a:gd name="T28" fmla="*/ 496 w 920"/>
                <a:gd name="T29" fmla="*/ 1404 h 1601"/>
                <a:gd name="T30" fmla="*/ 148 w 920"/>
                <a:gd name="T31" fmla="*/ 1550 h 1601"/>
                <a:gd name="T32" fmla="*/ 102 w 920"/>
                <a:gd name="T33" fmla="*/ 1590 h 1601"/>
                <a:gd name="T34" fmla="*/ 135 w 920"/>
                <a:gd name="T35" fmla="*/ 1491 h 1601"/>
                <a:gd name="T36" fmla="*/ 117 w 920"/>
                <a:gd name="T37" fmla="*/ 1444 h 1601"/>
                <a:gd name="T38" fmla="*/ 152 w 920"/>
                <a:gd name="T39" fmla="*/ 1255 h 1601"/>
                <a:gd name="T40" fmla="*/ 193 w 920"/>
                <a:gd name="T41" fmla="*/ 1250 h 1601"/>
                <a:gd name="T42" fmla="*/ 38 w 920"/>
                <a:gd name="T43" fmla="*/ 1063 h 1601"/>
                <a:gd name="T44" fmla="*/ 66 w 920"/>
                <a:gd name="T45" fmla="*/ 973 h 1601"/>
                <a:gd name="T46" fmla="*/ 190 w 920"/>
                <a:gd name="T47" fmla="*/ 1074 h 1601"/>
                <a:gd name="T48" fmla="*/ 72 w 920"/>
                <a:gd name="T49" fmla="*/ 960 h 1601"/>
                <a:gd name="T50" fmla="*/ 201 w 920"/>
                <a:gd name="T51" fmla="*/ 1019 h 1601"/>
                <a:gd name="T52" fmla="*/ 237 w 920"/>
                <a:gd name="T53" fmla="*/ 1024 h 1601"/>
                <a:gd name="T54" fmla="*/ 154 w 920"/>
                <a:gd name="T55" fmla="*/ 809 h 1601"/>
                <a:gd name="T56" fmla="*/ 319 w 920"/>
                <a:gd name="T57" fmla="*/ 870 h 1601"/>
                <a:gd name="T58" fmla="*/ 350 w 920"/>
                <a:gd name="T59" fmla="*/ 887 h 1601"/>
                <a:gd name="T60" fmla="*/ 316 w 920"/>
                <a:gd name="T61" fmla="*/ 561 h 1601"/>
                <a:gd name="T62" fmla="*/ 426 w 920"/>
                <a:gd name="T63" fmla="*/ 661 h 1601"/>
                <a:gd name="T64" fmla="*/ 425 w 920"/>
                <a:gd name="T65" fmla="*/ 309 h 1601"/>
                <a:gd name="T66" fmla="*/ 525 w 920"/>
                <a:gd name="T67" fmla="*/ 396 h 1601"/>
                <a:gd name="T68" fmla="*/ 444 w 920"/>
                <a:gd name="T69" fmla="*/ 278 h 1601"/>
                <a:gd name="T70" fmla="*/ 549 w 920"/>
                <a:gd name="T71" fmla="*/ 303 h 1601"/>
                <a:gd name="T72" fmla="*/ 523 w 920"/>
                <a:gd name="T73" fmla="*/ 192 h 1601"/>
                <a:gd name="T74" fmla="*/ 719 w 920"/>
                <a:gd name="T75" fmla="*/ 0 h 1601"/>
                <a:gd name="T76" fmla="*/ 906 w 920"/>
                <a:gd name="T77" fmla="*/ 292 h 1601"/>
                <a:gd name="T78" fmla="*/ 823 w 920"/>
                <a:gd name="T79" fmla="*/ 365 h 1601"/>
                <a:gd name="T80" fmla="*/ 811 w 920"/>
                <a:gd name="T81" fmla="*/ 387 h 1601"/>
                <a:gd name="T82" fmla="*/ 914 w 920"/>
                <a:gd name="T83" fmla="*/ 344 h 1601"/>
                <a:gd name="T84" fmla="*/ 918 w 920"/>
                <a:gd name="T85" fmla="*/ 385 h 1601"/>
                <a:gd name="T86" fmla="*/ 826 w 920"/>
                <a:gd name="T87" fmla="*/ 445 h 1601"/>
                <a:gd name="T88" fmla="*/ 783 w 920"/>
                <a:gd name="T89" fmla="*/ 479 h 1601"/>
                <a:gd name="T90" fmla="*/ 920 w 920"/>
                <a:gd name="T91" fmla="*/ 43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0" h="1601">
                  <a:moveTo>
                    <a:pt x="920" y="433"/>
                  </a:moveTo>
                  <a:cubicBezTo>
                    <a:pt x="919" y="484"/>
                    <a:pt x="909" y="536"/>
                    <a:pt x="901" y="584"/>
                  </a:cubicBezTo>
                  <a:cubicBezTo>
                    <a:pt x="892" y="640"/>
                    <a:pt x="884" y="696"/>
                    <a:pt x="869" y="751"/>
                  </a:cubicBezTo>
                  <a:cubicBezTo>
                    <a:pt x="853" y="762"/>
                    <a:pt x="796" y="798"/>
                    <a:pt x="722" y="786"/>
                  </a:cubicBezTo>
                  <a:cubicBezTo>
                    <a:pt x="712" y="785"/>
                    <a:pt x="701" y="782"/>
                    <a:pt x="690" y="779"/>
                  </a:cubicBezTo>
                  <a:cubicBezTo>
                    <a:pt x="587" y="745"/>
                    <a:pt x="659" y="809"/>
                    <a:pt x="694" y="814"/>
                  </a:cubicBezTo>
                  <a:cubicBezTo>
                    <a:pt x="697" y="815"/>
                    <a:pt x="702" y="815"/>
                    <a:pt x="706" y="815"/>
                  </a:cubicBezTo>
                  <a:cubicBezTo>
                    <a:pt x="744" y="816"/>
                    <a:pt x="819" y="801"/>
                    <a:pt x="847" y="816"/>
                  </a:cubicBezTo>
                  <a:cubicBezTo>
                    <a:pt x="819" y="883"/>
                    <a:pt x="777" y="943"/>
                    <a:pt x="733" y="1001"/>
                  </a:cubicBezTo>
                  <a:cubicBezTo>
                    <a:pt x="717" y="999"/>
                    <a:pt x="664" y="990"/>
                    <a:pt x="611" y="979"/>
                  </a:cubicBezTo>
                  <a:cubicBezTo>
                    <a:pt x="576" y="971"/>
                    <a:pt x="540" y="962"/>
                    <a:pt x="514" y="953"/>
                  </a:cubicBezTo>
                  <a:cubicBezTo>
                    <a:pt x="507" y="950"/>
                    <a:pt x="499" y="949"/>
                    <a:pt x="494" y="950"/>
                  </a:cubicBezTo>
                  <a:cubicBezTo>
                    <a:pt x="487" y="951"/>
                    <a:pt x="488" y="957"/>
                    <a:pt x="543" y="973"/>
                  </a:cubicBezTo>
                  <a:cubicBezTo>
                    <a:pt x="563" y="979"/>
                    <a:pt x="584" y="985"/>
                    <a:pt x="605" y="990"/>
                  </a:cubicBezTo>
                  <a:cubicBezTo>
                    <a:pt x="652" y="1001"/>
                    <a:pt x="697" y="1009"/>
                    <a:pt x="723" y="1014"/>
                  </a:cubicBezTo>
                  <a:cubicBezTo>
                    <a:pt x="720" y="1018"/>
                    <a:pt x="716" y="1023"/>
                    <a:pt x="713" y="1027"/>
                  </a:cubicBezTo>
                  <a:cubicBezTo>
                    <a:pt x="704" y="1038"/>
                    <a:pt x="696" y="1049"/>
                    <a:pt x="688" y="1060"/>
                  </a:cubicBezTo>
                  <a:cubicBezTo>
                    <a:pt x="660" y="1059"/>
                    <a:pt x="614" y="1055"/>
                    <a:pt x="570" y="1048"/>
                  </a:cubicBezTo>
                  <a:cubicBezTo>
                    <a:pt x="530" y="1042"/>
                    <a:pt x="492" y="1033"/>
                    <a:pt x="466" y="1021"/>
                  </a:cubicBezTo>
                  <a:cubicBezTo>
                    <a:pt x="459" y="1017"/>
                    <a:pt x="450" y="1017"/>
                    <a:pt x="443" y="1020"/>
                  </a:cubicBezTo>
                  <a:cubicBezTo>
                    <a:pt x="432" y="1025"/>
                    <a:pt x="430" y="1035"/>
                    <a:pt x="488" y="1054"/>
                  </a:cubicBezTo>
                  <a:cubicBezTo>
                    <a:pt x="509" y="1061"/>
                    <a:pt x="532" y="1067"/>
                    <a:pt x="555" y="1071"/>
                  </a:cubicBezTo>
                  <a:cubicBezTo>
                    <a:pt x="597" y="1079"/>
                    <a:pt x="638" y="1084"/>
                    <a:pt x="668" y="1087"/>
                  </a:cubicBezTo>
                  <a:cubicBezTo>
                    <a:pt x="634" y="1134"/>
                    <a:pt x="604" y="1183"/>
                    <a:pt x="578" y="1236"/>
                  </a:cubicBezTo>
                  <a:cubicBezTo>
                    <a:pt x="570" y="1252"/>
                    <a:pt x="563" y="1268"/>
                    <a:pt x="556" y="1284"/>
                  </a:cubicBezTo>
                  <a:cubicBezTo>
                    <a:pt x="550" y="1282"/>
                    <a:pt x="544" y="1280"/>
                    <a:pt x="539" y="1277"/>
                  </a:cubicBezTo>
                  <a:cubicBezTo>
                    <a:pt x="510" y="1266"/>
                    <a:pt x="480" y="1260"/>
                    <a:pt x="460" y="1264"/>
                  </a:cubicBezTo>
                  <a:cubicBezTo>
                    <a:pt x="438" y="1268"/>
                    <a:pt x="435" y="1282"/>
                    <a:pt x="540" y="1322"/>
                  </a:cubicBezTo>
                  <a:cubicBezTo>
                    <a:pt x="538" y="1325"/>
                    <a:pt x="537" y="1328"/>
                    <a:pt x="535" y="1332"/>
                  </a:cubicBezTo>
                  <a:cubicBezTo>
                    <a:pt x="525" y="1356"/>
                    <a:pt x="516" y="1385"/>
                    <a:pt x="496" y="1404"/>
                  </a:cubicBezTo>
                  <a:cubicBezTo>
                    <a:pt x="466" y="1434"/>
                    <a:pt x="328" y="1550"/>
                    <a:pt x="185" y="1488"/>
                  </a:cubicBezTo>
                  <a:cubicBezTo>
                    <a:pt x="168" y="1504"/>
                    <a:pt x="156" y="1528"/>
                    <a:pt x="148" y="1550"/>
                  </a:cubicBezTo>
                  <a:cubicBezTo>
                    <a:pt x="137" y="1577"/>
                    <a:pt x="133" y="1601"/>
                    <a:pt x="133" y="1601"/>
                  </a:cubicBezTo>
                  <a:cubicBezTo>
                    <a:pt x="102" y="1590"/>
                    <a:pt x="102" y="1590"/>
                    <a:pt x="102" y="1590"/>
                  </a:cubicBezTo>
                  <a:cubicBezTo>
                    <a:pt x="126" y="1563"/>
                    <a:pt x="134" y="1535"/>
                    <a:pt x="135" y="1511"/>
                  </a:cubicBezTo>
                  <a:cubicBezTo>
                    <a:pt x="136" y="1504"/>
                    <a:pt x="136" y="1497"/>
                    <a:pt x="135" y="1491"/>
                  </a:cubicBezTo>
                  <a:cubicBezTo>
                    <a:pt x="133" y="1467"/>
                    <a:pt x="125" y="1451"/>
                    <a:pt x="125" y="1451"/>
                  </a:cubicBezTo>
                  <a:cubicBezTo>
                    <a:pt x="122" y="1449"/>
                    <a:pt x="120" y="1447"/>
                    <a:pt x="117" y="1444"/>
                  </a:cubicBezTo>
                  <a:cubicBezTo>
                    <a:pt x="0" y="1340"/>
                    <a:pt x="0" y="1243"/>
                    <a:pt x="17" y="1158"/>
                  </a:cubicBezTo>
                  <a:cubicBezTo>
                    <a:pt x="52" y="1181"/>
                    <a:pt x="101" y="1229"/>
                    <a:pt x="152" y="1255"/>
                  </a:cubicBezTo>
                  <a:cubicBezTo>
                    <a:pt x="203" y="1282"/>
                    <a:pt x="214" y="1269"/>
                    <a:pt x="210" y="1263"/>
                  </a:cubicBezTo>
                  <a:cubicBezTo>
                    <a:pt x="207" y="1258"/>
                    <a:pt x="200" y="1254"/>
                    <a:pt x="193" y="1250"/>
                  </a:cubicBezTo>
                  <a:cubicBezTo>
                    <a:pt x="141" y="1227"/>
                    <a:pt x="58" y="1170"/>
                    <a:pt x="20" y="1143"/>
                  </a:cubicBezTo>
                  <a:cubicBezTo>
                    <a:pt x="26" y="1115"/>
                    <a:pt x="33" y="1088"/>
                    <a:pt x="38" y="1063"/>
                  </a:cubicBezTo>
                  <a:cubicBezTo>
                    <a:pt x="38" y="1062"/>
                    <a:pt x="38" y="1062"/>
                    <a:pt x="38" y="1061"/>
                  </a:cubicBezTo>
                  <a:cubicBezTo>
                    <a:pt x="44" y="1031"/>
                    <a:pt x="54" y="1002"/>
                    <a:pt x="66" y="973"/>
                  </a:cubicBezTo>
                  <a:cubicBezTo>
                    <a:pt x="90" y="997"/>
                    <a:pt x="118" y="1023"/>
                    <a:pt x="144" y="1046"/>
                  </a:cubicBezTo>
                  <a:cubicBezTo>
                    <a:pt x="188" y="1083"/>
                    <a:pt x="193" y="1081"/>
                    <a:pt x="190" y="1074"/>
                  </a:cubicBezTo>
                  <a:cubicBezTo>
                    <a:pt x="188" y="1069"/>
                    <a:pt x="183" y="1064"/>
                    <a:pt x="177" y="1059"/>
                  </a:cubicBezTo>
                  <a:cubicBezTo>
                    <a:pt x="146" y="1036"/>
                    <a:pt x="105" y="995"/>
                    <a:pt x="72" y="960"/>
                  </a:cubicBezTo>
                  <a:cubicBezTo>
                    <a:pt x="82" y="936"/>
                    <a:pt x="95" y="912"/>
                    <a:pt x="108" y="889"/>
                  </a:cubicBezTo>
                  <a:cubicBezTo>
                    <a:pt x="130" y="926"/>
                    <a:pt x="164" y="981"/>
                    <a:pt x="201" y="1019"/>
                  </a:cubicBezTo>
                  <a:cubicBezTo>
                    <a:pt x="239" y="1060"/>
                    <a:pt x="247" y="1054"/>
                    <a:pt x="246" y="1043"/>
                  </a:cubicBezTo>
                  <a:cubicBezTo>
                    <a:pt x="246" y="1036"/>
                    <a:pt x="242" y="1029"/>
                    <a:pt x="237" y="1024"/>
                  </a:cubicBezTo>
                  <a:cubicBezTo>
                    <a:pt x="197" y="992"/>
                    <a:pt x="147" y="908"/>
                    <a:pt x="122" y="863"/>
                  </a:cubicBezTo>
                  <a:cubicBezTo>
                    <a:pt x="133" y="845"/>
                    <a:pt x="144" y="826"/>
                    <a:pt x="154" y="809"/>
                  </a:cubicBezTo>
                  <a:cubicBezTo>
                    <a:pt x="170" y="780"/>
                    <a:pt x="188" y="752"/>
                    <a:pt x="207" y="725"/>
                  </a:cubicBezTo>
                  <a:cubicBezTo>
                    <a:pt x="229" y="757"/>
                    <a:pt x="275" y="820"/>
                    <a:pt x="319" y="870"/>
                  </a:cubicBezTo>
                  <a:cubicBezTo>
                    <a:pt x="358" y="913"/>
                    <a:pt x="363" y="911"/>
                    <a:pt x="361" y="904"/>
                  </a:cubicBezTo>
                  <a:cubicBezTo>
                    <a:pt x="360" y="899"/>
                    <a:pt x="356" y="892"/>
                    <a:pt x="350" y="887"/>
                  </a:cubicBezTo>
                  <a:cubicBezTo>
                    <a:pt x="304" y="842"/>
                    <a:pt x="234" y="741"/>
                    <a:pt x="216" y="712"/>
                  </a:cubicBezTo>
                  <a:cubicBezTo>
                    <a:pt x="250" y="663"/>
                    <a:pt x="285" y="613"/>
                    <a:pt x="316" y="561"/>
                  </a:cubicBezTo>
                  <a:cubicBezTo>
                    <a:pt x="344" y="587"/>
                    <a:pt x="375" y="658"/>
                    <a:pt x="395" y="679"/>
                  </a:cubicBezTo>
                  <a:cubicBezTo>
                    <a:pt x="420" y="705"/>
                    <a:pt x="513" y="726"/>
                    <a:pt x="426" y="661"/>
                  </a:cubicBezTo>
                  <a:cubicBezTo>
                    <a:pt x="356" y="609"/>
                    <a:pt x="347" y="532"/>
                    <a:pt x="346" y="504"/>
                  </a:cubicBezTo>
                  <a:cubicBezTo>
                    <a:pt x="376" y="441"/>
                    <a:pt x="393" y="371"/>
                    <a:pt x="425" y="309"/>
                  </a:cubicBezTo>
                  <a:cubicBezTo>
                    <a:pt x="450" y="330"/>
                    <a:pt x="481" y="377"/>
                    <a:pt x="495" y="391"/>
                  </a:cubicBezTo>
                  <a:cubicBezTo>
                    <a:pt x="512" y="408"/>
                    <a:pt x="584" y="439"/>
                    <a:pt x="525" y="396"/>
                  </a:cubicBezTo>
                  <a:cubicBezTo>
                    <a:pt x="482" y="365"/>
                    <a:pt x="456" y="309"/>
                    <a:pt x="444" y="278"/>
                  </a:cubicBezTo>
                  <a:cubicBezTo>
                    <a:pt x="444" y="278"/>
                    <a:pt x="444" y="278"/>
                    <a:pt x="444" y="278"/>
                  </a:cubicBezTo>
                  <a:cubicBezTo>
                    <a:pt x="457" y="260"/>
                    <a:pt x="475" y="239"/>
                    <a:pt x="497" y="217"/>
                  </a:cubicBezTo>
                  <a:cubicBezTo>
                    <a:pt x="516" y="234"/>
                    <a:pt x="536" y="287"/>
                    <a:pt x="549" y="303"/>
                  </a:cubicBezTo>
                  <a:cubicBezTo>
                    <a:pt x="565" y="322"/>
                    <a:pt x="635" y="358"/>
                    <a:pt x="579" y="311"/>
                  </a:cubicBezTo>
                  <a:cubicBezTo>
                    <a:pt x="539" y="277"/>
                    <a:pt x="526" y="222"/>
                    <a:pt x="523" y="192"/>
                  </a:cubicBezTo>
                  <a:cubicBezTo>
                    <a:pt x="556" y="161"/>
                    <a:pt x="594" y="131"/>
                    <a:pt x="627" y="111"/>
                  </a:cubicBezTo>
                  <a:cubicBezTo>
                    <a:pt x="697" y="69"/>
                    <a:pt x="719" y="0"/>
                    <a:pt x="719" y="0"/>
                  </a:cubicBezTo>
                  <a:cubicBezTo>
                    <a:pt x="740" y="23"/>
                    <a:pt x="800" y="72"/>
                    <a:pt x="854" y="156"/>
                  </a:cubicBezTo>
                  <a:cubicBezTo>
                    <a:pt x="885" y="206"/>
                    <a:pt x="899" y="249"/>
                    <a:pt x="906" y="292"/>
                  </a:cubicBezTo>
                  <a:cubicBezTo>
                    <a:pt x="906" y="292"/>
                    <a:pt x="906" y="292"/>
                    <a:pt x="906" y="292"/>
                  </a:cubicBezTo>
                  <a:cubicBezTo>
                    <a:pt x="905" y="294"/>
                    <a:pt x="872" y="341"/>
                    <a:pt x="823" y="365"/>
                  </a:cubicBezTo>
                  <a:cubicBezTo>
                    <a:pt x="810" y="371"/>
                    <a:pt x="797" y="375"/>
                    <a:pt x="782" y="377"/>
                  </a:cubicBezTo>
                  <a:cubicBezTo>
                    <a:pt x="709" y="387"/>
                    <a:pt x="788" y="394"/>
                    <a:pt x="811" y="387"/>
                  </a:cubicBezTo>
                  <a:cubicBezTo>
                    <a:pt x="815" y="386"/>
                    <a:pt x="819" y="384"/>
                    <a:pt x="824" y="381"/>
                  </a:cubicBezTo>
                  <a:cubicBezTo>
                    <a:pt x="852" y="367"/>
                    <a:pt x="897" y="334"/>
                    <a:pt x="914" y="344"/>
                  </a:cubicBezTo>
                  <a:cubicBezTo>
                    <a:pt x="914" y="344"/>
                    <a:pt x="914" y="344"/>
                    <a:pt x="914" y="344"/>
                  </a:cubicBezTo>
                  <a:cubicBezTo>
                    <a:pt x="915" y="357"/>
                    <a:pt x="917" y="371"/>
                    <a:pt x="918" y="385"/>
                  </a:cubicBezTo>
                  <a:cubicBezTo>
                    <a:pt x="918" y="385"/>
                    <a:pt x="918" y="386"/>
                    <a:pt x="919" y="387"/>
                  </a:cubicBezTo>
                  <a:cubicBezTo>
                    <a:pt x="906" y="397"/>
                    <a:pt x="868" y="424"/>
                    <a:pt x="826" y="445"/>
                  </a:cubicBezTo>
                  <a:cubicBezTo>
                    <a:pt x="802" y="457"/>
                    <a:pt x="777" y="466"/>
                    <a:pt x="754" y="469"/>
                  </a:cubicBezTo>
                  <a:cubicBezTo>
                    <a:pt x="681" y="479"/>
                    <a:pt x="759" y="486"/>
                    <a:pt x="783" y="479"/>
                  </a:cubicBezTo>
                  <a:cubicBezTo>
                    <a:pt x="790" y="477"/>
                    <a:pt x="807" y="470"/>
                    <a:pt x="826" y="463"/>
                  </a:cubicBezTo>
                  <a:cubicBezTo>
                    <a:pt x="858" y="450"/>
                    <a:pt x="900" y="434"/>
                    <a:pt x="920" y="433"/>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5" name="Freeform 218">
              <a:extLst>
                <a:ext uri="{FF2B5EF4-FFF2-40B4-BE49-F238E27FC236}">
                  <a16:creationId xmlns:a16="http://schemas.microsoft.com/office/drawing/2014/main" id="{65C2DA4B-547B-4012-BD34-7ACCFDDF7F43}"/>
                </a:ext>
              </a:extLst>
            </p:cNvPr>
            <p:cNvSpPr>
              <a:spLocks/>
            </p:cNvSpPr>
            <p:nvPr/>
          </p:nvSpPr>
          <p:spPr bwMode="auto">
            <a:xfrm>
              <a:off x="16240126" y="7716838"/>
              <a:ext cx="1697038" cy="1522413"/>
            </a:xfrm>
            <a:custGeom>
              <a:avLst/>
              <a:gdLst>
                <a:gd name="T0" fmla="*/ 421 w 534"/>
                <a:gd name="T1" fmla="*/ 0 h 479"/>
                <a:gd name="T2" fmla="*/ 534 w 534"/>
                <a:gd name="T3" fmla="*/ 16 h 479"/>
                <a:gd name="T4" fmla="*/ 444 w 534"/>
                <a:gd name="T5" fmla="*/ 165 h 479"/>
                <a:gd name="T6" fmla="*/ 422 w 534"/>
                <a:gd name="T7" fmla="*/ 213 h 479"/>
                <a:gd name="T8" fmla="*/ 405 w 534"/>
                <a:gd name="T9" fmla="*/ 206 h 479"/>
                <a:gd name="T10" fmla="*/ 326 w 534"/>
                <a:gd name="T11" fmla="*/ 193 h 479"/>
                <a:gd name="T12" fmla="*/ 406 w 534"/>
                <a:gd name="T13" fmla="*/ 251 h 479"/>
                <a:gd name="T14" fmla="*/ 401 w 534"/>
                <a:gd name="T15" fmla="*/ 261 h 479"/>
                <a:gd name="T16" fmla="*/ 362 w 534"/>
                <a:gd name="T17" fmla="*/ 333 h 479"/>
                <a:gd name="T18" fmla="*/ 51 w 534"/>
                <a:gd name="T19" fmla="*/ 417 h 479"/>
                <a:gd name="T20" fmla="*/ 14 w 534"/>
                <a:gd name="T21" fmla="*/ 479 h 479"/>
                <a:gd name="T22" fmla="*/ 1 w 534"/>
                <a:gd name="T23" fmla="*/ 440 h 479"/>
                <a:gd name="T24" fmla="*/ 1 w 534"/>
                <a:gd name="T25" fmla="*/ 420 h 479"/>
                <a:gd name="T26" fmla="*/ 54 w 534"/>
                <a:gd name="T27" fmla="*/ 391 h 479"/>
                <a:gd name="T28" fmla="*/ 271 w 534"/>
                <a:gd name="T29" fmla="*/ 247 h 479"/>
                <a:gd name="T30" fmla="*/ 421 w 534"/>
                <a:gd name="T3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479">
                  <a:moveTo>
                    <a:pt x="421" y="0"/>
                  </a:moveTo>
                  <a:cubicBezTo>
                    <a:pt x="463" y="8"/>
                    <a:pt x="504" y="13"/>
                    <a:pt x="534" y="16"/>
                  </a:cubicBezTo>
                  <a:cubicBezTo>
                    <a:pt x="500" y="63"/>
                    <a:pt x="470" y="112"/>
                    <a:pt x="444" y="165"/>
                  </a:cubicBezTo>
                  <a:cubicBezTo>
                    <a:pt x="436" y="181"/>
                    <a:pt x="429" y="197"/>
                    <a:pt x="422" y="213"/>
                  </a:cubicBezTo>
                  <a:cubicBezTo>
                    <a:pt x="416" y="211"/>
                    <a:pt x="410" y="209"/>
                    <a:pt x="405" y="206"/>
                  </a:cubicBezTo>
                  <a:cubicBezTo>
                    <a:pt x="376" y="195"/>
                    <a:pt x="346" y="189"/>
                    <a:pt x="326" y="193"/>
                  </a:cubicBezTo>
                  <a:cubicBezTo>
                    <a:pt x="304" y="197"/>
                    <a:pt x="301" y="211"/>
                    <a:pt x="406" y="251"/>
                  </a:cubicBezTo>
                  <a:cubicBezTo>
                    <a:pt x="404" y="254"/>
                    <a:pt x="403" y="257"/>
                    <a:pt x="401" y="261"/>
                  </a:cubicBezTo>
                  <a:cubicBezTo>
                    <a:pt x="391" y="285"/>
                    <a:pt x="382" y="314"/>
                    <a:pt x="362" y="333"/>
                  </a:cubicBezTo>
                  <a:cubicBezTo>
                    <a:pt x="332" y="363"/>
                    <a:pt x="194" y="479"/>
                    <a:pt x="51" y="417"/>
                  </a:cubicBezTo>
                  <a:cubicBezTo>
                    <a:pt x="34" y="433"/>
                    <a:pt x="22" y="457"/>
                    <a:pt x="14" y="479"/>
                  </a:cubicBezTo>
                  <a:cubicBezTo>
                    <a:pt x="9" y="468"/>
                    <a:pt x="4" y="454"/>
                    <a:pt x="1" y="440"/>
                  </a:cubicBezTo>
                  <a:cubicBezTo>
                    <a:pt x="0" y="433"/>
                    <a:pt x="0" y="426"/>
                    <a:pt x="1" y="420"/>
                  </a:cubicBezTo>
                  <a:cubicBezTo>
                    <a:pt x="4" y="401"/>
                    <a:pt x="17" y="388"/>
                    <a:pt x="54" y="391"/>
                  </a:cubicBezTo>
                  <a:cubicBezTo>
                    <a:pt x="152" y="401"/>
                    <a:pt x="249" y="302"/>
                    <a:pt x="271" y="247"/>
                  </a:cubicBezTo>
                  <a:cubicBezTo>
                    <a:pt x="284" y="217"/>
                    <a:pt x="344" y="126"/>
                    <a:pt x="421"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6" name="Freeform 219">
              <a:extLst>
                <a:ext uri="{FF2B5EF4-FFF2-40B4-BE49-F238E27FC236}">
                  <a16:creationId xmlns:a16="http://schemas.microsoft.com/office/drawing/2014/main" id="{2904B1DD-FCE3-4280-B460-3A0500E947BC}"/>
                </a:ext>
              </a:extLst>
            </p:cNvPr>
            <p:cNvSpPr>
              <a:spLocks/>
            </p:cNvSpPr>
            <p:nvPr/>
          </p:nvSpPr>
          <p:spPr bwMode="auto">
            <a:xfrm>
              <a:off x="17624426" y="7458076"/>
              <a:ext cx="487363" cy="223838"/>
            </a:xfrm>
            <a:custGeom>
              <a:avLst/>
              <a:gdLst>
                <a:gd name="T0" fmla="*/ 35 w 153"/>
                <a:gd name="T1" fmla="*/ 0 h 70"/>
                <a:gd name="T2" fmla="*/ 153 w 153"/>
                <a:gd name="T3" fmla="*/ 24 h 70"/>
                <a:gd name="T4" fmla="*/ 143 w 153"/>
                <a:gd name="T5" fmla="*/ 37 h 70"/>
                <a:gd name="T6" fmla="*/ 118 w 153"/>
                <a:gd name="T7" fmla="*/ 70 h 70"/>
                <a:gd name="T8" fmla="*/ 0 w 153"/>
                <a:gd name="T9" fmla="*/ 58 h 70"/>
                <a:gd name="T10" fmla="*/ 35 w 153"/>
                <a:gd name="T11" fmla="*/ 0 h 70"/>
              </a:gdLst>
              <a:ahLst/>
              <a:cxnLst>
                <a:cxn ang="0">
                  <a:pos x="T0" y="T1"/>
                </a:cxn>
                <a:cxn ang="0">
                  <a:pos x="T2" y="T3"/>
                </a:cxn>
                <a:cxn ang="0">
                  <a:pos x="T4" y="T5"/>
                </a:cxn>
                <a:cxn ang="0">
                  <a:pos x="T6" y="T7"/>
                </a:cxn>
                <a:cxn ang="0">
                  <a:pos x="T8" y="T9"/>
                </a:cxn>
                <a:cxn ang="0">
                  <a:pos x="T10" y="T11"/>
                </a:cxn>
              </a:cxnLst>
              <a:rect l="0" t="0" r="r" b="b"/>
              <a:pathLst>
                <a:path w="153" h="70">
                  <a:moveTo>
                    <a:pt x="35" y="0"/>
                  </a:moveTo>
                  <a:cubicBezTo>
                    <a:pt x="82" y="11"/>
                    <a:pt x="127" y="19"/>
                    <a:pt x="153" y="24"/>
                  </a:cubicBezTo>
                  <a:cubicBezTo>
                    <a:pt x="150" y="28"/>
                    <a:pt x="146" y="33"/>
                    <a:pt x="143" y="37"/>
                  </a:cubicBezTo>
                  <a:cubicBezTo>
                    <a:pt x="134" y="48"/>
                    <a:pt x="126" y="59"/>
                    <a:pt x="118" y="70"/>
                  </a:cubicBezTo>
                  <a:cubicBezTo>
                    <a:pt x="90" y="69"/>
                    <a:pt x="44" y="65"/>
                    <a:pt x="0" y="58"/>
                  </a:cubicBezTo>
                  <a:cubicBezTo>
                    <a:pt x="11" y="39"/>
                    <a:pt x="23" y="20"/>
                    <a:pt x="35"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7" name="Freeform 220">
              <a:extLst>
                <a:ext uri="{FF2B5EF4-FFF2-40B4-BE49-F238E27FC236}">
                  <a16:creationId xmlns:a16="http://schemas.microsoft.com/office/drawing/2014/main" id="{7B1A829A-CB5F-4D82-A558-57D9AE52CC36}"/>
                </a:ext>
              </a:extLst>
            </p:cNvPr>
            <p:cNvSpPr>
              <a:spLocks/>
            </p:cNvSpPr>
            <p:nvPr/>
          </p:nvSpPr>
          <p:spPr bwMode="auto">
            <a:xfrm>
              <a:off x="17754601" y="6858001"/>
              <a:ext cx="750888" cy="635000"/>
            </a:xfrm>
            <a:custGeom>
              <a:avLst/>
              <a:gdLst>
                <a:gd name="T0" fmla="*/ 236 w 236"/>
                <a:gd name="T1" fmla="*/ 15 h 200"/>
                <a:gd name="T2" fmla="*/ 122 w 236"/>
                <a:gd name="T3" fmla="*/ 200 h 200"/>
                <a:gd name="T4" fmla="*/ 0 w 236"/>
                <a:gd name="T5" fmla="*/ 178 h 200"/>
                <a:gd name="T6" fmla="*/ 95 w 236"/>
                <a:gd name="T7" fmla="*/ 14 h 200"/>
                <a:gd name="T8" fmla="*/ 236 w 236"/>
                <a:gd name="T9" fmla="*/ 15 h 200"/>
              </a:gdLst>
              <a:ahLst/>
              <a:cxnLst>
                <a:cxn ang="0">
                  <a:pos x="T0" y="T1"/>
                </a:cxn>
                <a:cxn ang="0">
                  <a:pos x="T2" y="T3"/>
                </a:cxn>
                <a:cxn ang="0">
                  <a:pos x="T4" y="T5"/>
                </a:cxn>
                <a:cxn ang="0">
                  <a:pos x="T6" y="T7"/>
                </a:cxn>
                <a:cxn ang="0">
                  <a:pos x="T8" y="T9"/>
                </a:cxn>
              </a:cxnLst>
              <a:rect l="0" t="0" r="r" b="b"/>
              <a:pathLst>
                <a:path w="236" h="200">
                  <a:moveTo>
                    <a:pt x="236" y="15"/>
                  </a:moveTo>
                  <a:cubicBezTo>
                    <a:pt x="208" y="82"/>
                    <a:pt x="166" y="142"/>
                    <a:pt x="122" y="200"/>
                  </a:cubicBezTo>
                  <a:cubicBezTo>
                    <a:pt x="106" y="198"/>
                    <a:pt x="53" y="189"/>
                    <a:pt x="0" y="178"/>
                  </a:cubicBezTo>
                  <a:cubicBezTo>
                    <a:pt x="31" y="127"/>
                    <a:pt x="63" y="72"/>
                    <a:pt x="95" y="14"/>
                  </a:cubicBezTo>
                  <a:cubicBezTo>
                    <a:pt x="133" y="15"/>
                    <a:pt x="208" y="0"/>
                    <a:pt x="236" y="1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8" name="Freeform 221">
              <a:extLst>
                <a:ext uri="{FF2B5EF4-FFF2-40B4-BE49-F238E27FC236}">
                  <a16:creationId xmlns:a16="http://schemas.microsoft.com/office/drawing/2014/main" id="{56984B83-C42D-4EE3-BDBF-6EFA1B832B15}"/>
                </a:ext>
              </a:extLst>
            </p:cNvPr>
            <p:cNvSpPr>
              <a:spLocks/>
            </p:cNvSpPr>
            <p:nvPr/>
          </p:nvSpPr>
          <p:spPr bwMode="auto">
            <a:xfrm>
              <a:off x="18099088" y="4310063"/>
              <a:ext cx="593725" cy="1160463"/>
            </a:xfrm>
            <a:custGeom>
              <a:avLst/>
              <a:gdLst>
                <a:gd name="T0" fmla="*/ 104 w 187"/>
                <a:gd name="T1" fmla="*/ 365 h 365"/>
                <a:gd name="T2" fmla="*/ 0 w 187"/>
                <a:gd name="T3" fmla="*/ 0 h 365"/>
                <a:gd name="T4" fmla="*/ 135 w 187"/>
                <a:gd name="T5" fmla="*/ 156 h 365"/>
                <a:gd name="T6" fmla="*/ 187 w 187"/>
                <a:gd name="T7" fmla="*/ 292 h 365"/>
                <a:gd name="T8" fmla="*/ 187 w 187"/>
                <a:gd name="T9" fmla="*/ 292 h 365"/>
                <a:gd name="T10" fmla="*/ 104 w 187"/>
                <a:gd name="T11" fmla="*/ 365 h 365"/>
              </a:gdLst>
              <a:ahLst/>
              <a:cxnLst>
                <a:cxn ang="0">
                  <a:pos x="T0" y="T1"/>
                </a:cxn>
                <a:cxn ang="0">
                  <a:pos x="T2" y="T3"/>
                </a:cxn>
                <a:cxn ang="0">
                  <a:pos x="T4" y="T5"/>
                </a:cxn>
                <a:cxn ang="0">
                  <a:pos x="T6" y="T7"/>
                </a:cxn>
                <a:cxn ang="0">
                  <a:pos x="T8" y="T9"/>
                </a:cxn>
                <a:cxn ang="0">
                  <a:pos x="T10" y="T11"/>
                </a:cxn>
              </a:cxnLst>
              <a:rect l="0" t="0" r="r" b="b"/>
              <a:pathLst>
                <a:path w="187" h="365">
                  <a:moveTo>
                    <a:pt x="104" y="365"/>
                  </a:moveTo>
                  <a:cubicBezTo>
                    <a:pt x="85" y="166"/>
                    <a:pt x="0" y="0"/>
                    <a:pt x="0" y="0"/>
                  </a:cubicBezTo>
                  <a:cubicBezTo>
                    <a:pt x="21" y="23"/>
                    <a:pt x="81" y="72"/>
                    <a:pt x="135" y="156"/>
                  </a:cubicBezTo>
                  <a:cubicBezTo>
                    <a:pt x="166" y="206"/>
                    <a:pt x="180" y="249"/>
                    <a:pt x="187" y="292"/>
                  </a:cubicBezTo>
                  <a:cubicBezTo>
                    <a:pt x="187" y="292"/>
                    <a:pt x="187" y="292"/>
                    <a:pt x="187" y="292"/>
                  </a:cubicBezTo>
                  <a:cubicBezTo>
                    <a:pt x="186" y="294"/>
                    <a:pt x="153" y="341"/>
                    <a:pt x="104" y="36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9" name="Freeform 222">
              <a:extLst>
                <a:ext uri="{FF2B5EF4-FFF2-40B4-BE49-F238E27FC236}">
                  <a16:creationId xmlns:a16="http://schemas.microsoft.com/office/drawing/2014/main" id="{B7BE06F2-F399-44CC-AB58-6E98967601AA}"/>
                </a:ext>
              </a:extLst>
            </p:cNvPr>
            <p:cNvSpPr>
              <a:spLocks/>
            </p:cNvSpPr>
            <p:nvPr/>
          </p:nvSpPr>
          <p:spPr bwMode="auto">
            <a:xfrm>
              <a:off x="18108613" y="5688013"/>
              <a:ext cx="628650" cy="1160463"/>
            </a:xfrm>
            <a:custGeom>
              <a:avLst/>
              <a:gdLst>
                <a:gd name="T0" fmla="*/ 198 w 198"/>
                <a:gd name="T1" fmla="*/ 0 h 365"/>
                <a:gd name="T2" fmla="*/ 179 w 198"/>
                <a:gd name="T3" fmla="*/ 151 h 365"/>
                <a:gd name="T4" fmla="*/ 147 w 198"/>
                <a:gd name="T5" fmla="*/ 318 h 365"/>
                <a:gd name="T6" fmla="*/ 0 w 198"/>
                <a:gd name="T7" fmla="*/ 353 h 365"/>
                <a:gd name="T8" fmla="*/ 45 w 198"/>
                <a:gd name="T9" fmla="*/ 269 h 365"/>
                <a:gd name="T10" fmla="*/ 104 w 198"/>
                <a:gd name="T11" fmla="*/ 30 h 365"/>
                <a:gd name="T12" fmla="*/ 198 w 198"/>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98" h="365">
                  <a:moveTo>
                    <a:pt x="198" y="0"/>
                  </a:moveTo>
                  <a:cubicBezTo>
                    <a:pt x="197" y="51"/>
                    <a:pt x="187" y="103"/>
                    <a:pt x="179" y="151"/>
                  </a:cubicBezTo>
                  <a:cubicBezTo>
                    <a:pt x="170" y="207"/>
                    <a:pt x="162" y="263"/>
                    <a:pt x="147" y="318"/>
                  </a:cubicBezTo>
                  <a:cubicBezTo>
                    <a:pt x="131" y="329"/>
                    <a:pt x="74" y="365"/>
                    <a:pt x="0" y="353"/>
                  </a:cubicBezTo>
                  <a:cubicBezTo>
                    <a:pt x="15" y="326"/>
                    <a:pt x="30" y="298"/>
                    <a:pt x="45" y="269"/>
                  </a:cubicBezTo>
                  <a:cubicBezTo>
                    <a:pt x="84" y="193"/>
                    <a:pt x="101" y="110"/>
                    <a:pt x="104" y="30"/>
                  </a:cubicBezTo>
                  <a:cubicBezTo>
                    <a:pt x="136" y="17"/>
                    <a:pt x="178" y="1"/>
                    <a:pt x="198"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0" name="Freeform 223">
              <a:extLst>
                <a:ext uri="{FF2B5EF4-FFF2-40B4-BE49-F238E27FC236}">
                  <a16:creationId xmlns:a16="http://schemas.microsoft.com/office/drawing/2014/main" id="{DF230C5F-4E9A-457C-8E3B-840D261DD814}"/>
                </a:ext>
              </a:extLst>
            </p:cNvPr>
            <p:cNvSpPr>
              <a:spLocks/>
            </p:cNvSpPr>
            <p:nvPr/>
          </p:nvSpPr>
          <p:spPr bwMode="auto">
            <a:xfrm>
              <a:off x="18432463" y="5372101"/>
              <a:ext cx="301625" cy="354013"/>
            </a:xfrm>
            <a:custGeom>
              <a:avLst/>
              <a:gdLst>
                <a:gd name="T0" fmla="*/ 90 w 95"/>
                <a:gd name="T1" fmla="*/ 10 h 111"/>
                <a:gd name="T2" fmla="*/ 90 w 95"/>
                <a:gd name="T3" fmla="*/ 10 h 111"/>
                <a:gd name="T4" fmla="*/ 94 w 95"/>
                <a:gd name="T5" fmla="*/ 51 h 111"/>
                <a:gd name="T6" fmla="*/ 95 w 95"/>
                <a:gd name="T7" fmla="*/ 53 h 111"/>
                <a:gd name="T8" fmla="*/ 2 w 95"/>
                <a:gd name="T9" fmla="*/ 111 h 111"/>
                <a:gd name="T10" fmla="*/ 0 w 95"/>
                <a:gd name="T11" fmla="*/ 47 h 111"/>
                <a:gd name="T12" fmla="*/ 90 w 95"/>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95" h="111">
                  <a:moveTo>
                    <a:pt x="90" y="10"/>
                  </a:moveTo>
                  <a:cubicBezTo>
                    <a:pt x="90" y="10"/>
                    <a:pt x="90" y="10"/>
                    <a:pt x="90" y="10"/>
                  </a:cubicBezTo>
                  <a:cubicBezTo>
                    <a:pt x="91" y="23"/>
                    <a:pt x="93" y="37"/>
                    <a:pt x="94" y="51"/>
                  </a:cubicBezTo>
                  <a:cubicBezTo>
                    <a:pt x="94" y="51"/>
                    <a:pt x="94" y="52"/>
                    <a:pt x="95" y="53"/>
                  </a:cubicBezTo>
                  <a:cubicBezTo>
                    <a:pt x="82" y="63"/>
                    <a:pt x="44" y="90"/>
                    <a:pt x="2" y="111"/>
                  </a:cubicBezTo>
                  <a:cubicBezTo>
                    <a:pt x="2" y="89"/>
                    <a:pt x="1" y="68"/>
                    <a:pt x="0" y="47"/>
                  </a:cubicBezTo>
                  <a:cubicBezTo>
                    <a:pt x="28" y="33"/>
                    <a:pt x="73" y="0"/>
                    <a:pt x="90" y="1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sp>
        <p:nvSpPr>
          <p:cNvPr id="132" name="Oval 126">
            <a:extLst>
              <a:ext uri="{FF2B5EF4-FFF2-40B4-BE49-F238E27FC236}">
                <a16:creationId xmlns:a16="http://schemas.microsoft.com/office/drawing/2014/main" id="{F2EEB51A-84D8-41B0-94EE-39C0927CD238}"/>
              </a:ext>
            </a:extLst>
          </p:cNvPr>
          <p:cNvSpPr>
            <a:spLocks noChangeArrowheads="1"/>
          </p:cNvSpPr>
          <p:nvPr/>
        </p:nvSpPr>
        <p:spPr bwMode="auto">
          <a:xfrm>
            <a:off x="6467939" y="4174133"/>
            <a:ext cx="4144309" cy="612935"/>
          </a:xfrm>
          <a:prstGeom prst="ellipse">
            <a:avLst/>
          </a:prstGeom>
          <a:solidFill>
            <a:srgbClr val="D1D1F8">
              <a:alpha val="29000"/>
            </a:srgb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nvGrpSpPr>
          <p:cNvPr id="127" name="Group 126">
            <a:extLst>
              <a:ext uri="{FF2B5EF4-FFF2-40B4-BE49-F238E27FC236}">
                <a16:creationId xmlns:a16="http://schemas.microsoft.com/office/drawing/2014/main" id="{EEE3E1AA-FADA-4028-914D-EBBE4B0F154A}"/>
              </a:ext>
            </a:extLst>
          </p:cNvPr>
          <p:cNvGrpSpPr/>
          <p:nvPr/>
        </p:nvGrpSpPr>
        <p:grpSpPr>
          <a:xfrm>
            <a:off x="7166436" y="1664835"/>
            <a:ext cx="2915328" cy="2809543"/>
            <a:chOff x="3640138" y="3994150"/>
            <a:chExt cx="5949950" cy="5734050"/>
          </a:xfrm>
        </p:grpSpPr>
        <p:sp>
          <p:nvSpPr>
            <p:cNvPr id="87" name="Freeform 83">
              <a:extLst>
                <a:ext uri="{FF2B5EF4-FFF2-40B4-BE49-F238E27FC236}">
                  <a16:creationId xmlns:a16="http://schemas.microsoft.com/office/drawing/2014/main" id="{6D0B7B3E-4C82-46A2-BB28-B542D3DF059A}"/>
                </a:ext>
              </a:extLst>
            </p:cNvPr>
            <p:cNvSpPr>
              <a:spLocks/>
            </p:cNvSpPr>
            <p:nvPr/>
          </p:nvSpPr>
          <p:spPr bwMode="auto">
            <a:xfrm>
              <a:off x="3640138" y="4302125"/>
              <a:ext cx="5949950" cy="5426075"/>
            </a:xfrm>
            <a:custGeom>
              <a:avLst/>
              <a:gdLst>
                <a:gd name="T0" fmla="*/ 1871 w 1872"/>
                <a:gd name="T1" fmla="*/ 1301 h 1706"/>
                <a:gd name="T2" fmla="*/ 1862 w 1872"/>
                <a:gd name="T3" fmla="*/ 1323 h 1706"/>
                <a:gd name="T4" fmla="*/ 1839 w 1872"/>
                <a:gd name="T5" fmla="*/ 1332 h 1706"/>
                <a:gd name="T6" fmla="*/ 1465 w 1872"/>
                <a:gd name="T7" fmla="*/ 1332 h 1706"/>
                <a:gd name="T8" fmla="*/ 1442 w 1872"/>
                <a:gd name="T9" fmla="*/ 1342 h 1706"/>
                <a:gd name="T10" fmla="*/ 1433 w 1872"/>
                <a:gd name="T11" fmla="*/ 1363 h 1706"/>
                <a:gd name="T12" fmla="*/ 1467 w 1872"/>
                <a:gd name="T13" fmla="*/ 1396 h 1706"/>
                <a:gd name="T14" fmla="*/ 1687 w 1872"/>
                <a:gd name="T15" fmla="*/ 1396 h 1706"/>
                <a:gd name="T16" fmla="*/ 1721 w 1872"/>
                <a:gd name="T17" fmla="*/ 1429 h 1706"/>
                <a:gd name="T18" fmla="*/ 1711 w 1872"/>
                <a:gd name="T19" fmla="*/ 1451 h 1706"/>
                <a:gd name="T20" fmla="*/ 1689 w 1872"/>
                <a:gd name="T21" fmla="*/ 1460 h 1706"/>
                <a:gd name="T22" fmla="*/ 1571 w 1872"/>
                <a:gd name="T23" fmla="*/ 1460 h 1706"/>
                <a:gd name="T24" fmla="*/ 1549 w 1872"/>
                <a:gd name="T25" fmla="*/ 1469 h 1706"/>
                <a:gd name="T26" fmla="*/ 1539 w 1872"/>
                <a:gd name="T27" fmla="*/ 1491 h 1706"/>
                <a:gd name="T28" fmla="*/ 1573 w 1872"/>
                <a:gd name="T29" fmla="*/ 1524 h 1706"/>
                <a:gd name="T30" fmla="*/ 1619 w 1872"/>
                <a:gd name="T31" fmla="*/ 1524 h 1706"/>
                <a:gd name="T32" fmla="*/ 1652 w 1872"/>
                <a:gd name="T33" fmla="*/ 1557 h 1706"/>
                <a:gd name="T34" fmla="*/ 1652 w 1872"/>
                <a:gd name="T35" fmla="*/ 1633 h 1706"/>
                <a:gd name="T36" fmla="*/ 1580 w 1872"/>
                <a:gd name="T37" fmla="*/ 1706 h 1706"/>
                <a:gd name="T38" fmla="*/ 73 w 1872"/>
                <a:gd name="T39" fmla="*/ 1706 h 1706"/>
                <a:gd name="T40" fmla="*/ 0 w 1872"/>
                <a:gd name="T41" fmla="*/ 1633 h 1706"/>
                <a:gd name="T42" fmla="*/ 0 w 1872"/>
                <a:gd name="T43" fmla="*/ 0 h 1706"/>
                <a:gd name="T44" fmla="*/ 1652 w 1872"/>
                <a:gd name="T45" fmla="*/ 0 h 1706"/>
                <a:gd name="T46" fmla="*/ 1652 w 1872"/>
                <a:gd name="T47" fmla="*/ 114 h 1706"/>
                <a:gd name="T48" fmla="*/ 1674 w 1872"/>
                <a:gd name="T49" fmla="*/ 135 h 1706"/>
                <a:gd name="T50" fmla="*/ 1746 w 1872"/>
                <a:gd name="T51" fmla="*/ 135 h 1706"/>
                <a:gd name="T52" fmla="*/ 1779 w 1872"/>
                <a:gd name="T53" fmla="*/ 164 h 1706"/>
                <a:gd name="T54" fmla="*/ 1748 w 1872"/>
                <a:gd name="T55" fmla="*/ 199 h 1706"/>
                <a:gd name="T56" fmla="*/ 1545 w 1872"/>
                <a:gd name="T57" fmla="*/ 199 h 1706"/>
                <a:gd name="T58" fmla="*/ 1522 w 1872"/>
                <a:gd name="T59" fmla="*/ 208 h 1706"/>
                <a:gd name="T60" fmla="*/ 1513 w 1872"/>
                <a:gd name="T61" fmla="*/ 233 h 1706"/>
                <a:gd name="T62" fmla="*/ 1546 w 1872"/>
                <a:gd name="T63" fmla="*/ 263 h 1706"/>
                <a:gd name="T64" fmla="*/ 1615 w 1872"/>
                <a:gd name="T65" fmla="*/ 263 h 1706"/>
                <a:gd name="T66" fmla="*/ 1615 w 1872"/>
                <a:gd name="T67" fmla="*/ 263 h 1706"/>
                <a:gd name="T68" fmla="*/ 1816 w 1872"/>
                <a:gd name="T69" fmla="*/ 263 h 1706"/>
                <a:gd name="T70" fmla="*/ 1849 w 1872"/>
                <a:gd name="T71" fmla="*/ 292 h 1706"/>
                <a:gd name="T72" fmla="*/ 1817 w 1872"/>
                <a:gd name="T73" fmla="*/ 327 h 1706"/>
                <a:gd name="T74" fmla="*/ 1674 w 1872"/>
                <a:gd name="T75" fmla="*/ 327 h 1706"/>
                <a:gd name="T76" fmla="*/ 1652 w 1872"/>
                <a:gd name="T77" fmla="*/ 348 h 1706"/>
                <a:gd name="T78" fmla="*/ 1652 w 1872"/>
                <a:gd name="T79" fmla="*/ 1235 h 1706"/>
                <a:gd name="T80" fmla="*/ 1686 w 1872"/>
                <a:gd name="T81" fmla="*/ 1269 h 1706"/>
                <a:gd name="T82" fmla="*/ 1838 w 1872"/>
                <a:gd name="T83" fmla="*/ 1269 h 1706"/>
                <a:gd name="T84" fmla="*/ 1871 w 1872"/>
                <a:gd name="T85" fmla="*/ 1301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2" h="1706">
                  <a:moveTo>
                    <a:pt x="1871" y="1301"/>
                  </a:moveTo>
                  <a:cubicBezTo>
                    <a:pt x="1871" y="1310"/>
                    <a:pt x="1867" y="1317"/>
                    <a:pt x="1862" y="1323"/>
                  </a:cubicBezTo>
                  <a:cubicBezTo>
                    <a:pt x="1856" y="1329"/>
                    <a:pt x="1848" y="1332"/>
                    <a:pt x="1839" y="1332"/>
                  </a:cubicBezTo>
                  <a:cubicBezTo>
                    <a:pt x="1465" y="1332"/>
                    <a:pt x="1465" y="1332"/>
                    <a:pt x="1465" y="1332"/>
                  </a:cubicBezTo>
                  <a:cubicBezTo>
                    <a:pt x="1456" y="1332"/>
                    <a:pt x="1448" y="1336"/>
                    <a:pt x="1442" y="1342"/>
                  </a:cubicBezTo>
                  <a:cubicBezTo>
                    <a:pt x="1437" y="1347"/>
                    <a:pt x="1433" y="1355"/>
                    <a:pt x="1433" y="1363"/>
                  </a:cubicBezTo>
                  <a:cubicBezTo>
                    <a:pt x="1433" y="1381"/>
                    <a:pt x="1449" y="1396"/>
                    <a:pt x="1467" y="1396"/>
                  </a:cubicBezTo>
                  <a:cubicBezTo>
                    <a:pt x="1687" y="1396"/>
                    <a:pt x="1687" y="1396"/>
                    <a:pt x="1687" y="1396"/>
                  </a:cubicBezTo>
                  <a:cubicBezTo>
                    <a:pt x="1705" y="1396"/>
                    <a:pt x="1721" y="1411"/>
                    <a:pt x="1721" y="1429"/>
                  </a:cubicBezTo>
                  <a:cubicBezTo>
                    <a:pt x="1720" y="1437"/>
                    <a:pt x="1717" y="1445"/>
                    <a:pt x="1711" y="1451"/>
                  </a:cubicBezTo>
                  <a:cubicBezTo>
                    <a:pt x="1706" y="1456"/>
                    <a:pt x="1698" y="1460"/>
                    <a:pt x="1689" y="1460"/>
                  </a:cubicBezTo>
                  <a:cubicBezTo>
                    <a:pt x="1571" y="1460"/>
                    <a:pt x="1571" y="1460"/>
                    <a:pt x="1571" y="1460"/>
                  </a:cubicBezTo>
                  <a:cubicBezTo>
                    <a:pt x="1562" y="1460"/>
                    <a:pt x="1554" y="1463"/>
                    <a:pt x="1549" y="1469"/>
                  </a:cubicBezTo>
                  <a:cubicBezTo>
                    <a:pt x="1543" y="1475"/>
                    <a:pt x="1539" y="1482"/>
                    <a:pt x="1539" y="1491"/>
                  </a:cubicBezTo>
                  <a:cubicBezTo>
                    <a:pt x="1539" y="1509"/>
                    <a:pt x="1555" y="1524"/>
                    <a:pt x="1573" y="1524"/>
                  </a:cubicBezTo>
                  <a:cubicBezTo>
                    <a:pt x="1619" y="1524"/>
                    <a:pt x="1619" y="1524"/>
                    <a:pt x="1619" y="1524"/>
                  </a:cubicBezTo>
                  <a:cubicBezTo>
                    <a:pt x="1637" y="1524"/>
                    <a:pt x="1652" y="1539"/>
                    <a:pt x="1652" y="1557"/>
                  </a:cubicBezTo>
                  <a:cubicBezTo>
                    <a:pt x="1652" y="1633"/>
                    <a:pt x="1652" y="1633"/>
                    <a:pt x="1652" y="1633"/>
                  </a:cubicBezTo>
                  <a:cubicBezTo>
                    <a:pt x="1652" y="1673"/>
                    <a:pt x="1620" y="1706"/>
                    <a:pt x="1580" y="1706"/>
                  </a:cubicBezTo>
                  <a:cubicBezTo>
                    <a:pt x="73" y="1706"/>
                    <a:pt x="73" y="1706"/>
                    <a:pt x="73" y="1706"/>
                  </a:cubicBezTo>
                  <a:cubicBezTo>
                    <a:pt x="32" y="1706"/>
                    <a:pt x="0" y="1673"/>
                    <a:pt x="0" y="1633"/>
                  </a:cubicBezTo>
                  <a:cubicBezTo>
                    <a:pt x="0" y="0"/>
                    <a:pt x="0" y="0"/>
                    <a:pt x="0" y="0"/>
                  </a:cubicBezTo>
                  <a:cubicBezTo>
                    <a:pt x="1652" y="0"/>
                    <a:pt x="1652" y="0"/>
                    <a:pt x="1652" y="0"/>
                  </a:cubicBezTo>
                  <a:cubicBezTo>
                    <a:pt x="1652" y="114"/>
                    <a:pt x="1652" y="114"/>
                    <a:pt x="1652" y="114"/>
                  </a:cubicBezTo>
                  <a:cubicBezTo>
                    <a:pt x="1652" y="126"/>
                    <a:pt x="1662" y="135"/>
                    <a:pt x="1674" y="135"/>
                  </a:cubicBezTo>
                  <a:cubicBezTo>
                    <a:pt x="1746" y="135"/>
                    <a:pt x="1746" y="135"/>
                    <a:pt x="1746" y="135"/>
                  </a:cubicBezTo>
                  <a:cubicBezTo>
                    <a:pt x="1763" y="135"/>
                    <a:pt x="1778" y="147"/>
                    <a:pt x="1779" y="164"/>
                  </a:cubicBezTo>
                  <a:cubicBezTo>
                    <a:pt x="1781" y="183"/>
                    <a:pt x="1766" y="199"/>
                    <a:pt x="1748" y="199"/>
                  </a:cubicBezTo>
                  <a:cubicBezTo>
                    <a:pt x="1545" y="199"/>
                    <a:pt x="1545" y="199"/>
                    <a:pt x="1545" y="199"/>
                  </a:cubicBezTo>
                  <a:cubicBezTo>
                    <a:pt x="1536" y="199"/>
                    <a:pt x="1528" y="203"/>
                    <a:pt x="1522" y="208"/>
                  </a:cubicBezTo>
                  <a:cubicBezTo>
                    <a:pt x="1516" y="215"/>
                    <a:pt x="1512" y="223"/>
                    <a:pt x="1513" y="233"/>
                  </a:cubicBezTo>
                  <a:cubicBezTo>
                    <a:pt x="1514" y="250"/>
                    <a:pt x="1529" y="263"/>
                    <a:pt x="1546" y="263"/>
                  </a:cubicBezTo>
                  <a:cubicBezTo>
                    <a:pt x="1615" y="263"/>
                    <a:pt x="1615" y="263"/>
                    <a:pt x="1615" y="263"/>
                  </a:cubicBezTo>
                  <a:cubicBezTo>
                    <a:pt x="1615" y="263"/>
                    <a:pt x="1615" y="263"/>
                    <a:pt x="1615" y="263"/>
                  </a:cubicBezTo>
                  <a:cubicBezTo>
                    <a:pt x="1816" y="263"/>
                    <a:pt x="1816" y="263"/>
                    <a:pt x="1816" y="263"/>
                  </a:cubicBezTo>
                  <a:cubicBezTo>
                    <a:pt x="1833" y="263"/>
                    <a:pt x="1848" y="275"/>
                    <a:pt x="1849" y="292"/>
                  </a:cubicBezTo>
                  <a:cubicBezTo>
                    <a:pt x="1851" y="311"/>
                    <a:pt x="1836" y="327"/>
                    <a:pt x="1817" y="327"/>
                  </a:cubicBezTo>
                  <a:cubicBezTo>
                    <a:pt x="1674" y="327"/>
                    <a:pt x="1674" y="327"/>
                    <a:pt x="1674" y="327"/>
                  </a:cubicBezTo>
                  <a:cubicBezTo>
                    <a:pt x="1662" y="327"/>
                    <a:pt x="1652" y="336"/>
                    <a:pt x="1652" y="348"/>
                  </a:cubicBezTo>
                  <a:cubicBezTo>
                    <a:pt x="1652" y="1235"/>
                    <a:pt x="1652" y="1235"/>
                    <a:pt x="1652" y="1235"/>
                  </a:cubicBezTo>
                  <a:cubicBezTo>
                    <a:pt x="1652" y="1254"/>
                    <a:pt x="1667" y="1269"/>
                    <a:pt x="1686" y="1269"/>
                  </a:cubicBezTo>
                  <a:cubicBezTo>
                    <a:pt x="1838" y="1269"/>
                    <a:pt x="1838" y="1269"/>
                    <a:pt x="1838" y="1269"/>
                  </a:cubicBezTo>
                  <a:cubicBezTo>
                    <a:pt x="1856" y="1269"/>
                    <a:pt x="1872" y="1283"/>
                    <a:pt x="1871" y="1301"/>
                  </a:cubicBezTo>
                  <a:close/>
                </a:path>
              </a:pathLst>
            </a:custGeom>
            <a:solidFill>
              <a:srgbClr val="5848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8" name="Freeform 84">
              <a:extLst>
                <a:ext uri="{FF2B5EF4-FFF2-40B4-BE49-F238E27FC236}">
                  <a16:creationId xmlns:a16="http://schemas.microsoft.com/office/drawing/2014/main" id="{A138C624-7BFB-4884-951D-8949CE1FC0E2}"/>
                </a:ext>
              </a:extLst>
            </p:cNvPr>
            <p:cNvSpPr>
              <a:spLocks/>
            </p:cNvSpPr>
            <p:nvPr/>
          </p:nvSpPr>
          <p:spPr bwMode="auto">
            <a:xfrm>
              <a:off x="3640138" y="3994150"/>
              <a:ext cx="5249863" cy="304800"/>
            </a:xfrm>
            <a:custGeom>
              <a:avLst/>
              <a:gdLst>
                <a:gd name="T0" fmla="*/ 1652 w 1652"/>
                <a:gd name="T1" fmla="*/ 96 h 96"/>
                <a:gd name="T2" fmla="*/ 0 w 1652"/>
                <a:gd name="T3" fmla="*/ 96 h 96"/>
                <a:gd name="T4" fmla="*/ 0 w 1652"/>
                <a:gd name="T5" fmla="*/ 31 h 96"/>
                <a:gd name="T6" fmla="*/ 31 w 1652"/>
                <a:gd name="T7" fmla="*/ 0 h 96"/>
                <a:gd name="T8" fmla="*/ 1621 w 1652"/>
                <a:gd name="T9" fmla="*/ 0 h 96"/>
                <a:gd name="T10" fmla="*/ 1652 w 1652"/>
                <a:gd name="T11" fmla="*/ 31 h 96"/>
                <a:gd name="T12" fmla="*/ 1652 w 165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652" h="96">
                  <a:moveTo>
                    <a:pt x="1652" y="96"/>
                  </a:moveTo>
                  <a:cubicBezTo>
                    <a:pt x="0" y="96"/>
                    <a:pt x="0" y="96"/>
                    <a:pt x="0" y="96"/>
                  </a:cubicBezTo>
                  <a:cubicBezTo>
                    <a:pt x="0" y="31"/>
                    <a:pt x="0" y="31"/>
                    <a:pt x="0" y="31"/>
                  </a:cubicBezTo>
                  <a:cubicBezTo>
                    <a:pt x="0" y="14"/>
                    <a:pt x="14" y="0"/>
                    <a:pt x="31" y="0"/>
                  </a:cubicBezTo>
                  <a:cubicBezTo>
                    <a:pt x="1621" y="0"/>
                    <a:pt x="1621" y="0"/>
                    <a:pt x="1621" y="0"/>
                  </a:cubicBezTo>
                  <a:cubicBezTo>
                    <a:pt x="1638" y="0"/>
                    <a:pt x="1652" y="14"/>
                    <a:pt x="1652" y="31"/>
                  </a:cubicBezTo>
                  <a:lnTo>
                    <a:pt x="1652" y="96"/>
                  </a:lnTo>
                  <a:close/>
                </a:path>
              </a:pathLst>
            </a:custGeom>
            <a:solidFill>
              <a:srgbClr val="E3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9" name="Freeform 85">
              <a:extLst>
                <a:ext uri="{FF2B5EF4-FFF2-40B4-BE49-F238E27FC236}">
                  <a16:creationId xmlns:a16="http://schemas.microsoft.com/office/drawing/2014/main" id="{A61CA2AD-2178-4196-B692-114D3F93728D}"/>
                </a:ext>
              </a:extLst>
            </p:cNvPr>
            <p:cNvSpPr>
              <a:spLocks/>
            </p:cNvSpPr>
            <p:nvPr/>
          </p:nvSpPr>
          <p:spPr bwMode="auto">
            <a:xfrm>
              <a:off x="3640138" y="4302125"/>
              <a:ext cx="1335088" cy="5426075"/>
            </a:xfrm>
            <a:custGeom>
              <a:avLst/>
              <a:gdLst>
                <a:gd name="T0" fmla="*/ 420 w 420"/>
                <a:gd name="T1" fmla="*/ 1706 h 1706"/>
                <a:gd name="T2" fmla="*/ 41 w 420"/>
                <a:gd name="T3" fmla="*/ 1706 h 1706"/>
                <a:gd name="T4" fmla="*/ 0 w 420"/>
                <a:gd name="T5" fmla="*/ 1665 h 1706"/>
                <a:gd name="T6" fmla="*/ 0 w 420"/>
                <a:gd name="T7" fmla="*/ 0 h 1706"/>
                <a:gd name="T8" fmla="*/ 420 w 420"/>
                <a:gd name="T9" fmla="*/ 0 h 1706"/>
                <a:gd name="T10" fmla="*/ 420 w 420"/>
                <a:gd name="T11" fmla="*/ 1706 h 1706"/>
              </a:gdLst>
              <a:ahLst/>
              <a:cxnLst>
                <a:cxn ang="0">
                  <a:pos x="T0" y="T1"/>
                </a:cxn>
                <a:cxn ang="0">
                  <a:pos x="T2" y="T3"/>
                </a:cxn>
                <a:cxn ang="0">
                  <a:pos x="T4" y="T5"/>
                </a:cxn>
                <a:cxn ang="0">
                  <a:pos x="T6" y="T7"/>
                </a:cxn>
                <a:cxn ang="0">
                  <a:pos x="T8" y="T9"/>
                </a:cxn>
                <a:cxn ang="0">
                  <a:pos x="T10" y="T11"/>
                </a:cxn>
              </a:cxnLst>
              <a:rect l="0" t="0" r="r" b="b"/>
              <a:pathLst>
                <a:path w="420" h="1706">
                  <a:moveTo>
                    <a:pt x="420" y="1706"/>
                  </a:moveTo>
                  <a:cubicBezTo>
                    <a:pt x="41" y="1706"/>
                    <a:pt x="41" y="1706"/>
                    <a:pt x="41" y="1706"/>
                  </a:cubicBezTo>
                  <a:cubicBezTo>
                    <a:pt x="18" y="1706"/>
                    <a:pt x="0" y="1688"/>
                    <a:pt x="0" y="1665"/>
                  </a:cubicBezTo>
                  <a:cubicBezTo>
                    <a:pt x="0" y="0"/>
                    <a:pt x="0" y="0"/>
                    <a:pt x="0" y="0"/>
                  </a:cubicBezTo>
                  <a:cubicBezTo>
                    <a:pt x="420" y="0"/>
                    <a:pt x="420" y="0"/>
                    <a:pt x="420" y="0"/>
                  </a:cubicBezTo>
                  <a:lnTo>
                    <a:pt x="420" y="1706"/>
                  </a:lnTo>
                  <a:close/>
                </a:path>
              </a:pathLst>
            </a:custGeom>
            <a:solidFill>
              <a:srgbClr val="2420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0" name="Oval 86">
              <a:extLst>
                <a:ext uri="{FF2B5EF4-FFF2-40B4-BE49-F238E27FC236}">
                  <a16:creationId xmlns:a16="http://schemas.microsoft.com/office/drawing/2014/main" id="{44CDAF48-31C6-445B-BBFC-6700474C6ECB}"/>
                </a:ext>
              </a:extLst>
            </p:cNvPr>
            <p:cNvSpPr>
              <a:spLocks noChangeArrowheads="1"/>
            </p:cNvSpPr>
            <p:nvPr/>
          </p:nvSpPr>
          <p:spPr bwMode="auto">
            <a:xfrm>
              <a:off x="3846513" y="4117975"/>
              <a:ext cx="73025" cy="73025"/>
            </a:xfrm>
            <a:prstGeom prst="ellipse">
              <a:avLst/>
            </a:prstGeom>
            <a:solidFill>
              <a:srgbClr val="8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1" name="Oval 87">
              <a:extLst>
                <a:ext uri="{FF2B5EF4-FFF2-40B4-BE49-F238E27FC236}">
                  <a16:creationId xmlns:a16="http://schemas.microsoft.com/office/drawing/2014/main" id="{04B7646E-E85A-48F2-9CBC-E34B3322CC43}"/>
                </a:ext>
              </a:extLst>
            </p:cNvPr>
            <p:cNvSpPr>
              <a:spLocks noChangeArrowheads="1"/>
            </p:cNvSpPr>
            <p:nvPr/>
          </p:nvSpPr>
          <p:spPr bwMode="auto">
            <a:xfrm>
              <a:off x="3957638" y="4117975"/>
              <a:ext cx="73025" cy="73025"/>
            </a:xfrm>
            <a:prstGeom prst="ellipse">
              <a:avLst/>
            </a:pr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2" name="Oval 88">
              <a:extLst>
                <a:ext uri="{FF2B5EF4-FFF2-40B4-BE49-F238E27FC236}">
                  <a16:creationId xmlns:a16="http://schemas.microsoft.com/office/drawing/2014/main" id="{F9B56901-1CA7-4611-B365-8D906038DCCC}"/>
                </a:ext>
              </a:extLst>
            </p:cNvPr>
            <p:cNvSpPr>
              <a:spLocks noChangeArrowheads="1"/>
            </p:cNvSpPr>
            <p:nvPr/>
          </p:nvSpPr>
          <p:spPr bwMode="auto">
            <a:xfrm>
              <a:off x="4071938" y="4117975"/>
              <a:ext cx="73025" cy="73025"/>
            </a:xfrm>
            <a:prstGeom prst="ellipse">
              <a:avLst/>
            </a:pr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3" name="Freeform 89">
              <a:extLst>
                <a:ext uri="{FF2B5EF4-FFF2-40B4-BE49-F238E27FC236}">
                  <a16:creationId xmlns:a16="http://schemas.microsoft.com/office/drawing/2014/main" id="{2E8D36C5-3C31-4E99-B44D-A4DE892E3B63}"/>
                </a:ext>
              </a:extLst>
            </p:cNvPr>
            <p:cNvSpPr>
              <a:spLocks/>
            </p:cNvSpPr>
            <p:nvPr/>
          </p:nvSpPr>
          <p:spPr bwMode="auto">
            <a:xfrm>
              <a:off x="3792538" y="4608513"/>
              <a:ext cx="549275" cy="69850"/>
            </a:xfrm>
            <a:custGeom>
              <a:avLst/>
              <a:gdLst>
                <a:gd name="T0" fmla="*/ 167 w 173"/>
                <a:gd name="T1" fmla="*/ 22 h 22"/>
                <a:gd name="T2" fmla="*/ 6 w 173"/>
                <a:gd name="T3" fmla="*/ 22 h 22"/>
                <a:gd name="T4" fmla="*/ 0 w 173"/>
                <a:gd name="T5" fmla="*/ 16 h 22"/>
                <a:gd name="T6" fmla="*/ 0 w 173"/>
                <a:gd name="T7" fmla="*/ 6 h 22"/>
                <a:gd name="T8" fmla="*/ 6 w 173"/>
                <a:gd name="T9" fmla="*/ 0 h 22"/>
                <a:gd name="T10" fmla="*/ 167 w 173"/>
                <a:gd name="T11" fmla="*/ 0 h 22"/>
                <a:gd name="T12" fmla="*/ 173 w 173"/>
                <a:gd name="T13" fmla="*/ 6 h 22"/>
                <a:gd name="T14" fmla="*/ 173 w 173"/>
                <a:gd name="T15" fmla="*/ 16 h 22"/>
                <a:gd name="T16" fmla="*/ 167 w 17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2">
                  <a:moveTo>
                    <a:pt x="167" y="22"/>
                  </a:moveTo>
                  <a:cubicBezTo>
                    <a:pt x="6" y="22"/>
                    <a:pt x="6" y="22"/>
                    <a:pt x="6" y="22"/>
                  </a:cubicBezTo>
                  <a:cubicBezTo>
                    <a:pt x="3" y="22"/>
                    <a:pt x="0" y="19"/>
                    <a:pt x="0" y="16"/>
                  </a:cubicBezTo>
                  <a:cubicBezTo>
                    <a:pt x="0" y="6"/>
                    <a:pt x="0" y="6"/>
                    <a:pt x="0" y="6"/>
                  </a:cubicBezTo>
                  <a:cubicBezTo>
                    <a:pt x="0" y="3"/>
                    <a:pt x="3" y="0"/>
                    <a:pt x="6" y="0"/>
                  </a:cubicBezTo>
                  <a:cubicBezTo>
                    <a:pt x="167" y="0"/>
                    <a:pt x="167" y="0"/>
                    <a:pt x="167" y="0"/>
                  </a:cubicBezTo>
                  <a:cubicBezTo>
                    <a:pt x="170" y="0"/>
                    <a:pt x="173" y="3"/>
                    <a:pt x="173" y="6"/>
                  </a:cubicBezTo>
                  <a:cubicBezTo>
                    <a:pt x="173" y="16"/>
                    <a:pt x="173" y="16"/>
                    <a:pt x="173" y="16"/>
                  </a:cubicBezTo>
                  <a:cubicBezTo>
                    <a:pt x="173" y="19"/>
                    <a:pt x="170" y="22"/>
                    <a:pt x="16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4" name="Freeform 90">
              <a:extLst>
                <a:ext uri="{FF2B5EF4-FFF2-40B4-BE49-F238E27FC236}">
                  <a16:creationId xmlns:a16="http://schemas.microsoft.com/office/drawing/2014/main" id="{95E933D8-B40D-4258-A6DD-47FE10863B00}"/>
                </a:ext>
              </a:extLst>
            </p:cNvPr>
            <p:cNvSpPr>
              <a:spLocks/>
            </p:cNvSpPr>
            <p:nvPr/>
          </p:nvSpPr>
          <p:spPr bwMode="auto">
            <a:xfrm>
              <a:off x="5302251" y="4827588"/>
              <a:ext cx="482600" cy="66675"/>
            </a:xfrm>
            <a:custGeom>
              <a:avLst/>
              <a:gdLst>
                <a:gd name="T0" fmla="*/ 146 w 152"/>
                <a:gd name="T1" fmla="*/ 21 h 21"/>
                <a:gd name="T2" fmla="*/ 6 w 152"/>
                <a:gd name="T3" fmla="*/ 21 h 21"/>
                <a:gd name="T4" fmla="*/ 0 w 152"/>
                <a:gd name="T5" fmla="*/ 15 h 21"/>
                <a:gd name="T6" fmla="*/ 0 w 152"/>
                <a:gd name="T7" fmla="*/ 6 h 21"/>
                <a:gd name="T8" fmla="*/ 6 w 152"/>
                <a:gd name="T9" fmla="*/ 0 h 21"/>
                <a:gd name="T10" fmla="*/ 146 w 152"/>
                <a:gd name="T11" fmla="*/ 0 h 21"/>
                <a:gd name="T12" fmla="*/ 152 w 152"/>
                <a:gd name="T13" fmla="*/ 6 h 21"/>
                <a:gd name="T14" fmla="*/ 152 w 152"/>
                <a:gd name="T15" fmla="*/ 15 h 21"/>
                <a:gd name="T16" fmla="*/ 146 w 152"/>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1">
                  <a:moveTo>
                    <a:pt x="146" y="21"/>
                  </a:moveTo>
                  <a:cubicBezTo>
                    <a:pt x="6" y="21"/>
                    <a:pt x="6" y="21"/>
                    <a:pt x="6" y="21"/>
                  </a:cubicBezTo>
                  <a:cubicBezTo>
                    <a:pt x="2" y="21"/>
                    <a:pt x="0" y="19"/>
                    <a:pt x="0" y="15"/>
                  </a:cubicBezTo>
                  <a:cubicBezTo>
                    <a:pt x="0" y="6"/>
                    <a:pt x="0" y="6"/>
                    <a:pt x="0" y="6"/>
                  </a:cubicBezTo>
                  <a:cubicBezTo>
                    <a:pt x="0" y="2"/>
                    <a:pt x="2" y="0"/>
                    <a:pt x="6" y="0"/>
                  </a:cubicBezTo>
                  <a:cubicBezTo>
                    <a:pt x="146" y="0"/>
                    <a:pt x="146" y="0"/>
                    <a:pt x="146" y="0"/>
                  </a:cubicBezTo>
                  <a:cubicBezTo>
                    <a:pt x="149" y="0"/>
                    <a:pt x="152" y="2"/>
                    <a:pt x="152" y="6"/>
                  </a:cubicBezTo>
                  <a:cubicBezTo>
                    <a:pt x="152" y="15"/>
                    <a:pt x="152" y="15"/>
                    <a:pt x="152" y="15"/>
                  </a:cubicBezTo>
                  <a:cubicBezTo>
                    <a:pt x="152" y="19"/>
                    <a:pt x="149" y="21"/>
                    <a:pt x="146" y="21"/>
                  </a:cubicBezTo>
                  <a:close/>
                </a:path>
              </a:pathLst>
            </a:custGeom>
            <a:solidFill>
              <a:srgbClr val="E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5" name="Freeform 91">
              <a:extLst>
                <a:ext uri="{FF2B5EF4-FFF2-40B4-BE49-F238E27FC236}">
                  <a16:creationId xmlns:a16="http://schemas.microsoft.com/office/drawing/2014/main" id="{E0B95810-793A-47FD-AA21-9FBC06B40619}"/>
                </a:ext>
              </a:extLst>
            </p:cNvPr>
            <p:cNvSpPr>
              <a:spLocks/>
            </p:cNvSpPr>
            <p:nvPr/>
          </p:nvSpPr>
          <p:spPr bwMode="auto">
            <a:xfrm>
              <a:off x="5302251" y="5008563"/>
              <a:ext cx="903288" cy="69850"/>
            </a:xfrm>
            <a:custGeom>
              <a:avLst/>
              <a:gdLst>
                <a:gd name="T0" fmla="*/ 278 w 284"/>
                <a:gd name="T1" fmla="*/ 22 h 22"/>
                <a:gd name="T2" fmla="*/ 6 w 284"/>
                <a:gd name="T3" fmla="*/ 22 h 22"/>
                <a:gd name="T4" fmla="*/ 0 w 284"/>
                <a:gd name="T5" fmla="*/ 16 h 22"/>
                <a:gd name="T6" fmla="*/ 0 w 284"/>
                <a:gd name="T7" fmla="*/ 6 h 22"/>
                <a:gd name="T8" fmla="*/ 6 w 284"/>
                <a:gd name="T9" fmla="*/ 0 h 22"/>
                <a:gd name="T10" fmla="*/ 278 w 284"/>
                <a:gd name="T11" fmla="*/ 0 h 22"/>
                <a:gd name="T12" fmla="*/ 284 w 284"/>
                <a:gd name="T13" fmla="*/ 6 h 22"/>
                <a:gd name="T14" fmla="*/ 284 w 284"/>
                <a:gd name="T15" fmla="*/ 16 h 22"/>
                <a:gd name="T16" fmla="*/ 278 w 284"/>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2">
                  <a:moveTo>
                    <a:pt x="278" y="22"/>
                  </a:moveTo>
                  <a:cubicBezTo>
                    <a:pt x="6" y="22"/>
                    <a:pt x="6" y="22"/>
                    <a:pt x="6" y="22"/>
                  </a:cubicBezTo>
                  <a:cubicBezTo>
                    <a:pt x="2" y="22"/>
                    <a:pt x="0" y="19"/>
                    <a:pt x="0" y="16"/>
                  </a:cubicBezTo>
                  <a:cubicBezTo>
                    <a:pt x="0" y="6"/>
                    <a:pt x="0" y="6"/>
                    <a:pt x="0" y="6"/>
                  </a:cubicBezTo>
                  <a:cubicBezTo>
                    <a:pt x="0" y="3"/>
                    <a:pt x="2" y="0"/>
                    <a:pt x="6" y="0"/>
                  </a:cubicBezTo>
                  <a:cubicBezTo>
                    <a:pt x="278" y="0"/>
                    <a:pt x="278" y="0"/>
                    <a:pt x="278" y="0"/>
                  </a:cubicBezTo>
                  <a:cubicBezTo>
                    <a:pt x="281" y="0"/>
                    <a:pt x="284" y="3"/>
                    <a:pt x="284" y="6"/>
                  </a:cubicBezTo>
                  <a:cubicBezTo>
                    <a:pt x="284" y="16"/>
                    <a:pt x="284" y="16"/>
                    <a:pt x="284" y="16"/>
                  </a:cubicBezTo>
                  <a:cubicBezTo>
                    <a:pt x="284" y="19"/>
                    <a:pt x="281" y="22"/>
                    <a:pt x="278"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6" name="Freeform 92">
              <a:extLst>
                <a:ext uri="{FF2B5EF4-FFF2-40B4-BE49-F238E27FC236}">
                  <a16:creationId xmlns:a16="http://schemas.microsoft.com/office/drawing/2014/main" id="{4DCD8023-23DD-4F09-ADF6-C58C409AE07B}"/>
                </a:ext>
              </a:extLst>
            </p:cNvPr>
            <p:cNvSpPr>
              <a:spLocks/>
            </p:cNvSpPr>
            <p:nvPr/>
          </p:nvSpPr>
          <p:spPr bwMode="auto">
            <a:xfrm>
              <a:off x="5489576" y="5189538"/>
              <a:ext cx="715963" cy="69850"/>
            </a:xfrm>
            <a:custGeom>
              <a:avLst/>
              <a:gdLst>
                <a:gd name="T0" fmla="*/ 219 w 225"/>
                <a:gd name="T1" fmla="*/ 22 h 22"/>
                <a:gd name="T2" fmla="*/ 6 w 225"/>
                <a:gd name="T3" fmla="*/ 22 h 22"/>
                <a:gd name="T4" fmla="*/ 0 w 225"/>
                <a:gd name="T5" fmla="*/ 16 h 22"/>
                <a:gd name="T6" fmla="*/ 0 w 225"/>
                <a:gd name="T7" fmla="*/ 7 h 22"/>
                <a:gd name="T8" fmla="*/ 6 w 225"/>
                <a:gd name="T9" fmla="*/ 0 h 22"/>
                <a:gd name="T10" fmla="*/ 219 w 225"/>
                <a:gd name="T11" fmla="*/ 0 h 22"/>
                <a:gd name="T12" fmla="*/ 225 w 225"/>
                <a:gd name="T13" fmla="*/ 7 h 22"/>
                <a:gd name="T14" fmla="*/ 225 w 225"/>
                <a:gd name="T15" fmla="*/ 16 h 22"/>
                <a:gd name="T16" fmla="*/ 219 w 22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
                  <a:moveTo>
                    <a:pt x="219" y="22"/>
                  </a:moveTo>
                  <a:cubicBezTo>
                    <a:pt x="6" y="22"/>
                    <a:pt x="6" y="22"/>
                    <a:pt x="6" y="22"/>
                  </a:cubicBezTo>
                  <a:cubicBezTo>
                    <a:pt x="3" y="22"/>
                    <a:pt x="0" y="19"/>
                    <a:pt x="0" y="16"/>
                  </a:cubicBezTo>
                  <a:cubicBezTo>
                    <a:pt x="0" y="7"/>
                    <a:pt x="0" y="7"/>
                    <a:pt x="0" y="7"/>
                  </a:cubicBezTo>
                  <a:cubicBezTo>
                    <a:pt x="0" y="3"/>
                    <a:pt x="3" y="0"/>
                    <a:pt x="6" y="0"/>
                  </a:cubicBezTo>
                  <a:cubicBezTo>
                    <a:pt x="219" y="0"/>
                    <a:pt x="219" y="0"/>
                    <a:pt x="219" y="0"/>
                  </a:cubicBezTo>
                  <a:cubicBezTo>
                    <a:pt x="222" y="0"/>
                    <a:pt x="225" y="3"/>
                    <a:pt x="225" y="7"/>
                  </a:cubicBezTo>
                  <a:cubicBezTo>
                    <a:pt x="225" y="16"/>
                    <a:pt x="225" y="16"/>
                    <a:pt x="225" y="16"/>
                  </a:cubicBezTo>
                  <a:cubicBezTo>
                    <a:pt x="225" y="19"/>
                    <a:pt x="222" y="22"/>
                    <a:pt x="219" y="22"/>
                  </a:cubicBezTo>
                  <a:close/>
                </a:path>
              </a:pathLst>
            </a:custGeom>
            <a:solidFill>
              <a:srgbClr val="39B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7" name="Freeform 93">
              <a:extLst>
                <a:ext uri="{FF2B5EF4-FFF2-40B4-BE49-F238E27FC236}">
                  <a16:creationId xmlns:a16="http://schemas.microsoft.com/office/drawing/2014/main" id="{54A3E7C7-93B2-47D8-A471-3513B86E5B58}"/>
                </a:ext>
              </a:extLst>
            </p:cNvPr>
            <p:cNvSpPr>
              <a:spLocks/>
            </p:cNvSpPr>
            <p:nvPr/>
          </p:nvSpPr>
          <p:spPr bwMode="auto">
            <a:xfrm>
              <a:off x="6307138" y="5008563"/>
              <a:ext cx="479425" cy="69850"/>
            </a:xfrm>
            <a:custGeom>
              <a:avLst/>
              <a:gdLst>
                <a:gd name="T0" fmla="*/ 144 w 151"/>
                <a:gd name="T1" fmla="*/ 22 h 22"/>
                <a:gd name="T2" fmla="*/ 6 w 151"/>
                <a:gd name="T3" fmla="*/ 22 h 22"/>
                <a:gd name="T4" fmla="*/ 0 w 151"/>
                <a:gd name="T5" fmla="*/ 16 h 22"/>
                <a:gd name="T6" fmla="*/ 0 w 151"/>
                <a:gd name="T7" fmla="*/ 6 h 22"/>
                <a:gd name="T8" fmla="*/ 6 w 151"/>
                <a:gd name="T9" fmla="*/ 0 h 22"/>
                <a:gd name="T10" fmla="*/ 144 w 151"/>
                <a:gd name="T11" fmla="*/ 0 h 22"/>
                <a:gd name="T12" fmla="*/ 151 w 151"/>
                <a:gd name="T13" fmla="*/ 6 h 22"/>
                <a:gd name="T14" fmla="*/ 151 w 151"/>
                <a:gd name="T15" fmla="*/ 16 h 22"/>
                <a:gd name="T16" fmla="*/ 144 w 15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2">
                  <a:moveTo>
                    <a:pt x="144" y="22"/>
                  </a:moveTo>
                  <a:cubicBezTo>
                    <a:pt x="6" y="22"/>
                    <a:pt x="6" y="22"/>
                    <a:pt x="6" y="22"/>
                  </a:cubicBezTo>
                  <a:cubicBezTo>
                    <a:pt x="3" y="22"/>
                    <a:pt x="0" y="19"/>
                    <a:pt x="0" y="16"/>
                  </a:cubicBezTo>
                  <a:cubicBezTo>
                    <a:pt x="0" y="6"/>
                    <a:pt x="0" y="6"/>
                    <a:pt x="0" y="6"/>
                  </a:cubicBezTo>
                  <a:cubicBezTo>
                    <a:pt x="0" y="3"/>
                    <a:pt x="3" y="0"/>
                    <a:pt x="6" y="0"/>
                  </a:cubicBezTo>
                  <a:cubicBezTo>
                    <a:pt x="144" y="0"/>
                    <a:pt x="144" y="0"/>
                    <a:pt x="144" y="0"/>
                  </a:cubicBezTo>
                  <a:cubicBezTo>
                    <a:pt x="148" y="0"/>
                    <a:pt x="151" y="3"/>
                    <a:pt x="151" y="6"/>
                  </a:cubicBezTo>
                  <a:cubicBezTo>
                    <a:pt x="151" y="16"/>
                    <a:pt x="151" y="16"/>
                    <a:pt x="151" y="16"/>
                  </a:cubicBezTo>
                  <a:cubicBezTo>
                    <a:pt x="151" y="19"/>
                    <a:pt x="148" y="22"/>
                    <a:pt x="144" y="22"/>
                  </a:cubicBezTo>
                  <a:close/>
                </a:path>
              </a:pathLst>
            </a:cu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8" name="Freeform 94">
              <a:extLst>
                <a:ext uri="{FF2B5EF4-FFF2-40B4-BE49-F238E27FC236}">
                  <a16:creationId xmlns:a16="http://schemas.microsoft.com/office/drawing/2014/main" id="{14AD4F0E-97BB-46DC-991F-414E807FA8E0}"/>
                </a:ext>
              </a:extLst>
            </p:cNvPr>
            <p:cNvSpPr>
              <a:spLocks/>
            </p:cNvSpPr>
            <p:nvPr/>
          </p:nvSpPr>
          <p:spPr bwMode="auto">
            <a:xfrm>
              <a:off x="5302251" y="6434138"/>
              <a:ext cx="482600" cy="69850"/>
            </a:xfrm>
            <a:custGeom>
              <a:avLst/>
              <a:gdLst>
                <a:gd name="T0" fmla="*/ 146 w 152"/>
                <a:gd name="T1" fmla="*/ 22 h 22"/>
                <a:gd name="T2" fmla="*/ 6 w 152"/>
                <a:gd name="T3" fmla="*/ 22 h 22"/>
                <a:gd name="T4" fmla="*/ 0 w 152"/>
                <a:gd name="T5" fmla="*/ 16 h 22"/>
                <a:gd name="T6" fmla="*/ 0 w 152"/>
                <a:gd name="T7" fmla="*/ 6 h 22"/>
                <a:gd name="T8" fmla="*/ 6 w 152"/>
                <a:gd name="T9" fmla="*/ 0 h 22"/>
                <a:gd name="T10" fmla="*/ 146 w 152"/>
                <a:gd name="T11" fmla="*/ 0 h 22"/>
                <a:gd name="T12" fmla="*/ 152 w 152"/>
                <a:gd name="T13" fmla="*/ 6 h 22"/>
                <a:gd name="T14" fmla="*/ 152 w 152"/>
                <a:gd name="T15" fmla="*/ 16 h 22"/>
                <a:gd name="T16" fmla="*/ 146 w 15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2">
                  <a:moveTo>
                    <a:pt x="146" y="22"/>
                  </a:moveTo>
                  <a:cubicBezTo>
                    <a:pt x="6" y="22"/>
                    <a:pt x="6" y="22"/>
                    <a:pt x="6" y="22"/>
                  </a:cubicBezTo>
                  <a:cubicBezTo>
                    <a:pt x="2" y="22"/>
                    <a:pt x="0" y="19"/>
                    <a:pt x="0" y="16"/>
                  </a:cubicBezTo>
                  <a:cubicBezTo>
                    <a:pt x="0" y="6"/>
                    <a:pt x="0" y="6"/>
                    <a:pt x="0" y="6"/>
                  </a:cubicBezTo>
                  <a:cubicBezTo>
                    <a:pt x="0" y="3"/>
                    <a:pt x="2" y="0"/>
                    <a:pt x="6" y="0"/>
                  </a:cubicBezTo>
                  <a:cubicBezTo>
                    <a:pt x="146" y="0"/>
                    <a:pt x="146" y="0"/>
                    <a:pt x="146" y="0"/>
                  </a:cubicBezTo>
                  <a:cubicBezTo>
                    <a:pt x="149" y="0"/>
                    <a:pt x="152" y="3"/>
                    <a:pt x="152" y="6"/>
                  </a:cubicBezTo>
                  <a:cubicBezTo>
                    <a:pt x="152" y="16"/>
                    <a:pt x="152" y="16"/>
                    <a:pt x="152" y="16"/>
                  </a:cubicBezTo>
                  <a:cubicBezTo>
                    <a:pt x="152" y="19"/>
                    <a:pt x="149" y="22"/>
                    <a:pt x="146"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9" name="Freeform 95">
              <a:extLst>
                <a:ext uri="{FF2B5EF4-FFF2-40B4-BE49-F238E27FC236}">
                  <a16:creationId xmlns:a16="http://schemas.microsoft.com/office/drawing/2014/main" id="{5F5364D2-4A6C-4974-895D-BC896654E52A}"/>
                </a:ext>
              </a:extLst>
            </p:cNvPr>
            <p:cNvSpPr>
              <a:spLocks/>
            </p:cNvSpPr>
            <p:nvPr/>
          </p:nvSpPr>
          <p:spPr bwMode="auto">
            <a:xfrm>
              <a:off x="5302251" y="6615113"/>
              <a:ext cx="903288" cy="69850"/>
            </a:xfrm>
            <a:custGeom>
              <a:avLst/>
              <a:gdLst>
                <a:gd name="T0" fmla="*/ 278 w 284"/>
                <a:gd name="T1" fmla="*/ 22 h 22"/>
                <a:gd name="T2" fmla="*/ 6 w 284"/>
                <a:gd name="T3" fmla="*/ 22 h 22"/>
                <a:gd name="T4" fmla="*/ 0 w 284"/>
                <a:gd name="T5" fmla="*/ 16 h 22"/>
                <a:gd name="T6" fmla="*/ 0 w 284"/>
                <a:gd name="T7" fmla="*/ 7 h 22"/>
                <a:gd name="T8" fmla="*/ 6 w 284"/>
                <a:gd name="T9" fmla="*/ 0 h 22"/>
                <a:gd name="T10" fmla="*/ 278 w 284"/>
                <a:gd name="T11" fmla="*/ 0 h 22"/>
                <a:gd name="T12" fmla="*/ 284 w 284"/>
                <a:gd name="T13" fmla="*/ 7 h 22"/>
                <a:gd name="T14" fmla="*/ 284 w 284"/>
                <a:gd name="T15" fmla="*/ 16 h 22"/>
                <a:gd name="T16" fmla="*/ 278 w 284"/>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2">
                  <a:moveTo>
                    <a:pt x="278" y="22"/>
                  </a:moveTo>
                  <a:cubicBezTo>
                    <a:pt x="6" y="22"/>
                    <a:pt x="6" y="22"/>
                    <a:pt x="6" y="22"/>
                  </a:cubicBezTo>
                  <a:cubicBezTo>
                    <a:pt x="2" y="22"/>
                    <a:pt x="0" y="19"/>
                    <a:pt x="0" y="16"/>
                  </a:cubicBezTo>
                  <a:cubicBezTo>
                    <a:pt x="0" y="7"/>
                    <a:pt x="0" y="7"/>
                    <a:pt x="0" y="7"/>
                  </a:cubicBezTo>
                  <a:cubicBezTo>
                    <a:pt x="0" y="3"/>
                    <a:pt x="2" y="0"/>
                    <a:pt x="6" y="0"/>
                  </a:cubicBezTo>
                  <a:cubicBezTo>
                    <a:pt x="278" y="0"/>
                    <a:pt x="278" y="0"/>
                    <a:pt x="278" y="0"/>
                  </a:cubicBezTo>
                  <a:cubicBezTo>
                    <a:pt x="281" y="0"/>
                    <a:pt x="284" y="3"/>
                    <a:pt x="284" y="7"/>
                  </a:cubicBezTo>
                  <a:cubicBezTo>
                    <a:pt x="284" y="16"/>
                    <a:pt x="284" y="16"/>
                    <a:pt x="284" y="16"/>
                  </a:cubicBezTo>
                  <a:cubicBezTo>
                    <a:pt x="284" y="19"/>
                    <a:pt x="281" y="22"/>
                    <a:pt x="278"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0" name="Freeform 96">
              <a:extLst>
                <a:ext uri="{FF2B5EF4-FFF2-40B4-BE49-F238E27FC236}">
                  <a16:creationId xmlns:a16="http://schemas.microsoft.com/office/drawing/2014/main" id="{746C6758-8883-471A-AF38-B7012FECB387}"/>
                </a:ext>
              </a:extLst>
            </p:cNvPr>
            <p:cNvSpPr>
              <a:spLocks/>
            </p:cNvSpPr>
            <p:nvPr/>
          </p:nvSpPr>
          <p:spPr bwMode="auto">
            <a:xfrm>
              <a:off x="5489576" y="6799263"/>
              <a:ext cx="715963" cy="69850"/>
            </a:xfrm>
            <a:custGeom>
              <a:avLst/>
              <a:gdLst>
                <a:gd name="T0" fmla="*/ 219 w 225"/>
                <a:gd name="T1" fmla="*/ 22 h 22"/>
                <a:gd name="T2" fmla="*/ 6 w 225"/>
                <a:gd name="T3" fmla="*/ 22 h 22"/>
                <a:gd name="T4" fmla="*/ 0 w 225"/>
                <a:gd name="T5" fmla="*/ 15 h 22"/>
                <a:gd name="T6" fmla="*/ 0 w 225"/>
                <a:gd name="T7" fmla="*/ 6 h 22"/>
                <a:gd name="T8" fmla="*/ 6 w 225"/>
                <a:gd name="T9" fmla="*/ 0 h 22"/>
                <a:gd name="T10" fmla="*/ 219 w 225"/>
                <a:gd name="T11" fmla="*/ 0 h 22"/>
                <a:gd name="T12" fmla="*/ 225 w 225"/>
                <a:gd name="T13" fmla="*/ 6 h 22"/>
                <a:gd name="T14" fmla="*/ 225 w 225"/>
                <a:gd name="T15" fmla="*/ 15 h 22"/>
                <a:gd name="T16" fmla="*/ 219 w 22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
                  <a:moveTo>
                    <a:pt x="219" y="22"/>
                  </a:moveTo>
                  <a:cubicBezTo>
                    <a:pt x="6" y="22"/>
                    <a:pt x="6" y="22"/>
                    <a:pt x="6" y="22"/>
                  </a:cubicBezTo>
                  <a:cubicBezTo>
                    <a:pt x="3" y="22"/>
                    <a:pt x="0" y="19"/>
                    <a:pt x="0" y="15"/>
                  </a:cubicBezTo>
                  <a:cubicBezTo>
                    <a:pt x="0" y="6"/>
                    <a:pt x="0" y="6"/>
                    <a:pt x="0" y="6"/>
                  </a:cubicBezTo>
                  <a:cubicBezTo>
                    <a:pt x="0" y="3"/>
                    <a:pt x="3" y="0"/>
                    <a:pt x="6" y="0"/>
                  </a:cubicBezTo>
                  <a:cubicBezTo>
                    <a:pt x="219" y="0"/>
                    <a:pt x="219" y="0"/>
                    <a:pt x="219" y="0"/>
                  </a:cubicBezTo>
                  <a:cubicBezTo>
                    <a:pt x="222" y="0"/>
                    <a:pt x="225" y="3"/>
                    <a:pt x="225" y="6"/>
                  </a:cubicBezTo>
                  <a:cubicBezTo>
                    <a:pt x="225" y="15"/>
                    <a:pt x="225" y="15"/>
                    <a:pt x="225" y="15"/>
                  </a:cubicBezTo>
                  <a:cubicBezTo>
                    <a:pt x="225" y="19"/>
                    <a:pt x="222" y="22"/>
                    <a:pt x="219"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1" name="Freeform 97">
              <a:extLst>
                <a:ext uri="{FF2B5EF4-FFF2-40B4-BE49-F238E27FC236}">
                  <a16:creationId xmlns:a16="http://schemas.microsoft.com/office/drawing/2014/main" id="{3DEFC597-2226-4A23-95A2-A3CD6C528501}"/>
                </a:ext>
              </a:extLst>
            </p:cNvPr>
            <p:cNvSpPr>
              <a:spLocks/>
            </p:cNvSpPr>
            <p:nvPr/>
          </p:nvSpPr>
          <p:spPr bwMode="auto">
            <a:xfrm>
              <a:off x="6307138" y="6615113"/>
              <a:ext cx="479425" cy="69850"/>
            </a:xfrm>
            <a:custGeom>
              <a:avLst/>
              <a:gdLst>
                <a:gd name="T0" fmla="*/ 144 w 151"/>
                <a:gd name="T1" fmla="*/ 22 h 22"/>
                <a:gd name="T2" fmla="*/ 6 w 151"/>
                <a:gd name="T3" fmla="*/ 22 h 22"/>
                <a:gd name="T4" fmla="*/ 0 w 151"/>
                <a:gd name="T5" fmla="*/ 16 h 22"/>
                <a:gd name="T6" fmla="*/ 0 w 151"/>
                <a:gd name="T7" fmla="*/ 7 h 22"/>
                <a:gd name="T8" fmla="*/ 6 w 151"/>
                <a:gd name="T9" fmla="*/ 0 h 22"/>
                <a:gd name="T10" fmla="*/ 144 w 151"/>
                <a:gd name="T11" fmla="*/ 0 h 22"/>
                <a:gd name="T12" fmla="*/ 151 w 151"/>
                <a:gd name="T13" fmla="*/ 7 h 22"/>
                <a:gd name="T14" fmla="*/ 151 w 151"/>
                <a:gd name="T15" fmla="*/ 16 h 22"/>
                <a:gd name="T16" fmla="*/ 144 w 15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2">
                  <a:moveTo>
                    <a:pt x="144" y="22"/>
                  </a:moveTo>
                  <a:cubicBezTo>
                    <a:pt x="6" y="22"/>
                    <a:pt x="6" y="22"/>
                    <a:pt x="6" y="22"/>
                  </a:cubicBezTo>
                  <a:cubicBezTo>
                    <a:pt x="3" y="22"/>
                    <a:pt x="0" y="19"/>
                    <a:pt x="0" y="16"/>
                  </a:cubicBezTo>
                  <a:cubicBezTo>
                    <a:pt x="0" y="7"/>
                    <a:pt x="0" y="7"/>
                    <a:pt x="0" y="7"/>
                  </a:cubicBezTo>
                  <a:cubicBezTo>
                    <a:pt x="0" y="3"/>
                    <a:pt x="3" y="0"/>
                    <a:pt x="6" y="0"/>
                  </a:cubicBezTo>
                  <a:cubicBezTo>
                    <a:pt x="144" y="0"/>
                    <a:pt x="144" y="0"/>
                    <a:pt x="144" y="0"/>
                  </a:cubicBezTo>
                  <a:cubicBezTo>
                    <a:pt x="148" y="0"/>
                    <a:pt x="151" y="3"/>
                    <a:pt x="151" y="7"/>
                  </a:cubicBezTo>
                  <a:cubicBezTo>
                    <a:pt x="151" y="16"/>
                    <a:pt x="151" y="16"/>
                    <a:pt x="151" y="16"/>
                  </a:cubicBezTo>
                  <a:cubicBezTo>
                    <a:pt x="151" y="19"/>
                    <a:pt x="148" y="22"/>
                    <a:pt x="144"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2" name="Freeform 98">
              <a:extLst>
                <a:ext uri="{FF2B5EF4-FFF2-40B4-BE49-F238E27FC236}">
                  <a16:creationId xmlns:a16="http://schemas.microsoft.com/office/drawing/2014/main" id="{FB93847C-044C-44F6-9B98-EE1ABAFA2B35}"/>
                </a:ext>
              </a:extLst>
            </p:cNvPr>
            <p:cNvSpPr>
              <a:spLocks/>
            </p:cNvSpPr>
            <p:nvPr/>
          </p:nvSpPr>
          <p:spPr bwMode="auto">
            <a:xfrm>
              <a:off x="5302251" y="5635625"/>
              <a:ext cx="779463" cy="69850"/>
            </a:xfrm>
            <a:custGeom>
              <a:avLst/>
              <a:gdLst>
                <a:gd name="T0" fmla="*/ 239 w 245"/>
                <a:gd name="T1" fmla="*/ 22 h 22"/>
                <a:gd name="T2" fmla="*/ 6 w 245"/>
                <a:gd name="T3" fmla="*/ 22 h 22"/>
                <a:gd name="T4" fmla="*/ 0 w 245"/>
                <a:gd name="T5" fmla="*/ 16 h 22"/>
                <a:gd name="T6" fmla="*/ 0 w 245"/>
                <a:gd name="T7" fmla="*/ 6 h 22"/>
                <a:gd name="T8" fmla="*/ 6 w 245"/>
                <a:gd name="T9" fmla="*/ 0 h 22"/>
                <a:gd name="T10" fmla="*/ 239 w 245"/>
                <a:gd name="T11" fmla="*/ 0 h 22"/>
                <a:gd name="T12" fmla="*/ 245 w 245"/>
                <a:gd name="T13" fmla="*/ 6 h 22"/>
                <a:gd name="T14" fmla="*/ 245 w 245"/>
                <a:gd name="T15" fmla="*/ 16 h 22"/>
                <a:gd name="T16" fmla="*/ 239 w 24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2">
                  <a:moveTo>
                    <a:pt x="239" y="22"/>
                  </a:moveTo>
                  <a:cubicBezTo>
                    <a:pt x="6" y="22"/>
                    <a:pt x="6" y="22"/>
                    <a:pt x="6" y="22"/>
                  </a:cubicBezTo>
                  <a:cubicBezTo>
                    <a:pt x="2" y="22"/>
                    <a:pt x="0" y="19"/>
                    <a:pt x="0" y="16"/>
                  </a:cubicBezTo>
                  <a:cubicBezTo>
                    <a:pt x="0" y="6"/>
                    <a:pt x="0" y="6"/>
                    <a:pt x="0" y="6"/>
                  </a:cubicBezTo>
                  <a:cubicBezTo>
                    <a:pt x="0" y="3"/>
                    <a:pt x="2" y="0"/>
                    <a:pt x="6" y="0"/>
                  </a:cubicBezTo>
                  <a:cubicBezTo>
                    <a:pt x="239" y="0"/>
                    <a:pt x="239" y="0"/>
                    <a:pt x="239" y="0"/>
                  </a:cubicBezTo>
                  <a:cubicBezTo>
                    <a:pt x="243" y="0"/>
                    <a:pt x="245" y="3"/>
                    <a:pt x="245" y="6"/>
                  </a:cubicBezTo>
                  <a:cubicBezTo>
                    <a:pt x="245" y="16"/>
                    <a:pt x="245" y="16"/>
                    <a:pt x="245" y="16"/>
                  </a:cubicBezTo>
                  <a:cubicBezTo>
                    <a:pt x="245" y="19"/>
                    <a:pt x="243" y="22"/>
                    <a:pt x="239" y="22"/>
                  </a:cubicBezTo>
                  <a:close/>
                </a:path>
              </a:pathLst>
            </a:custGeom>
            <a:solidFill>
              <a:srgbClr val="E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3" name="Freeform 99">
              <a:extLst>
                <a:ext uri="{FF2B5EF4-FFF2-40B4-BE49-F238E27FC236}">
                  <a16:creationId xmlns:a16="http://schemas.microsoft.com/office/drawing/2014/main" id="{3B9B85DE-F291-41EF-B4ED-81FD3F4B9368}"/>
                </a:ext>
              </a:extLst>
            </p:cNvPr>
            <p:cNvSpPr>
              <a:spLocks/>
            </p:cNvSpPr>
            <p:nvPr/>
          </p:nvSpPr>
          <p:spPr bwMode="auto">
            <a:xfrm>
              <a:off x="6183313" y="5635625"/>
              <a:ext cx="333375" cy="69850"/>
            </a:xfrm>
            <a:custGeom>
              <a:avLst/>
              <a:gdLst>
                <a:gd name="T0" fmla="*/ 99 w 105"/>
                <a:gd name="T1" fmla="*/ 22 h 22"/>
                <a:gd name="T2" fmla="*/ 6 w 105"/>
                <a:gd name="T3" fmla="*/ 22 h 22"/>
                <a:gd name="T4" fmla="*/ 0 w 105"/>
                <a:gd name="T5" fmla="*/ 16 h 22"/>
                <a:gd name="T6" fmla="*/ 0 w 105"/>
                <a:gd name="T7" fmla="*/ 6 h 22"/>
                <a:gd name="T8" fmla="*/ 6 w 105"/>
                <a:gd name="T9" fmla="*/ 0 h 22"/>
                <a:gd name="T10" fmla="*/ 99 w 105"/>
                <a:gd name="T11" fmla="*/ 0 h 22"/>
                <a:gd name="T12" fmla="*/ 105 w 105"/>
                <a:gd name="T13" fmla="*/ 6 h 22"/>
                <a:gd name="T14" fmla="*/ 105 w 105"/>
                <a:gd name="T15" fmla="*/ 16 h 22"/>
                <a:gd name="T16" fmla="*/ 99 w 10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2">
                  <a:moveTo>
                    <a:pt x="99" y="22"/>
                  </a:moveTo>
                  <a:cubicBezTo>
                    <a:pt x="6" y="22"/>
                    <a:pt x="6" y="22"/>
                    <a:pt x="6" y="22"/>
                  </a:cubicBezTo>
                  <a:cubicBezTo>
                    <a:pt x="3" y="22"/>
                    <a:pt x="0" y="19"/>
                    <a:pt x="0" y="16"/>
                  </a:cubicBezTo>
                  <a:cubicBezTo>
                    <a:pt x="0" y="6"/>
                    <a:pt x="0" y="6"/>
                    <a:pt x="0" y="6"/>
                  </a:cubicBezTo>
                  <a:cubicBezTo>
                    <a:pt x="0" y="3"/>
                    <a:pt x="3" y="0"/>
                    <a:pt x="6" y="0"/>
                  </a:cubicBezTo>
                  <a:cubicBezTo>
                    <a:pt x="99" y="0"/>
                    <a:pt x="99" y="0"/>
                    <a:pt x="99" y="0"/>
                  </a:cubicBezTo>
                  <a:cubicBezTo>
                    <a:pt x="102" y="0"/>
                    <a:pt x="105" y="3"/>
                    <a:pt x="105" y="6"/>
                  </a:cubicBezTo>
                  <a:cubicBezTo>
                    <a:pt x="105" y="16"/>
                    <a:pt x="105" y="16"/>
                    <a:pt x="105" y="16"/>
                  </a:cubicBezTo>
                  <a:cubicBezTo>
                    <a:pt x="105" y="19"/>
                    <a:pt x="102" y="22"/>
                    <a:pt x="99"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4" name="Freeform 100">
              <a:extLst>
                <a:ext uri="{FF2B5EF4-FFF2-40B4-BE49-F238E27FC236}">
                  <a16:creationId xmlns:a16="http://schemas.microsoft.com/office/drawing/2014/main" id="{E4E0B37D-B968-49E4-BEA5-6D8942187ED6}"/>
                </a:ext>
              </a:extLst>
            </p:cNvPr>
            <p:cNvSpPr>
              <a:spLocks/>
            </p:cNvSpPr>
            <p:nvPr/>
          </p:nvSpPr>
          <p:spPr bwMode="auto">
            <a:xfrm>
              <a:off x="5302251" y="5816600"/>
              <a:ext cx="1458913" cy="69850"/>
            </a:xfrm>
            <a:custGeom>
              <a:avLst/>
              <a:gdLst>
                <a:gd name="T0" fmla="*/ 452 w 459"/>
                <a:gd name="T1" fmla="*/ 22 h 22"/>
                <a:gd name="T2" fmla="*/ 6 w 459"/>
                <a:gd name="T3" fmla="*/ 22 h 22"/>
                <a:gd name="T4" fmla="*/ 0 w 459"/>
                <a:gd name="T5" fmla="*/ 16 h 22"/>
                <a:gd name="T6" fmla="*/ 0 w 459"/>
                <a:gd name="T7" fmla="*/ 6 h 22"/>
                <a:gd name="T8" fmla="*/ 6 w 459"/>
                <a:gd name="T9" fmla="*/ 0 h 22"/>
                <a:gd name="T10" fmla="*/ 452 w 459"/>
                <a:gd name="T11" fmla="*/ 0 h 22"/>
                <a:gd name="T12" fmla="*/ 459 w 459"/>
                <a:gd name="T13" fmla="*/ 6 h 22"/>
                <a:gd name="T14" fmla="*/ 459 w 459"/>
                <a:gd name="T15" fmla="*/ 16 h 22"/>
                <a:gd name="T16" fmla="*/ 452 w 45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22">
                  <a:moveTo>
                    <a:pt x="452" y="22"/>
                  </a:moveTo>
                  <a:cubicBezTo>
                    <a:pt x="6" y="22"/>
                    <a:pt x="6" y="22"/>
                    <a:pt x="6" y="22"/>
                  </a:cubicBezTo>
                  <a:cubicBezTo>
                    <a:pt x="2" y="22"/>
                    <a:pt x="0" y="19"/>
                    <a:pt x="0" y="16"/>
                  </a:cubicBezTo>
                  <a:cubicBezTo>
                    <a:pt x="0" y="6"/>
                    <a:pt x="0" y="6"/>
                    <a:pt x="0" y="6"/>
                  </a:cubicBezTo>
                  <a:cubicBezTo>
                    <a:pt x="0" y="3"/>
                    <a:pt x="2" y="0"/>
                    <a:pt x="6" y="0"/>
                  </a:cubicBezTo>
                  <a:cubicBezTo>
                    <a:pt x="452" y="0"/>
                    <a:pt x="452" y="0"/>
                    <a:pt x="452" y="0"/>
                  </a:cubicBezTo>
                  <a:cubicBezTo>
                    <a:pt x="456" y="0"/>
                    <a:pt x="459" y="3"/>
                    <a:pt x="459" y="6"/>
                  </a:cubicBezTo>
                  <a:cubicBezTo>
                    <a:pt x="459" y="16"/>
                    <a:pt x="459" y="16"/>
                    <a:pt x="459" y="16"/>
                  </a:cubicBezTo>
                  <a:cubicBezTo>
                    <a:pt x="459" y="19"/>
                    <a:pt x="456" y="22"/>
                    <a:pt x="452"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5" name="Freeform 101">
              <a:extLst>
                <a:ext uri="{FF2B5EF4-FFF2-40B4-BE49-F238E27FC236}">
                  <a16:creationId xmlns:a16="http://schemas.microsoft.com/office/drawing/2014/main" id="{46420B65-C7FA-4E63-8B4D-5B8500D1BC73}"/>
                </a:ext>
              </a:extLst>
            </p:cNvPr>
            <p:cNvSpPr>
              <a:spLocks/>
            </p:cNvSpPr>
            <p:nvPr/>
          </p:nvSpPr>
          <p:spPr bwMode="auto">
            <a:xfrm>
              <a:off x="5607051" y="6000750"/>
              <a:ext cx="1154113" cy="69850"/>
            </a:xfrm>
            <a:custGeom>
              <a:avLst/>
              <a:gdLst>
                <a:gd name="T0" fmla="*/ 356 w 363"/>
                <a:gd name="T1" fmla="*/ 22 h 22"/>
                <a:gd name="T2" fmla="*/ 6 w 363"/>
                <a:gd name="T3" fmla="*/ 22 h 22"/>
                <a:gd name="T4" fmla="*/ 0 w 363"/>
                <a:gd name="T5" fmla="*/ 15 h 22"/>
                <a:gd name="T6" fmla="*/ 0 w 363"/>
                <a:gd name="T7" fmla="*/ 6 h 22"/>
                <a:gd name="T8" fmla="*/ 6 w 363"/>
                <a:gd name="T9" fmla="*/ 0 h 22"/>
                <a:gd name="T10" fmla="*/ 356 w 363"/>
                <a:gd name="T11" fmla="*/ 0 h 22"/>
                <a:gd name="T12" fmla="*/ 363 w 363"/>
                <a:gd name="T13" fmla="*/ 6 h 22"/>
                <a:gd name="T14" fmla="*/ 363 w 363"/>
                <a:gd name="T15" fmla="*/ 15 h 22"/>
                <a:gd name="T16" fmla="*/ 356 w 36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2">
                  <a:moveTo>
                    <a:pt x="356" y="22"/>
                  </a:moveTo>
                  <a:cubicBezTo>
                    <a:pt x="6" y="22"/>
                    <a:pt x="6" y="22"/>
                    <a:pt x="6" y="22"/>
                  </a:cubicBezTo>
                  <a:cubicBezTo>
                    <a:pt x="3" y="22"/>
                    <a:pt x="0" y="19"/>
                    <a:pt x="0" y="15"/>
                  </a:cubicBezTo>
                  <a:cubicBezTo>
                    <a:pt x="0" y="6"/>
                    <a:pt x="0" y="6"/>
                    <a:pt x="0" y="6"/>
                  </a:cubicBezTo>
                  <a:cubicBezTo>
                    <a:pt x="0" y="3"/>
                    <a:pt x="3" y="0"/>
                    <a:pt x="6" y="0"/>
                  </a:cubicBezTo>
                  <a:cubicBezTo>
                    <a:pt x="356" y="0"/>
                    <a:pt x="356" y="0"/>
                    <a:pt x="356" y="0"/>
                  </a:cubicBezTo>
                  <a:cubicBezTo>
                    <a:pt x="360" y="0"/>
                    <a:pt x="363" y="3"/>
                    <a:pt x="363" y="6"/>
                  </a:cubicBezTo>
                  <a:cubicBezTo>
                    <a:pt x="363" y="15"/>
                    <a:pt x="363" y="15"/>
                    <a:pt x="363" y="15"/>
                  </a:cubicBezTo>
                  <a:cubicBezTo>
                    <a:pt x="363" y="19"/>
                    <a:pt x="360" y="22"/>
                    <a:pt x="356" y="22"/>
                  </a:cubicBezTo>
                  <a:close/>
                </a:path>
              </a:pathLst>
            </a:custGeom>
            <a:solidFill>
              <a:srgbClr val="39B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6" name="Freeform 102">
              <a:extLst>
                <a:ext uri="{FF2B5EF4-FFF2-40B4-BE49-F238E27FC236}">
                  <a16:creationId xmlns:a16="http://schemas.microsoft.com/office/drawing/2014/main" id="{FA22BEF0-B9DF-48AD-952F-F2C0610B0DA4}"/>
                </a:ext>
              </a:extLst>
            </p:cNvPr>
            <p:cNvSpPr>
              <a:spLocks/>
            </p:cNvSpPr>
            <p:nvPr/>
          </p:nvSpPr>
          <p:spPr bwMode="auto">
            <a:xfrm>
              <a:off x="6926263" y="5816600"/>
              <a:ext cx="773113" cy="69850"/>
            </a:xfrm>
            <a:custGeom>
              <a:avLst/>
              <a:gdLst>
                <a:gd name="T0" fmla="*/ 236 w 243"/>
                <a:gd name="T1" fmla="*/ 22 h 22"/>
                <a:gd name="T2" fmla="*/ 6 w 243"/>
                <a:gd name="T3" fmla="*/ 22 h 22"/>
                <a:gd name="T4" fmla="*/ 0 w 243"/>
                <a:gd name="T5" fmla="*/ 16 h 22"/>
                <a:gd name="T6" fmla="*/ 0 w 243"/>
                <a:gd name="T7" fmla="*/ 6 h 22"/>
                <a:gd name="T8" fmla="*/ 6 w 243"/>
                <a:gd name="T9" fmla="*/ 0 h 22"/>
                <a:gd name="T10" fmla="*/ 236 w 243"/>
                <a:gd name="T11" fmla="*/ 0 h 22"/>
                <a:gd name="T12" fmla="*/ 243 w 243"/>
                <a:gd name="T13" fmla="*/ 6 h 22"/>
                <a:gd name="T14" fmla="*/ 243 w 243"/>
                <a:gd name="T15" fmla="*/ 16 h 22"/>
                <a:gd name="T16" fmla="*/ 236 w 24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2">
                  <a:moveTo>
                    <a:pt x="236" y="22"/>
                  </a:moveTo>
                  <a:cubicBezTo>
                    <a:pt x="6" y="22"/>
                    <a:pt x="6" y="22"/>
                    <a:pt x="6" y="22"/>
                  </a:cubicBezTo>
                  <a:cubicBezTo>
                    <a:pt x="2" y="22"/>
                    <a:pt x="0" y="19"/>
                    <a:pt x="0" y="16"/>
                  </a:cubicBezTo>
                  <a:cubicBezTo>
                    <a:pt x="0" y="6"/>
                    <a:pt x="0" y="6"/>
                    <a:pt x="0" y="6"/>
                  </a:cubicBezTo>
                  <a:cubicBezTo>
                    <a:pt x="0" y="3"/>
                    <a:pt x="2" y="0"/>
                    <a:pt x="6" y="0"/>
                  </a:cubicBezTo>
                  <a:cubicBezTo>
                    <a:pt x="236" y="0"/>
                    <a:pt x="236" y="0"/>
                    <a:pt x="236" y="0"/>
                  </a:cubicBezTo>
                  <a:cubicBezTo>
                    <a:pt x="240" y="0"/>
                    <a:pt x="243" y="3"/>
                    <a:pt x="243" y="6"/>
                  </a:cubicBezTo>
                  <a:cubicBezTo>
                    <a:pt x="243" y="16"/>
                    <a:pt x="243" y="16"/>
                    <a:pt x="243" y="16"/>
                  </a:cubicBezTo>
                  <a:cubicBezTo>
                    <a:pt x="243" y="19"/>
                    <a:pt x="240" y="22"/>
                    <a:pt x="236" y="22"/>
                  </a:cubicBezTo>
                  <a:close/>
                </a:path>
              </a:pathLst>
            </a:cu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7" name="Freeform 103">
              <a:extLst>
                <a:ext uri="{FF2B5EF4-FFF2-40B4-BE49-F238E27FC236}">
                  <a16:creationId xmlns:a16="http://schemas.microsoft.com/office/drawing/2014/main" id="{528EC00F-9CF4-4CA7-9B6D-64A738C887B6}"/>
                </a:ext>
              </a:extLst>
            </p:cNvPr>
            <p:cNvSpPr>
              <a:spLocks/>
            </p:cNvSpPr>
            <p:nvPr/>
          </p:nvSpPr>
          <p:spPr bwMode="auto">
            <a:xfrm>
              <a:off x="7810501" y="5816600"/>
              <a:ext cx="771525" cy="69850"/>
            </a:xfrm>
            <a:custGeom>
              <a:avLst/>
              <a:gdLst>
                <a:gd name="T0" fmla="*/ 237 w 243"/>
                <a:gd name="T1" fmla="*/ 22 h 22"/>
                <a:gd name="T2" fmla="*/ 6 w 243"/>
                <a:gd name="T3" fmla="*/ 22 h 22"/>
                <a:gd name="T4" fmla="*/ 0 w 243"/>
                <a:gd name="T5" fmla="*/ 16 h 22"/>
                <a:gd name="T6" fmla="*/ 0 w 243"/>
                <a:gd name="T7" fmla="*/ 6 h 22"/>
                <a:gd name="T8" fmla="*/ 6 w 243"/>
                <a:gd name="T9" fmla="*/ 0 h 22"/>
                <a:gd name="T10" fmla="*/ 237 w 243"/>
                <a:gd name="T11" fmla="*/ 0 h 22"/>
                <a:gd name="T12" fmla="*/ 243 w 243"/>
                <a:gd name="T13" fmla="*/ 6 h 22"/>
                <a:gd name="T14" fmla="*/ 243 w 243"/>
                <a:gd name="T15" fmla="*/ 16 h 22"/>
                <a:gd name="T16" fmla="*/ 237 w 24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22">
                  <a:moveTo>
                    <a:pt x="237" y="22"/>
                  </a:moveTo>
                  <a:cubicBezTo>
                    <a:pt x="6" y="22"/>
                    <a:pt x="6" y="22"/>
                    <a:pt x="6" y="22"/>
                  </a:cubicBezTo>
                  <a:cubicBezTo>
                    <a:pt x="2" y="22"/>
                    <a:pt x="0" y="19"/>
                    <a:pt x="0" y="16"/>
                  </a:cubicBezTo>
                  <a:cubicBezTo>
                    <a:pt x="0" y="6"/>
                    <a:pt x="0" y="6"/>
                    <a:pt x="0" y="6"/>
                  </a:cubicBezTo>
                  <a:cubicBezTo>
                    <a:pt x="0" y="3"/>
                    <a:pt x="2" y="0"/>
                    <a:pt x="6" y="0"/>
                  </a:cubicBezTo>
                  <a:cubicBezTo>
                    <a:pt x="237" y="0"/>
                    <a:pt x="237" y="0"/>
                    <a:pt x="237" y="0"/>
                  </a:cubicBezTo>
                  <a:cubicBezTo>
                    <a:pt x="240" y="0"/>
                    <a:pt x="243" y="3"/>
                    <a:pt x="243" y="6"/>
                  </a:cubicBezTo>
                  <a:cubicBezTo>
                    <a:pt x="243" y="16"/>
                    <a:pt x="243" y="16"/>
                    <a:pt x="243" y="16"/>
                  </a:cubicBezTo>
                  <a:cubicBezTo>
                    <a:pt x="243" y="19"/>
                    <a:pt x="240" y="22"/>
                    <a:pt x="237" y="22"/>
                  </a:cubicBezTo>
                  <a:close/>
                </a:path>
              </a:pathLst>
            </a:custGeom>
            <a:solidFill>
              <a:srgbClr val="39B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8" name="Freeform 104">
              <a:extLst>
                <a:ext uri="{FF2B5EF4-FFF2-40B4-BE49-F238E27FC236}">
                  <a16:creationId xmlns:a16="http://schemas.microsoft.com/office/drawing/2014/main" id="{516AF0DB-0645-41F2-97D5-48260F7A9B5C}"/>
                </a:ext>
              </a:extLst>
            </p:cNvPr>
            <p:cNvSpPr>
              <a:spLocks/>
            </p:cNvSpPr>
            <p:nvPr/>
          </p:nvSpPr>
          <p:spPr bwMode="auto">
            <a:xfrm>
              <a:off x="5302251" y="7246938"/>
              <a:ext cx="779463" cy="68263"/>
            </a:xfrm>
            <a:custGeom>
              <a:avLst/>
              <a:gdLst>
                <a:gd name="T0" fmla="*/ 239 w 245"/>
                <a:gd name="T1" fmla="*/ 21 h 21"/>
                <a:gd name="T2" fmla="*/ 6 w 245"/>
                <a:gd name="T3" fmla="*/ 21 h 21"/>
                <a:gd name="T4" fmla="*/ 0 w 245"/>
                <a:gd name="T5" fmla="*/ 15 h 21"/>
                <a:gd name="T6" fmla="*/ 0 w 245"/>
                <a:gd name="T7" fmla="*/ 6 h 21"/>
                <a:gd name="T8" fmla="*/ 6 w 245"/>
                <a:gd name="T9" fmla="*/ 0 h 21"/>
                <a:gd name="T10" fmla="*/ 239 w 245"/>
                <a:gd name="T11" fmla="*/ 0 h 21"/>
                <a:gd name="T12" fmla="*/ 245 w 245"/>
                <a:gd name="T13" fmla="*/ 6 h 21"/>
                <a:gd name="T14" fmla="*/ 245 w 245"/>
                <a:gd name="T15" fmla="*/ 15 h 21"/>
                <a:gd name="T16" fmla="*/ 239 w 24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1">
                  <a:moveTo>
                    <a:pt x="239" y="21"/>
                  </a:moveTo>
                  <a:cubicBezTo>
                    <a:pt x="6" y="21"/>
                    <a:pt x="6" y="21"/>
                    <a:pt x="6" y="21"/>
                  </a:cubicBezTo>
                  <a:cubicBezTo>
                    <a:pt x="2" y="21"/>
                    <a:pt x="0" y="19"/>
                    <a:pt x="0" y="15"/>
                  </a:cubicBezTo>
                  <a:cubicBezTo>
                    <a:pt x="0" y="6"/>
                    <a:pt x="0" y="6"/>
                    <a:pt x="0" y="6"/>
                  </a:cubicBezTo>
                  <a:cubicBezTo>
                    <a:pt x="0" y="2"/>
                    <a:pt x="2" y="0"/>
                    <a:pt x="6" y="0"/>
                  </a:cubicBezTo>
                  <a:cubicBezTo>
                    <a:pt x="239" y="0"/>
                    <a:pt x="239" y="0"/>
                    <a:pt x="239" y="0"/>
                  </a:cubicBezTo>
                  <a:cubicBezTo>
                    <a:pt x="243" y="0"/>
                    <a:pt x="245" y="2"/>
                    <a:pt x="245" y="6"/>
                  </a:cubicBezTo>
                  <a:cubicBezTo>
                    <a:pt x="245" y="15"/>
                    <a:pt x="245" y="15"/>
                    <a:pt x="245" y="15"/>
                  </a:cubicBezTo>
                  <a:cubicBezTo>
                    <a:pt x="245" y="19"/>
                    <a:pt x="243" y="21"/>
                    <a:pt x="239" y="21"/>
                  </a:cubicBezTo>
                  <a:close/>
                </a:path>
              </a:pathLst>
            </a:custGeom>
            <a:solidFill>
              <a:srgbClr val="E0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9" name="Freeform 105">
              <a:extLst>
                <a:ext uri="{FF2B5EF4-FFF2-40B4-BE49-F238E27FC236}">
                  <a16:creationId xmlns:a16="http://schemas.microsoft.com/office/drawing/2014/main" id="{B189BD8D-9227-40A4-9860-3E399D2AB0BE}"/>
                </a:ext>
              </a:extLst>
            </p:cNvPr>
            <p:cNvSpPr>
              <a:spLocks/>
            </p:cNvSpPr>
            <p:nvPr/>
          </p:nvSpPr>
          <p:spPr bwMode="auto">
            <a:xfrm>
              <a:off x="6183313" y="7246938"/>
              <a:ext cx="333375" cy="68263"/>
            </a:xfrm>
            <a:custGeom>
              <a:avLst/>
              <a:gdLst>
                <a:gd name="T0" fmla="*/ 99 w 105"/>
                <a:gd name="T1" fmla="*/ 21 h 21"/>
                <a:gd name="T2" fmla="*/ 6 w 105"/>
                <a:gd name="T3" fmla="*/ 21 h 21"/>
                <a:gd name="T4" fmla="*/ 0 w 105"/>
                <a:gd name="T5" fmla="*/ 15 h 21"/>
                <a:gd name="T6" fmla="*/ 0 w 105"/>
                <a:gd name="T7" fmla="*/ 6 h 21"/>
                <a:gd name="T8" fmla="*/ 6 w 105"/>
                <a:gd name="T9" fmla="*/ 0 h 21"/>
                <a:gd name="T10" fmla="*/ 99 w 105"/>
                <a:gd name="T11" fmla="*/ 0 h 21"/>
                <a:gd name="T12" fmla="*/ 105 w 105"/>
                <a:gd name="T13" fmla="*/ 6 h 21"/>
                <a:gd name="T14" fmla="*/ 105 w 105"/>
                <a:gd name="T15" fmla="*/ 15 h 21"/>
                <a:gd name="T16" fmla="*/ 99 w 10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1">
                  <a:moveTo>
                    <a:pt x="99" y="21"/>
                  </a:moveTo>
                  <a:cubicBezTo>
                    <a:pt x="6" y="21"/>
                    <a:pt x="6" y="21"/>
                    <a:pt x="6" y="21"/>
                  </a:cubicBezTo>
                  <a:cubicBezTo>
                    <a:pt x="3" y="21"/>
                    <a:pt x="0" y="19"/>
                    <a:pt x="0" y="15"/>
                  </a:cubicBezTo>
                  <a:cubicBezTo>
                    <a:pt x="0" y="6"/>
                    <a:pt x="0" y="6"/>
                    <a:pt x="0" y="6"/>
                  </a:cubicBezTo>
                  <a:cubicBezTo>
                    <a:pt x="0" y="2"/>
                    <a:pt x="3" y="0"/>
                    <a:pt x="6" y="0"/>
                  </a:cubicBezTo>
                  <a:cubicBezTo>
                    <a:pt x="99" y="0"/>
                    <a:pt x="99" y="0"/>
                    <a:pt x="99" y="0"/>
                  </a:cubicBezTo>
                  <a:cubicBezTo>
                    <a:pt x="102" y="0"/>
                    <a:pt x="105" y="2"/>
                    <a:pt x="105" y="6"/>
                  </a:cubicBezTo>
                  <a:cubicBezTo>
                    <a:pt x="105" y="15"/>
                    <a:pt x="105" y="15"/>
                    <a:pt x="105" y="15"/>
                  </a:cubicBezTo>
                  <a:cubicBezTo>
                    <a:pt x="105" y="19"/>
                    <a:pt x="102" y="21"/>
                    <a:pt x="99" y="21"/>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0" name="Freeform 106">
              <a:extLst>
                <a:ext uri="{FF2B5EF4-FFF2-40B4-BE49-F238E27FC236}">
                  <a16:creationId xmlns:a16="http://schemas.microsoft.com/office/drawing/2014/main" id="{AFFD8E54-27A5-4F20-83A6-04E73D9F0C7F}"/>
                </a:ext>
              </a:extLst>
            </p:cNvPr>
            <p:cNvSpPr>
              <a:spLocks/>
            </p:cNvSpPr>
            <p:nvPr/>
          </p:nvSpPr>
          <p:spPr bwMode="auto">
            <a:xfrm>
              <a:off x="5302251" y="7429500"/>
              <a:ext cx="1458913" cy="69850"/>
            </a:xfrm>
            <a:custGeom>
              <a:avLst/>
              <a:gdLst>
                <a:gd name="T0" fmla="*/ 452 w 459"/>
                <a:gd name="T1" fmla="*/ 22 h 22"/>
                <a:gd name="T2" fmla="*/ 6 w 459"/>
                <a:gd name="T3" fmla="*/ 22 h 22"/>
                <a:gd name="T4" fmla="*/ 0 w 459"/>
                <a:gd name="T5" fmla="*/ 16 h 22"/>
                <a:gd name="T6" fmla="*/ 0 w 459"/>
                <a:gd name="T7" fmla="*/ 6 h 22"/>
                <a:gd name="T8" fmla="*/ 6 w 459"/>
                <a:gd name="T9" fmla="*/ 0 h 22"/>
                <a:gd name="T10" fmla="*/ 452 w 459"/>
                <a:gd name="T11" fmla="*/ 0 h 22"/>
                <a:gd name="T12" fmla="*/ 459 w 459"/>
                <a:gd name="T13" fmla="*/ 6 h 22"/>
                <a:gd name="T14" fmla="*/ 459 w 459"/>
                <a:gd name="T15" fmla="*/ 16 h 22"/>
                <a:gd name="T16" fmla="*/ 452 w 45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 h="22">
                  <a:moveTo>
                    <a:pt x="452" y="22"/>
                  </a:moveTo>
                  <a:cubicBezTo>
                    <a:pt x="6" y="22"/>
                    <a:pt x="6" y="22"/>
                    <a:pt x="6" y="22"/>
                  </a:cubicBezTo>
                  <a:cubicBezTo>
                    <a:pt x="2" y="22"/>
                    <a:pt x="0" y="19"/>
                    <a:pt x="0" y="16"/>
                  </a:cubicBezTo>
                  <a:cubicBezTo>
                    <a:pt x="0" y="6"/>
                    <a:pt x="0" y="6"/>
                    <a:pt x="0" y="6"/>
                  </a:cubicBezTo>
                  <a:cubicBezTo>
                    <a:pt x="0" y="3"/>
                    <a:pt x="2" y="0"/>
                    <a:pt x="6" y="0"/>
                  </a:cubicBezTo>
                  <a:cubicBezTo>
                    <a:pt x="452" y="0"/>
                    <a:pt x="452" y="0"/>
                    <a:pt x="452" y="0"/>
                  </a:cubicBezTo>
                  <a:cubicBezTo>
                    <a:pt x="456" y="0"/>
                    <a:pt x="459" y="3"/>
                    <a:pt x="459" y="6"/>
                  </a:cubicBezTo>
                  <a:cubicBezTo>
                    <a:pt x="459" y="16"/>
                    <a:pt x="459" y="16"/>
                    <a:pt x="459" y="16"/>
                  </a:cubicBezTo>
                  <a:cubicBezTo>
                    <a:pt x="459" y="19"/>
                    <a:pt x="456" y="22"/>
                    <a:pt x="452" y="22"/>
                  </a:cubicBezTo>
                  <a:close/>
                </a:path>
              </a:pathLst>
            </a:cu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1" name="Freeform 107">
              <a:extLst>
                <a:ext uri="{FF2B5EF4-FFF2-40B4-BE49-F238E27FC236}">
                  <a16:creationId xmlns:a16="http://schemas.microsoft.com/office/drawing/2014/main" id="{EEA6E8B7-B420-4556-B900-09D4E67BF3F5}"/>
                </a:ext>
              </a:extLst>
            </p:cNvPr>
            <p:cNvSpPr>
              <a:spLocks/>
            </p:cNvSpPr>
            <p:nvPr/>
          </p:nvSpPr>
          <p:spPr bwMode="auto">
            <a:xfrm>
              <a:off x="5302251" y="7826375"/>
              <a:ext cx="1624013" cy="69850"/>
            </a:xfrm>
            <a:custGeom>
              <a:avLst/>
              <a:gdLst>
                <a:gd name="T0" fmla="*/ 505 w 511"/>
                <a:gd name="T1" fmla="*/ 22 h 22"/>
                <a:gd name="T2" fmla="*/ 6 w 511"/>
                <a:gd name="T3" fmla="*/ 22 h 22"/>
                <a:gd name="T4" fmla="*/ 0 w 511"/>
                <a:gd name="T5" fmla="*/ 16 h 22"/>
                <a:gd name="T6" fmla="*/ 0 w 511"/>
                <a:gd name="T7" fmla="*/ 6 h 22"/>
                <a:gd name="T8" fmla="*/ 6 w 511"/>
                <a:gd name="T9" fmla="*/ 0 h 22"/>
                <a:gd name="T10" fmla="*/ 505 w 511"/>
                <a:gd name="T11" fmla="*/ 0 h 22"/>
                <a:gd name="T12" fmla="*/ 511 w 511"/>
                <a:gd name="T13" fmla="*/ 6 h 22"/>
                <a:gd name="T14" fmla="*/ 511 w 511"/>
                <a:gd name="T15" fmla="*/ 16 h 22"/>
                <a:gd name="T16" fmla="*/ 505 w 51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22">
                  <a:moveTo>
                    <a:pt x="505" y="22"/>
                  </a:moveTo>
                  <a:cubicBezTo>
                    <a:pt x="6" y="22"/>
                    <a:pt x="6" y="22"/>
                    <a:pt x="6" y="22"/>
                  </a:cubicBezTo>
                  <a:cubicBezTo>
                    <a:pt x="2" y="22"/>
                    <a:pt x="0" y="19"/>
                    <a:pt x="0" y="16"/>
                  </a:cubicBezTo>
                  <a:cubicBezTo>
                    <a:pt x="0" y="6"/>
                    <a:pt x="0" y="6"/>
                    <a:pt x="0" y="6"/>
                  </a:cubicBezTo>
                  <a:cubicBezTo>
                    <a:pt x="0" y="3"/>
                    <a:pt x="2" y="0"/>
                    <a:pt x="6" y="0"/>
                  </a:cubicBezTo>
                  <a:cubicBezTo>
                    <a:pt x="505" y="0"/>
                    <a:pt x="505" y="0"/>
                    <a:pt x="505" y="0"/>
                  </a:cubicBezTo>
                  <a:cubicBezTo>
                    <a:pt x="508" y="0"/>
                    <a:pt x="511" y="3"/>
                    <a:pt x="511" y="6"/>
                  </a:cubicBezTo>
                  <a:cubicBezTo>
                    <a:pt x="511" y="16"/>
                    <a:pt x="511" y="16"/>
                    <a:pt x="511" y="16"/>
                  </a:cubicBezTo>
                  <a:cubicBezTo>
                    <a:pt x="511" y="19"/>
                    <a:pt x="508" y="22"/>
                    <a:pt x="505" y="22"/>
                  </a:cubicBezTo>
                  <a:close/>
                </a:path>
              </a:pathLst>
            </a:custGeom>
            <a:solidFill>
              <a:srgbClr val="FA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2" name="Freeform 108">
              <a:extLst>
                <a:ext uri="{FF2B5EF4-FFF2-40B4-BE49-F238E27FC236}">
                  <a16:creationId xmlns:a16="http://schemas.microsoft.com/office/drawing/2014/main" id="{045B863C-6A56-4698-BBD7-CCC22F9F1FB4}"/>
                </a:ext>
              </a:extLst>
            </p:cNvPr>
            <p:cNvSpPr>
              <a:spLocks/>
            </p:cNvSpPr>
            <p:nvPr/>
          </p:nvSpPr>
          <p:spPr bwMode="auto">
            <a:xfrm>
              <a:off x="5607051" y="7610475"/>
              <a:ext cx="1820863" cy="69850"/>
            </a:xfrm>
            <a:custGeom>
              <a:avLst/>
              <a:gdLst>
                <a:gd name="T0" fmla="*/ 567 w 573"/>
                <a:gd name="T1" fmla="*/ 22 h 22"/>
                <a:gd name="T2" fmla="*/ 6 w 573"/>
                <a:gd name="T3" fmla="*/ 22 h 22"/>
                <a:gd name="T4" fmla="*/ 0 w 573"/>
                <a:gd name="T5" fmla="*/ 16 h 22"/>
                <a:gd name="T6" fmla="*/ 0 w 573"/>
                <a:gd name="T7" fmla="*/ 6 h 22"/>
                <a:gd name="T8" fmla="*/ 6 w 573"/>
                <a:gd name="T9" fmla="*/ 0 h 22"/>
                <a:gd name="T10" fmla="*/ 567 w 573"/>
                <a:gd name="T11" fmla="*/ 0 h 22"/>
                <a:gd name="T12" fmla="*/ 573 w 573"/>
                <a:gd name="T13" fmla="*/ 6 h 22"/>
                <a:gd name="T14" fmla="*/ 573 w 573"/>
                <a:gd name="T15" fmla="*/ 16 h 22"/>
                <a:gd name="T16" fmla="*/ 567 w 57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22">
                  <a:moveTo>
                    <a:pt x="567" y="22"/>
                  </a:moveTo>
                  <a:cubicBezTo>
                    <a:pt x="6" y="22"/>
                    <a:pt x="6" y="22"/>
                    <a:pt x="6" y="22"/>
                  </a:cubicBezTo>
                  <a:cubicBezTo>
                    <a:pt x="3" y="22"/>
                    <a:pt x="0" y="19"/>
                    <a:pt x="0" y="16"/>
                  </a:cubicBezTo>
                  <a:cubicBezTo>
                    <a:pt x="0" y="6"/>
                    <a:pt x="0" y="6"/>
                    <a:pt x="0" y="6"/>
                  </a:cubicBezTo>
                  <a:cubicBezTo>
                    <a:pt x="0" y="3"/>
                    <a:pt x="3" y="0"/>
                    <a:pt x="6" y="0"/>
                  </a:cubicBezTo>
                  <a:cubicBezTo>
                    <a:pt x="567" y="0"/>
                    <a:pt x="567" y="0"/>
                    <a:pt x="567" y="0"/>
                  </a:cubicBezTo>
                  <a:cubicBezTo>
                    <a:pt x="571" y="0"/>
                    <a:pt x="573" y="3"/>
                    <a:pt x="573" y="6"/>
                  </a:cubicBezTo>
                  <a:cubicBezTo>
                    <a:pt x="573" y="16"/>
                    <a:pt x="573" y="16"/>
                    <a:pt x="573" y="16"/>
                  </a:cubicBezTo>
                  <a:cubicBezTo>
                    <a:pt x="573" y="19"/>
                    <a:pt x="571" y="22"/>
                    <a:pt x="567" y="22"/>
                  </a:cubicBezTo>
                  <a:close/>
                </a:path>
              </a:pathLst>
            </a:custGeom>
            <a:solidFill>
              <a:srgbClr val="39B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3" name="Freeform 109">
              <a:extLst>
                <a:ext uri="{FF2B5EF4-FFF2-40B4-BE49-F238E27FC236}">
                  <a16:creationId xmlns:a16="http://schemas.microsoft.com/office/drawing/2014/main" id="{3E6C6EB0-AC25-4324-BD65-67F616ADB004}"/>
                </a:ext>
              </a:extLst>
            </p:cNvPr>
            <p:cNvSpPr>
              <a:spLocks/>
            </p:cNvSpPr>
            <p:nvPr/>
          </p:nvSpPr>
          <p:spPr bwMode="auto">
            <a:xfrm>
              <a:off x="6926263" y="7429500"/>
              <a:ext cx="1192213" cy="69850"/>
            </a:xfrm>
            <a:custGeom>
              <a:avLst/>
              <a:gdLst>
                <a:gd name="T0" fmla="*/ 369 w 375"/>
                <a:gd name="T1" fmla="*/ 22 h 22"/>
                <a:gd name="T2" fmla="*/ 6 w 375"/>
                <a:gd name="T3" fmla="*/ 22 h 22"/>
                <a:gd name="T4" fmla="*/ 0 w 375"/>
                <a:gd name="T5" fmla="*/ 16 h 22"/>
                <a:gd name="T6" fmla="*/ 0 w 375"/>
                <a:gd name="T7" fmla="*/ 6 h 22"/>
                <a:gd name="T8" fmla="*/ 6 w 375"/>
                <a:gd name="T9" fmla="*/ 0 h 22"/>
                <a:gd name="T10" fmla="*/ 369 w 375"/>
                <a:gd name="T11" fmla="*/ 0 h 22"/>
                <a:gd name="T12" fmla="*/ 375 w 375"/>
                <a:gd name="T13" fmla="*/ 6 h 22"/>
                <a:gd name="T14" fmla="*/ 375 w 375"/>
                <a:gd name="T15" fmla="*/ 16 h 22"/>
                <a:gd name="T16" fmla="*/ 369 w 37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22">
                  <a:moveTo>
                    <a:pt x="369" y="22"/>
                  </a:moveTo>
                  <a:cubicBezTo>
                    <a:pt x="6" y="22"/>
                    <a:pt x="6" y="22"/>
                    <a:pt x="6" y="22"/>
                  </a:cubicBezTo>
                  <a:cubicBezTo>
                    <a:pt x="2" y="22"/>
                    <a:pt x="0" y="19"/>
                    <a:pt x="0" y="16"/>
                  </a:cubicBezTo>
                  <a:cubicBezTo>
                    <a:pt x="0" y="6"/>
                    <a:pt x="0" y="6"/>
                    <a:pt x="0" y="6"/>
                  </a:cubicBezTo>
                  <a:cubicBezTo>
                    <a:pt x="0" y="3"/>
                    <a:pt x="2" y="0"/>
                    <a:pt x="6" y="0"/>
                  </a:cubicBezTo>
                  <a:cubicBezTo>
                    <a:pt x="369" y="0"/>
                    <a:pt x="369" y="0"/>
                    <a:pt x="369" y="0"/>
                  </a:cubicBezTo>
                  <a:cubicBezTo>
                    <a:pt x="372" y="0"/>
                    <a:pt x="375" y="3"/>
                    <a:pt x="375" y="6"/>
                  </a:cubicBezTo>
                  <a:cubicBezTo>
                    <a:pt x="375" y="16"/>
                    <a:pt x="375" y="16"/>
                    <a:pt x="375" y="16"/>
                  </a:cubicBezTo>
                  <a:cubicBezTo>
                    <a:pt x="375" y="19"/>
                    <a:pt x="372" y="22"/>
                    <a:pt x="369" y="22"/>
                  </a:cubicBezTo>
                  <a:close/>
                </a:path>
              </a:pathLst>
            </a:custGeom>
            <a:solidFill>
              <a:srgbClr val="E9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4" name="Freeform 110">
              <a:extLst>
                <a:ext uri="{FF2B5EF4-FFF2-40B4-BE49-F238E27FC236}">
                  <a16:creationId xmlns:a16="http://schemas.microsoft.com/office/drawing/2014/main" id="{BE6A29F1-9E45-4F95-9A2B-92F1146C0625}"/>
                </a:ext>
              </a:extLst>
            </p:cNvPr>
            <p:cNvSpPr>
              <a:spLocks/>
            </p:cNvSpPr>
            <p:nvPr/>
          </p:nvSpPr>
          <p:spPr bwMode="auto">
            <a:xfrm>
              <a:off x="3932238" y="4792663"/>
              <a:ext cx="703263" cy="66675"/>
            </a:xfrm>
            <a:custGeom>
              <a:avLst/>
              <a:gdLst>
                <a:gd name="T0" fmla="*/ 215 w 221"/>
                <a:gd name="T1" fmla="*/ 21 h 21"/>
                <a:gd name="T2" fmla="*/ 6 w 221"/>
                <a:gd name="T3" fmla="*/ 21 h 21"/>
                <a:gd name="T4" fmla="*/ 0 w 221"/>
                <a:gd name="T5" fmla="*/ 15 h 21"/>
                <a:gd name="T6" fmla="*/ 0 w 221"/>
                <a:gd name="T7" fmla="*/ 6 h 21"/>
                <a:gd name="T8" fmla="*/ 6 w 221"/>
                <a:gd name="T9" fmla="*/ 0 h 21"/>
                <a:gd name="T10" fmla="*/ 215 w 221"/>
                <a:gd name="T11" fmla="*/ 0 h 21"/>
                <a:gd name="T12" fmla="*/ 221 w 221"/>
                <a:gd name="T13" fmla="*/ 6 h 21"/>
                <a:gd name="T14" fmla="*/ 221 w 221"/>
                <a:gd name="T15" fmla="*/ 15 h 21"/>
                <a:gd name="T16" fmla="*/ 215 w 22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1">
                  <a:moveTo>
                    <a:pt x="215" y="21"/>
                  </a:moveTo>
                  <a:cubicBezTo>
                    <a:pt x="6" y="21"/>
                    <a:pt x="6" y="21"/>
                    <a:pt x="6" y="21"/>
                  </a:cubicBezTo>
                  <a:cubicBezTo>
                    <a:pt x="2" y="21"/>
                    <a:pt x="0" y="19"/>
                    <a:pt x="0" y="15"/>
                  </a:cubicBezTo>
                  <a:cubicBezTo>
                    <a:pt x="0" y="6"/>
                    <a:pt x="0" y="6"/>
                    <a:pt x="0" y="6"/>
                  </a:cubicBezTo>
                  <a:cubicBezTo>
                    <a:pt x="0" y="2"/>
                    <a:pt x="2" y="0"/>
                    <a:pt x="6" y="0"/>
                  </a:cubicBezTo>
                  <a:cubicBezTo>
                    <a:pt x="215" y="0"/>
                    <a:pt x="215" y="0"/>
                    <a:pt x="215" y="0"/>
                  </a:cubicBezTo>
                  <a:cubicBezTo>
                    <a:pt x="218" y="0"/>
                    <a:pt x="221" y="2"/>
                    <a:pt x="221" y="6"/>
                  </a:cubicBezTo>
                  <a:cubicBezTo>
                    <a:pt x="221" y="15"/>
                    <a:pt x="221" y="15"/>
                    <a:pt x="221" y="15"/>
                  </a:cubicBezTo>
                  <a:cubicBezTo>
                    <a:pt x="221" y="19"/>
                    <a:pt x="218" y="21"/>
                    <a:pt x="215"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5" name="Freeform 111">
              <a:extLst>
                <a:ext uri="{FF2B5EF4-FFF2-40B4-BE49-F238E27FC236}">
                  <a16:creationId xmlns:a16="http://schemas.microsoft.com/office/drawing/2014/main" id="{EA59A7C0-469C-4DEF-AA62-70442A088DF7}"/>
                </a:ext>
              </a:extLst>
            </p:cNvPr>
            <p:cNvSpPr>
              <a:spLocks/>
            </p:cNvSpPr>
            <p:nvPr/>
          </p:nvSpPr>
          <p:spPr bwMode="auto">
            <a:xfrm>
              <a:off x="3932238" y="4973638"/>
              <a:ext cx="703263" cy="69850"/>
            </a:xfrm>
            <a:custGeom>
              <a:avLst/>
              <a:gdLst>
                <a:gd name="T0" fmla="*/ 215 w 221"/>
                <a:gd name="T1" fmla="*/ 22 h 22"/>
                <a:gd name="T2" fmla="*/ 6 w 221"/>
                <a:gd name="T3" fmla="*/ 22 h 22"/>
                <a:gd name="T4" fmla="*/ 0 w 221"/>
                <a:gd name="T5" fmla="*/ 16 h 22"/>
                <a:gd name="T6" fmla="*/ 0 w 221"/>
                <a:gd name="T7" fmla="*/ 6 h 22"/>
                <a:gd name="T8" fmla="*/ 6 w 221"/>
                <a:gd name="T9" fmla="*/ 0 h 22"/>
                <a:gd name="T10" fmla="*/ 215 w 221"/>
                <a:gd name="T11" fmla="*/ 0 h 22"/>
                <a:gd name="T12" fmla="*/ 221 w 221"/>
                <a:gd name="T13" fmla="*/ 6 h 22"/>
                <a:gd name="T14" fmla="*/ 221 w 221"/>
                <a:gd name="T15" fmla="*/ 16 h 22"/>
                <a:gd name="T16" fmla="*/ 215 w 22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
                  <a:moveTo>
                    <a:pt x="215" y="22"/>
                  </a:moveTo>
                  <a:cubicBezTo>
                    <a:pt x="6" y="22"/>
                    <a:pt x="6" y="22"/>
                    <a:pt x="6" y="22"/>
                  </a:cubicBezTo>
                  <a:cubicBezTo>
                    <a:pt x="2" y="22"/>
                    <a:pt x="0" y="19"/>
                    <a:pt x="0" y="16"/>
                  </a:cubicBezTo>
                  <a:cubicBezTo>
                    <a:pt x="0" y="6"/>
                    <a:pt x="0" y="6"/>
                    <a:pt x="0" y="6"/>
                  </a:cubicBezTo>
                  <a:cubicBezTo>
                    <a:pt x="0" y="3"/>
                    <a:pt x="2" y="0"/>
                    <a:pt x="6" y="0"/>
                  </a:cubicBezTo>
                  <a:cubicBezTo>
                    <a:pt x="215" y="0"/>
                    <a:pt x="215" y="0"/>
                    <a:pt x="215" y="0"/>
                  </a:cubicBezTo>
                  <a:cubicBezTo>
                    <a:pt x="218" y="0"/>
                    <a:pt x="221" y="3"/>
                    <a:pt x="221" y="6"/>
                  </a:cubicBezTo>
                  <a:cubicBezTo>
                    <a:pt x="221" y="16"/>
                    <a:pt x="221" y="16"/>
                    <a:pt x="221" y="16"/>
                  </a:cubicBezTo>
                  <a:cubicBezTo>
                    <a:pt x="221" y="19"/>
                    <a:pt x="218" y="22"/>
                    <a:pt x="215"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6" name="Freeform 112">
              <a:extLst>
                <a:ext uri="{FF2B5EF4-FFF2-40B4-BE49-F238E27FC236}">
                  <a16:creationId xmlns:a16="http://schemas.microsoft.com/office/drawing/2014/main" id="{3CEDF33B-213E-468E-A48A-D64654734A3A}"/>
                </a:ext>
              </a:extLst>
            </p:cNvPr>
            <p:cNvSpPr>
              <a:spLocks/>
            </p:cNvSpPr>
            <p:nvPr/>
          </p:nvSpPr>
          <p:spPr bwMode="auto">
            <a:xfrm>
              <a:off x="3932238" y="5157788"/>
              <a:ext cx="703263" cy="66675"/>
            </a:xfrm>
            <a:custGeom>
              <a:avLst/>
              <a:gdLst>
                <a:gd name="T0" fmla="*/ 215 w 221"/>
                <a:gd name="T1" fmla="*/ 21 h 21"/>
                <a:gd name="T2" fmla="*/ 6 w 221"/>
                <a:gd name="T3" fmla="*/ 21 h 21"/>
                <a:gd name="T4" fmla="*/ 0 w 221"/>
                <a:gd name="T5" fmla="*/ 15 h 21"/>
                <a:gd name="T6" fmla="*/ 0 w 221"/>
                <a:gd name="T7" fmla="*/ 6 h 21"/>
                <a:gd name="T8" fmla="*/ 6 w 221"/>
                <a:gd name="T9" fmla="*/ 0 h 21"/>
                <a:gd name="T10" fmla="*/ 215 w 221"/>
                <a:gd name="T11" fmla="*/ 0 h 21"/>
                <a:gd name="T12" fmla="*/ 221 w 221"/>
                <a:gd name="T13" fmla="*/ 6 h 21"/>
                <a:gd name="T14" fmla="*/ 221 w 221"/>
                <a:gd name="T15" fmla="*/ 15 h 21"/>
                <a:gd name="T16" fmla="*/ 215 w 22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1">
                  <a:moveTo>
                    <a:pt x="215" y="21"/>
                  </a:moveTo>
                  <a:cubicBezTo>
                    <a:pt x="6" y="21"/>
                    <a:pt x="6" y="21"/>
                    <a:pt x="6" y="21"/>
                  </a:cubicBezTo>
                  <a:cubicBezTo>
                    <a:pt x="2" y="21"/>
                    <a:pt x="0" y="19"/>
                    <a:pt x="0" y="15"/>
                  </a:cubicBezTo>
                  <a:cubicBezTo>
                    <a:pt x="0" y="6"/>
                    <a:pt x="0" y="6"/>
                    <a:pt x="0" y="6"/>
                  </a:cubicBezTo>
                  <a:cubicBezTo>
                    <a:pt x="0" y="2"/>
                    <a:pt x="2" y="0"/>
                    <a:pt x="6" y="0"/>
                  </a:cubicBezTo>
                  <a:cubicBezTo>
                    <a:pt x="215" y="0"/>
                    <a:pt x="215" y="0"/>
                    <a:pt x="215" y="0"/>
                  </a:cubicBezTo>
                  <a:cubicBezTo>
                    <a:pt x="218" y="0"/>
                    <a:pt x="221" y="2"/>
                    <a:pt x="221" y="6"/>
                  </a:cubicBezTo>
                  <a:cubicBezTo>
                    <a:pt x="221" y="15"/>
                    <a:pt x="221" y="15"/>
                    <a:pt x="221" y="15"/>
                  </a:cubicBezTo>
                  <a:cubicBezTo>
                    <a:pt x="221" y="19"/>
                    <a:pt x="218" y="21"/>
                    <a:pt x="215"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7" name="Freeform 113">
              <a:extLst>
                <a:ext uri="{FF2B5EF4-FFF2-40B4-BE49-F238E27FC236}">
                  <a16:creationId xmlns:a16="http://schemas.microsoft.com/office/drawing/2014/main" id="{191DD1F5-57DC-4BEC-9DAC-A0B69F1F05D1}"/>
                </a:ext>
              </a:extLst>
            </p:cNvPr>
            <p:cNvSpPr>
              <a:spLocks/>
            </p:cNvSpPr>
            <p:nvPr/>
          </p:nvSpPr>
          <p:spPr bwMode="auto">
            <a:xfrm>
              <a:off x="4122738" y="5340350"/>
              <a:ext cx="614363" cy="69850"/>
            </a:xfrm>
            <a:custGeom>
              <a:avLst/>
              <a:gdLst>
                <a:gd name="T0" fmla="*/ 187 w 193"/>
                <a:gd name="T1" fmla="*/ 22 h 22"/>
                <a:gd name="T2" fmla="*/ 6 w 193"/>
                <a:gd name="T3" fmla="*/ 22 h 22"/>
                <a:gd name="T4" fmla="*/ 0 w 193"/>
                <a:gd name="T5" fmla="*/ 16 h 22"/>
                <a:gd name="T6" fmla="*/ 0 w 193"/>
                <a:gd name="T7" fmla="*/ 6 h 22"/>
                <a:gd name="T8" fmla="*/ 6 w 193"/>
                <a:gd name="T9" fmla="*/ 0 h 22"/>
                <a:gd name="T10" fmla="*/ 187 w 193"/>
                <a:gd name="T11" fmla="*/ 0 h 22"/>
                <a:gd name="T12" fmla="*/ 193 w 193"/>
                <a:gd name="T13" fmla="*/ 6 h 22"/>
                <a:gd name="T14" fmla="*/ 193 w 193"/>
                <a:gd name="T15" fmla="*/ 16 h 22"/>
                <a:gd name="T16" fmla="*/ 187 w 19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2">
                  <a:moveTo>
                    <a:pt x="187" y="22"/>
                  </a:moveTo>
                  <a:cubicBezTo>
                    <a:pt x="6" y="22"/>
                    <a:pt x="6" y="22"/>
                    <a:pt x="6" y="22"/>
                  </a:cubicBezTo>
                  <a:cubicBezTo>
                    <a:pt x="3" y="22"/>
                    <a:pt x="0" y="19"/>
                    <a:pt x="0" y="16"/>
                  </a:cubicBezTo>
                  <a:cubicBezTo>
                    <a:pt x="0" y="6"/>
                    <a:pt x="0" y="6"/>
                    <a:pt x="0" y="6"/>
                  </a:cubicBezTo>
                  <a:cubicBezTo>
                    <a:pt x="0" y="3"/>
                    <a:pt x="3" y="0"/>
                    <a:pt x="6" y="0"/>
                  </a:cubicBezTo>
                  <a:cubicBezTo>
                    <a:pt x="187" y="0"/>
                    <a:pt x="187" y="0"/>
                    <a:pt x="187" y="0"/>
                  </a:cubicBezTo>
                  <a:cubicBezTo>
                    <a:pt x="190" y="0"/>
                    <a:pt x="193" y="3"/>
                    <a:pt x="193" y="6"/>
                  </a:cubicBezTo>
                  <a:cubicBezTo>
                    <a:pt x="193" y="16"/>
                    <a:pt x="193" y="16"/>
                    <a:pt x="193" y="16"/>
                  </a:cubicBezTo>
                  <a:cubicBezTo>
                    <a:pt x="193" y="19"/>
                    <a:pt x="190" y="22"/>
                    <a:pt x="18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8" name="Freeform 114">
              <a:extLst>
                <a:ext uri="{FF2B5EF4-FFF2-40B4-BE49-F238E27FC236}">
                  <a16:creationId xmlns:a16="http://schemas.microsoft.com/office/drawing/2014/main" id="{DEC41E43-5863-468C-A946-A3A07929249E}"/>
                </a:ext>
              </a:extLst>
            </p:cNvPr>
            <p:cNvSpPr>
              <a:spLocks/>
            </p:cNvSpPr>
            <p:nvPr/>
          </p:nvSpPr>
          <p:spPr bwMode="auto">
            <a:xfrm>
              <a:off x="4122738" y="5521325"/>
              <a:ext cx="614363" cy="69850"/>
            </a:xfrm>
            <a:custGeom>
              <a:avLst/>
              <a:gdLst>
                <a:gd name="T0" fmla="*/ 187 w 193"/>
                <a:gd name="T1" fmla="*/ 22 h 22"/>
                <a:gd name="T2" fmla="*/ 6 w 193"/>
                <a:gd name="T3" fmla="*/ 22 h 22"/>
                <a:gd name="T4" fmla="*/ 0 w 193"/>
                <a:gd name="T5" fmla="*/ 16 h 22"/>
                <a:gd name="T6" fmla="*/ 0 w 193"/>
                <a:gd name="T7" fmla="*/ 6 h 22"/>
                <a:gd name="T8" fmla="*/ 6 w 193"/>
                <a:gd name="T9" fmla="*/ 0 h 22"/>
                <a:gd name="T10" fmla="*/ 187 w 193"/>
                <a:gd name="T11" fmla="*/ 0 h 22"/>
                <a:gd name="T12" fmla="*/ 193 w 193"/>
                <a:gd name="T13" fmla="*/ 6 h 22"/>
                <a:gd name="T14" fmla="*/ 193 w 193"/>
                <a:gd name="T15" fmla="*/ 16 h 22"/>
                <a:gd name="T16" fmla="*/ 187 w 19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2">
                  <a:moveTo>
                    <a:pt x="187" y="22"/>
                  </a:moveTo>
                  <a:cubicBezTo>
                    <a:pt x="6" y="22"/>
                    <a:pt x="6" y="22"/>
                    <a:pt x="6" y="22"/>
                  </a:cubicBezTo>
                  <a:cubicBezTo>
                    <a:pt x="3" y="22"/>
                    <a:pt x="0" y="19"/>
                    <a:pt x="0" y="16"/>
                  </a:cubicBezTo>
                  <a:cubicBezTo>
                    <a:pt x="0" y="6"/>
                    <a:pt x="0" y="6"/>
                    <a:pt x="0" y="6"/>
                  </a:cubicBezTo>
                  <a:cubicBezTo>
                    <a:pt x="0" y="3"/>
                    <a:pt x="3" y="0"/>
                    <a:pt x="6" y="0"/>
                  </a:cubicBezTo>
                  <a:cubicBezTo>
                    <a:pt x="187" y="0"/>
                    <a:pt x="187" y="0"/>
                    <a:pt x="187" y="0"/>
                  </a:cubicBezTo>
                  <a:cubicBezTo>
                    <a:pt x="190" y="0"/>
                    <a:pt x="193" y="3"/>
                    <a:pt x="193" y="6"/>
                  </a:cubicBezTo>
                  <a:cubicBezTo>
                    <a:pt x="193" y="16"/>
                    <a:pt x="193" y="16"/>
                    <a:pt x="193" y="16"/>
                  </a:cubicBezTo>
                  <a:cubicBezTo>
                    <a:pt x="193" y="19"/>
                    <a:pt x="190" y="22"/>
                    <a:pt x="18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9" name="Freeform 115">
              <a:extLst>
                <a:ext uri="{FF2B5EF4-FFF2-40B4-BE49-F238E27FC236}">
                  <a16:creationId xmlns:a16="http://schemas.microsoft.com/office/drawing/2014/main" id="{54BA438B-EF0C-4963-93F4-77734BB72A3A}"/>
                </a:ext>
              </a:extLst>
            </p:cNvPr>
            <p:cNvSpPr>
              <a:spLocks/>
            </p:cNvSpPr>
            <p:nvPr/>
          </p:nvSpPr>
          <p:spPr bwMode="auto">
            <a:xfrm>
              <a:off x="4122738" y="5705475"/>
              <a:ext cx="614363" cy="66675"/>
            </a:xfrm>
            <a:custGeom>
              <a:avLst/>
              <a:gdLst>
                <a:gd name="T0" fmla="*/ 187 w 193"/>
                <a:gd name="T1" fmla="*/ 21 h 21"/>
                <a:gd name="T2" fmla="*/ 6 w 193"/>
                <a:gd name="T3" fmla="*/ 21 h 21"/>
                <a:gd name="T4" fmla="*/ 0 w 193"/>
                <a:gd name="T5" fmla="*/ 15 h 21"/>
                <a:gd name="T6" fmla="*/ 0 w 193"/>
                <a:gd name="T7" fmla="*/ 6 h 21"/>
                <a:gd name="T8" fmla="*/ 6 w 193"/>
                <a:gd name="T9" fmla="*/ 0 h 21"/>
                <a:gd name="T10" fmla="*/ 187 w 193"/>
                <a:gd name="T11" fmla="*/ 0 h 21"/>
                <a:gd name="T12" fmla="*/ 193 w 193"/>
                <a:gd name="T13" fmla="*/ 6 h 21"/>
                <a:gd name="T14" fmla="*/ 193 w 193"/>
                <a:gd name="T15" fmla="*/ 15 h 21"/>
                <a:gd name="T16" fmla="*/ 187 w 19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1">
                  <a:moveTo>
                    <a:pt x="187" y="21"/>
                  </a:moveTo>
                  <a:cubicBezTo>
                    <a:pt x="6" y="21"/>
                    <a:pt x="6" y="21"/>
                    <a:pt x="6" y="21"/>
                  </a:cubicBezTo>
                  <a:cubicBezTo>
                    <a:pt x="3" y="21"/>
                    <a:pt x="0" y="19"/>
                    <a:pt x="0" y="15"/>
                  </a:cubicBezTo>
                  <a:cubicBezTo>
                    <a:pt x="0" y="6"/>
                    <a:pt x="0" y="6"/>
                    <a:pt x="0" y="6"/>
                  </a:cubicBezTo>
                  <a:cubicBezTo>
                    <a:pt x="0" y="2"/>
                    <a:pt x="3" y="0"/>
                    <a:pt x="6" y="0"/>
                  </a:cubicBezTo>
                  <a:cubicBezTo>
                    <a:pt x="187" y="0"/>
                    <a:pt x="187" y="0"/>
                    <a:pt x="187" y="0"/>
                  </a:cubicBezTo>
                  <a:cubicBezTo>
                    <a:pt x="190" y="0"/>
                    <a:pt x="193" y="2"/>
                    <a:pt x="193" y="6"/>
                  </a:cubicBezTo>
                  <a:cubicBezTo>
                    <a:pt x="193" y="15"/>
                    <a:pt x="193" y="15"/>
                    <a:pt x="193" y="15"/>
                  </a:cubicBezTo>
                  <a:cubicBezTo>
                    <a:pt x="193" y="19"/>
                    <a:pt x="190" y="21"/>
                    <a:pt x="187"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0" name="Freeform 116">
              <a:extLst>
                <a:ext uri="{FF2B5EF4-FFF2-40B4-BE49-F238E27FC236}">
                  <a16:creationId xmlns:a16="http://schemas.microsoft.com/office/drawing/2014/main" id="{1B55A812-24B3-4331-B793-74746577A466}"/>
                </a:ext>
              </a:extLst>
            </p:cNvPr>
            <p:cNvSpPr>
              <a:spLocks/>
            </p:cNvSpPr>
            <p:nvPr/>
          </p:nvSpPr>
          <p:spPr bwMode="auto">
            <a:xfrm>
              <a:off x="3792538" y="6254750"/>
              <a:ext cx="549275" cy="71438"/>
            </a:xfrm>
            <a:custGeom>
              <a:avLst/>
              <a:gdLst>
                <a:gd name="T0" fmla="*/ 167 w 173"/>
                <a:gd name="T1" fmla="*/ 22 h 22"/>
                <a:gd name="T2" fmla="*/ 6 w 173"/>
                <a:gd name="T3" fmla="*/ 22 h 22"/>
                <a:gd name="T4" fmla="*/ 0 w 173"/>
                <a:gd name="T5" fmla="*/ 16 h 22"/>
                <a:gd name="T6" fmla="*/ 0 w 173"/>
                <a:gd name="T7" fmla="*/ 6 h 22"/>
                <a:gd name="T8" fmla="*/ 6 w 173"/>
                <a:gd name="T9" fmla="*/ 0 h 22"/>
                <a:gd name="T10" fmla="*/ 167 w 173"/>
                <a:gd name="T11" fmla="*/ 0 h 22"/>
                <a:gd name="T12" fmla="*/ 173 w 173"/>
                <a:gd name="T13" fmla="*/ 6 h 22"/>
                <a:gd name="T14" fmla="*/ 173 w 173"/>
                <a:gd name="T15" fmla="*/ 16 h 22"/>
                <a:gd name="T16" fmla="*/ 167 w 17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2">
                  <a:moveTo>
                    <a:pt x="167" y="22"/>
                  </a:moveTo>
                  <a:cubicBezTo>
                    <a:pt x="6" y="22"/>
                    <a:pt x="6" y="22"/>
                    <a:pt x="6" y="22"/>
                  </a:cubicBezTo>
                  <a:cubicBezTo>
                    <a:pt x="3" y="22"/>
                    <a:pt x="0" y="19"/>
                    <a:pt x="0" y="16"/>
                  </a:cubicBezTo>
                  <a:cubicBezTo>
                    <a:pt x="0" y="6"/>
                    <a:pt x="0" y="6"/>
                    <a:pt x="0" y="6"/>
                  </a:cubicBezTo>
                  <a:cubicBezTo>
                    <a:pt x="0" y="3"/>
                    <a:pt x="3" y="0"/>
                    <a:pt x="6" y="0"/>
                  </a:cubicBezTo>
                  <a:cubicBezTo>
                    <a:pt x="167" y="0"/>
                    <a:pt x="167" y="0"/>
                    <a:pt x="167" y="0"/>
                  </a:cubicBezTo>
                  <a:cubicBezTo>
                    <a:pt x="170" y="0"/>
                    <a:pt x="173" y="3"/>
                    <a:pt x="173" y="6"/>
                  </a:cubicBezTo>
                  <a:cubicBezTo>
                    <a:pt x="173" y="16"/>
                    <a:pt x="173" y="16"/>
                    <a:pt x="173" y="16"/>
                  </a:cubicBezTo>
                  <a:cubicBezTo>
                    <a:pt x="173" y="19"/>
                    <a:pt x="170" y="22"/>
                    <a:pt x="16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1" name="Freeform 117">
              <a:extLst>
                <a:ext uri="{FF2B5EF4-FFF2-40B4-BE49-F238E27FC236}">
                  <a16:creationId xmlns:a16="http://schemas.microsoft.com/office/drawing/2014/main" id="{3A0EC225-E440-4A7F-9034-D5A25102749D}"/>
                </a:ext>
              </a:extLst>
            </p:cNvPr>
            <p:cNvSpPr>
              <a:spLocks/>
            </p:cNvSpPr>
            <p:nvPr/>
          </p:nvSpPr>
          <p:spPr bwMode="auto">
            <a:xfrm>
              <a:off x="3932238" y="6440488"/>
              <a:ext cx="703263" cy="66675"/>
            </a:xfrm>
            <a:custGeom>
              <a:avLst/>
              <a:gdLst>
                <a:gd name="T0" fmla="*/ 215 w 221"/>
                <a:gd name="T1" fmla="*/ 21 h 21"/>
                <a:gd name="T2" fmla="*/ 6 w 221"/>
                <a:gd name="T3" fmla="*/ 21 h 21"/>
                <a:gd name="T4" fmla="*/ 0 w 221"/>
                <a:gd name="T5" fmla="*/ 15 h 21"/>
                <a:gd name="T6" fmla="*/ 0 w 221"/>
                <a:gd name="T7" fmla="*/ 6 h 21"/>
                <a:gd name="T8" fmla="*/ 6 w 221"/>
                <a:gd name="T9" fmla="*/ 0 h 21"/>
                <a:gd name="T10" fmla="*/ 215 w 221"/>
                <a:gd name="T11" fmla="*/ 0 h 21"/>
                <a:gd name="T12" fmla="*/ 221 w 221"/>
                <a:gd name="T13" fmla="*/ 6 h 21"/>
                <a:gd name="T14" fmla="*/ 221 w 221"/>
                <a:gd name="T15" fmla="*/ 15 h 21"/>
                <a:gd name="T16" fmla="*/ 215 w 22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1">
                  <a:moveTo>
                    <a:pt x="215" y="21"/>
                  </a:moveTo>
                  <a:cubicBezTo>
                    <a:pt x="6" y="21"/>
                    <a:pt x="6" y="21"/>
                    <a:pt x="6" y="21"/>
                  </a:cubicBezTo>
                  <a:cubicBezTo>
                    <a:pt x="2" y="21"/>
                    <a:pt x="0" y="19"/>
                    <a:pt x="0" y="15"/>
                  </a:cubicBezTo>
                  <a:cubicBezTo>
                    <a:pt x="0" y="6"/>
                    <a:pt x="0" y="6"/>
                    <a:pt x="0" y="6"/>
                  </a:cubicBezTo>
                  <a:cubicBezTo>
                    <a:pt x="0" y="2"/>
                    <a:pt x="2" y="0"/>
                    <a:pt x="6" y="0"/>
                  </a:cubicBezTo>
                  <a:cubicBezTo>
                    <a:pt x="215" y="0"/>
                    <a:pt x="215" y="0"/>
                    <a:pt x="215" y="0"/>
                  </a:cubicBezTo>
                  <a:cubicBezTo>
                    <a:pt x="218" y="0"/>
                    <a:pt x="221" y="2"/>
                    <a:pt x="221" y="6"/>
                  </a:cubicBezTo>
                  <a:cubicBezTo>
                    <a:pt x="221" y="15"/>
                    <a:pt x="221" y="15"/>
                    <a:pt x="221" y="15"/>
                  </a:cubicBezTo>
                  <a:cubicBezTo>
                    <a:pt x="221" y="19"/>
                    <a:pt x="218" y="21"/>
                    <a:pt x="215"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2" name="Freeform 118">
              <a:extLst>
                <a:ext uri="{FF2B5EF4-FFF2-40B4-BE49-F238E27FC236}">
                  <a16:creationId xmlns:a16="http://schemas.microsoft.com/office/drawing/2014/main" id="{19DB09D7-6918-476E-9512-CBE05F12F4B4}"/>
                </a:ext>
              </a:extLst>
            </p:cNvPr>
            <p:cNvSpPr>
              <a:spLocks/>
            </p:cNvSpPr>
            <p:nvPr/>
          </p:nvSpPr>
          <p:spPr bwMode="auto">
            <a:xfrm>
              <a:off x="3932238" y="6621463"/>
              <a:ext cx="703263" cy="69850"/>
            </a:xfrm>
            <a:custGeom>
              <a:avLst/>
              <a:gdLst>
                <a:gd name="T0" fmla="*/ 215 w 221"/>
                <a:gd name="T1" fmla="*/ 22 h 22"/>
                <a:gd name="T2" fmla="*/ 6 w 221"/>
                <a:gd name="T3" fmla="*/ 22 h 22"/>
                <a:gd name="T4" fmla="*/ 0 w 221"/>
                <a:gd name="T5" fmla="*/ 16 h 22"/>
                <a:gd name="T6" fmla="*/ 0 w 221"/>
                <a:gd name="T7" fmla="*/ 6 h 22"/>
                <a:gd name="T8" fmla="*/ 6 w 221"/>
                <a:gd name="T9" fmla="*/ 0 h 22"/>
                <a:gd name="T10" fmla="*/ 215 w 221"/>
                <a:gd name="T11" fmla="*/ 0 h 22"/>
                <a:gd name="T12" fmla="*/ 221 w 221"/>
                <a:gd name="T13" fmla="*/ 6 h 22"/>
                <a:gd name="T14" fmla="*/ 221 w 221"/>
                <a:gd name="T15" fmla="*/ 16 h 22"/>
                <a:gd name="T16" fmla="*/ 215 w 22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
                  <a:moveTo>
                    <a:pt x="215" y="22"/>
                  </a:moveTo>
                  <a:cubicBezTo>
                    <a:pt x="6" y="22"/>
                    <a:pt x="6" y="22"/>
                    <a:pt x="6" y="22"/>
                  </a:cubicBezTo>
                  <a:cubicBezTo>
                    <a:pt x="2" y="22"/>
                    <a:pt x="0" y="19"/>
                    <a:pt x="0" y="16"/>
                  </a:cubicBezTo>
                  <a:cubicBezTo>
                    <a:pt x="0" y="6"/>
                    <a:pt x="0" y="6"/>
                    <a:pt x="0" y="6"/>
                  </a:cubicBezTo>
                  <a:cubicBezTo>
                    <a:pt x="0" y="3"/>
                    <a:pt x="2" y="0"/>
                    <a:pt x="6" y="0"/>
                  </a:cubicBezTo>
                  <a:cubicBezTo>
                    <a:pt x="215" y="0"/>
                    <a:pt x="215" y="0"/>
                    <a:pt x="215" y="0"/>
                  </a:cubicBezTo>
                  <a:cubicBezTo>
                    <a:pt x="218" y="0"/>
                    <a:pt x="221" y="3"/>
                    <a:pt x="221" y="6"/>
                  </a:cubicBezTo>
                  <a:cubicBezTo>
                    <a:pt x="221" y="16"/>
                    <a:pt x="221" y="16"/>
                    <a:pt x="221" y="16"/>
                  </a:cubicBezTo>
                  <a:cubicBezTo>
                    <a:pt x="221" y="19"/>
                    <a:pt x="218" y="22"/>
                    <a:pt x="215"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3" name="Freeform 119">
              <a:extLst>
                <a:ext uri="{FF2B5EF4-FFF2-40B4-BE49-F238E27FC236}">
                  <a16:creationId xmlns:a16="http://schemas.microsoft.com/office/drawing/2014/main" id="{BA2B9C8A-52FB-48D4-B1BA-0BA985EDED25}"/>
                </a:ext>
              </a:extLst>
            </p:cNvPr>
            <p:cNvSpPr>
              <a:spLocks/>
            </p:cNvSpPr>
            <p:nvPr/>
          </p:nvSpPr>
          <p:spPr bwMode="auto">
            <a:xfrm>
              <a:off x="3932238" y="6805613"/>
              <a:ext cx="703263" cy="66675"/>
            </a:xfrm>
            <a:custGeom>
              <a:avLst/>
              <a:gdLst>
                <a:gd name="T0" fmla="*/ 215 w 221"/>
                <a:gd name="T1" fmla="*/ 21 h 21"/>
                <a:gd name="T2" fmla="*/ 6 w 221"/>
                <a:gd name="T3" fmla="*/ 21 h 21"/>
                <a:gd name="T4" fmla="*/ 0 w 221"/>
                <a:gd name="T5" fmla="*/ 15 h 21"/>
                <a:gd name="T6" fmla="*/ 0 w 221"/>
                <a:gd name="T7" fmla="*/ 6 h 21"/>
                <a:gd name="T8" fmla="*/ 6 w 221"/>
                <a:gd name="T9" fmla="*/ 0 h 21"/>
                <a:gd name="T10" fmla="*/ 215 w 221"/>
                <a:gd name="T11" fmla="*/ 0 h 21"/>
                <a:gd name="T12" fmla="*/ 221 w 221"/>
                <a:gd name="T13" fmla="*/ 6 h 21"/>
                <a:gd name="T14" fmla="*/ 221 w 221"/>
                <a:gd name="T15" fmla="*/ 15 h 21"/>
                <a:gd name="T16" fmla="*/ 215 w 22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1">
                  <a:moveTo>
                    <a:pt x="215" y="21"/>
                  </a:moveTo>
                  <a:cubicBezTo>
                    <a:pt x="6" y="21"/>
                    <a:pt x="6" y="21"/>
                    <a:pt x="6" y="21"/>
                  </a:cubicBezTo>
                  <a:cubicBezTo>
                    <a:pt x="2" y="21"/>
                    <a:pt x="0" y="19"/>
                    <a:pt x="0" y="15"/>
                  </a:cubicBezTo>
                  <a:cubicBezTo>
                    <a:pt x="0" y="6"/>
                    <a:pt x="0" y="6"/>
                    <a:pt x="0" y="6"/>
                  </a:cubicBezTo>
                  <a:cubicBezTo>
                    <a:pt x="0" y="2"/>
                    <a:pt x="2" y="0"/>
                    <a:pt x="6" y="0"/>
                  </a:cubicBezTo>
                  <a:cubicBezTo>
                    <a:pt x="215" y="0"/>
                    <a:pt x="215" y="0"/>
                    <a:pt x="215" y="0"/>
                  </a:cubicBezTo>
                  <a:cubicBezTo>
                    <a:pt x="218" y="0"/>
                    <a:pt x="221" y="2"/>
                    <a:pt x="221" y="6"/>
                  </a:cubicBezTo>
                  <a:cubicBezTo>
                    <a:pt x="221" y="15"/>
                    <a:pt x="221" y="15"/>
                    <a:pt x="221" y="15"/>
                  </a:cubicBezTo>
                  <a:cubicBezTo>
                    <a:pt x="221" y="19"/>
                    <a:pt x="218" y="21"/>
                    <a:pt x="215"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4" name="Freeform 120">
              <a:extLst>
                <a:ext uri="{FF2B5EF4-FFF2-40B4-BE49-F238E27FC236}">
                  <a16:creationId xmlns:a16="http://schemas.microsoft.com/office/drawing/2014/main" id="{0AD9CAAB-C50B-4CD1-A654-7474FFEB38C6}"/>
                </a:ext>
              </a:extLst>
            </p:cNvPr>
            <p:cNvSpPr>
              <a:spLocks/>
            </p:cNvSpPr>
            <p:nvPr/>
          </p:nvSpPr>
          <p:spPr bwMode="auto">
            <a:xfrm>
              <a:off x="4122738" y="6986588"/>
              <a:ext cx="614363" cy="69850"/>
            </a:xfrm>
            <a:custGeom>
              <a:avLst/>
              <a:gdLst>
                <a:gd name="T0" fmla="*/ 187 w 193"/>
                <a:gd name="T1" fmla="*/ 22 h 22"/>
                <a:gd name="T2" fmla="*/ 6 w 193"/>
                <a:gd name="T3" fmla="*/ 22 h 22"/>
                <a:gd name="T4" fmla="*/ 0 w 193"/>
                <a:gd name="T5" fmla="*/ 16 h 22"/>
                <a:gd name="T6" fmla="*/ 0 w 193"/>
                <a:gd name="T7" fmla="*/ 6 h 22"/>
                <a:gd name="T8" fmla="*/ 6 w 193"/>
                <a:gd name="T9" fmla="*/ 0 h 22"/>
                <a:gd name="T10" fmla="*/ 187 w 193"/>
                <a:gd name="T11" fmla="*/ 0 h 22"/>
                <a:gd name="T12" fmla="*/ 193 w 193"/>
                <a:gd name="T13" fmla="*/ 6 h 22"/>
                <a:gd name="T14" fmla="*/ 193 w 193"/>
                <a:gd name="T15" fmla="*/ 16 h 22"/>
                <a:gd name="T16" fmla="*/ 187 w 19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2">
                  <a:moveTo>
                    <a:pt x="187" y="22"/>
                  </a:moveTo>
                  <a:cubicBezTo>
                    <a:pt x="6" y="22"/>
                    <a:pt x="6" y="22"/>
                    <a:pt x="6" y="22"/>
                  </a:cubicBezTo>
                  <a:cubicBezTo>
                    <a:pt x="3" y="22"/>
                    <a:pt x="0" y="19"/>
                    <a:pt x="0" y="16"/>
                  </a:cubicBezTo>
                  <a:cubicBezTo>
                    <a:pt x="0" y="6"/>
                    <a:pt x="0" y="6"/>
                    <a:pt x="0" y="6"/>
                  </a:cubicBezTo>
                  <a:cubicBezTo>
                    <a:pt x="0" y="3"/>
                    <a:pt x="3" y="0"/>
                    <a:pt x="6" y="0"/>
                  </a:cubicBezTo>
                  <a:cubicBezTo>
                    <a:pt x="187" y="0"/>
                    <a:pt x="187" y="0"/>
                    <a:pt x="187" y="0"/>
                  </a:cubicBezTo>
                  <a:cubicBezTo>
                    <a:pt x="190" y="0"/>
                    <a:pt x="193" y="3"/>
                    <a:pt x="193" y="6"/>
                  </a:cubicBezTo>
                  <a:cubicBezTo>
                    <a:pt x="193" y="16"/>
                    <a:pt x="193" y="16"/>
                    <a:pt x="193" y="16"/>
                  </a:cubicBezTo>
                  <a:cubicBezTo>
                    <a:pt x="193" y="19"/>
                    <a:pt x="190" y="22"/>
                    <a:pt x="18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5" name="Freeform 121">
              <a:extLst>
                <a:ext uri="{FF2B5EF4-FFF2-40B4-BE49-F238E27FC236}">
                  <a16:creationId xmlns:a16="http://schemas.microsoft.com/office/drawing/2014/main" id="{99D5EAEE-231A-4CC1-9B3D-5570E74823D8}"/>
                </a:ext>
              </a:extLst>
            </p:cNvPr>
            <p:cNvSpPr>
              <a:spLocks/>
            </p:cNvSpPr>
            <p:nvPr/>
          </p:nvSpPr>
          <p:spPr bwMode="auto">
            <a:xfrm>
              <a:off x="4122738" y="7167563"/>
              <a:ext cx="614363" cy="69850"/>
            </a:xfrm>
            <a:custGeom>
              <a:avLst/>
              <a:gdLst>
                <a:gd name="T0" fmla="*/ 187 w 193"/>
                <a:gd name="T1" fmla="*/ 22 h 22"/>
                <a:gd name="T2" fmla="*/ 6 w 193"/>
                <a:gd name="T3" fmla="*/ 22 h 22"/>
                <a:gd name="T4" fmla="*/ 0 w 193"/>
                <a:gd name="T5" fmla="*/ 16 h 22"/>
                <a:gd name="T6" fmla="*/ 0 w 193"/>
                <a:gd name="T7" fmla="*/ 6 h 22"/>
                <a:gd name="T8" fmla="*/ 6 w 193"/>
                <a:gd name="T9" fmla="*/ 0 h 22"/>
                <a:gd name="T10" fmla="*/ 187 w 193"/>
                <a:gd name="T11" fmla="*/ 0 h 22"/>
                <a:gd name="T12" fmla="*/ 193 w 193"/>
                <a:gd name="T13" fmla="*/ 6 h 22"/>
                <a:gd name="T14" fmla="*/ 193 w 193"/>
                <a:gd name="T15" fmla="*/ 16 h 22"/>
                <a:gd name="T16" fmla="*/ 187 w 19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2">
                  <a:moveTo>
                    <a:pt x="187" y="22"/>
                  </a:moveTo>
                  <a:cubicBezTo>
                    <a:pt x="6" y="22"/>
                    <a:pt x="6" y="22"/>
                    <a:pt x="6" y="22"/>
                  </a:cubicBezTo>
                  <a:cubicBezTo>
                    <a:pt x="3" y="22"/>
                    <a:pt x="0" y="19"/>
                    <a:pt x="0" y="16"/>
                  </a:cubicBezTo>
                  <a:cubicBezTo>
                    <a:pt x="0" y="6"/>
                    <a:pt x="0" y="6"/>
                    <a:pt x="0" y="6"/>
                  </a:cubicBezTo>
                  <a:cubicBezTo>
                    <a:pt x="0" y="3"/>
                    <a:pt x="3" y="0"/>
                    <a:pt x="6" y="0"/>
                  </a:cubicBezTo>
                  <a:cubicBezTo>
                    <a:pt x="187" y="0"/>
                    <a:pt x="187" y="0"/>
                    <a:pt x="187" y="0"/>
                  </a:cubicBezTo>
                  <a:cubicBezTo>
                    <a:pt x="190" y="0"/>
                    <a:pt x="193" y="3"/>
                    <a:pt x="193" y="6"/>
                  </a:cubicBezTo>
                  <a:cubicBezTo>
                    <a:pt x="193" y="16"/>
                    <a:pt x="193" y="16"/>
                    <a:pt x="193" y="16"/>
                  </a:cubicBezTo>
                  <a:cubicBezTo>
                    <a:pt x="193" y="19"/>
                    <a:pt x="190" y="22"/>
                    <a:pt x="187" y="22"/>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6" name="Freeform 122">
              <a:extLst>
                <a:ext uri="{FF2B5EF4-FFF2-40B4-BE49-F238E27FC236}">
                  <a16:creationId xmlns:a16="http://schemas.microsoft.com/office/drawing/2014/main" id="{33161A50-C298-4A19-AEAF-395483751253}"/>
                </a:ext>
              </a:extLst>
            </p:cNvPr>
            <p:cNvSpPr>
              <a:spLocks/>
            </p:cNvSpPr>
            <p:nvPr/>
          </p:nvSpPr>
          <p:spPr bwMode="auto">
            <a:xfrm>
              <a:off x="4122738" y="7353300"/>
              <a:ext cx="614363" cy="66675"/>
            </a:xfrm>
            <a:custGeom>
              <a:avLst/>
              <a:gdLst>
                <a:gd name="T0" fmla="*/ 187 w 193"/>
                <a:gd name="T1" fmla="*/ 21 h 21"/>
                <a:gd name="T2" fmla="*/ 6 w 193"/>
                <a:gd name="T3" fmla="*/ 21 h 21"/>
                <a:gd name="T4" fmla="*/ 0 w 193"/>
                <a:gd name="T5" fmla="*/ 15 h 21"/>
                <a:gd name="T6" fmla="*/ 0 w 193"/>
                <a:gd name="T7" fmla="*/ 6 h 21"/>
                <a:gd name="T8" fmla="*/ 6 w 193"/>
                <a:gd name="T9" fmla="*/ 0 h 21"/>
                <a:gd name="T10" fmla="*/ 187 w 193"/>
                <a:gd name="T11" fmla="*/ 0 h 21"/>
                <a:gd name="T12" fmla="*/ 193 w 193"/>
                <a:gd name="T13" fmla="*/ 6 h 21"/>
                <a:gd name="T14" fmla="*/ 193 w 193"/>
                <a:gd name="T15" fmla="*/ 15 h 21"/>
                <a:gd name="T16" fmla="*/ 187 w 19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1">
                  <a:moveTo>
                    <a:pt x="187" y="21"/>
                  </a:moveTo>
                  <a:cubicBezTo>
                    <a:pt x="6" y="21"/>
                    <a:pt x="6" y="21"/>
                    <a:pt x="6" y="21"/>
                  </a:cubicBezTo>
                  <a:cubicBezTo>
                    <a:pt x="3" y="21"/>
                    <a:pt x="0" y="19"/>
                    <a:pt x="0" y="15"/>
                  </a:cubicBezTo>
                  <a:cubicBezTo>
                    <a:pt x="0" y="6"/>
                    <a:pt x="0" y="6"/>
                    <a:pt x="0" y="6"/>
                  </a:cubicBezTo>
                  <a:cubicBezTo>
                    <a:pt x="0" y="2"/>
                    <a:pt x="3" y="0"/>
                    <a:pt x="6" y="0"/>
                  </a:cubicBezTo>
                  <a:cubicBezTo>
                    <a:pt x="187" y="0"/>
                    <a:pt x="187" y="0"/>
                    <a:pt x="187" y="0"/>
                  </a:cubicBezTo>
                  <a:cubicBezTo>
                    <a:pt x="190" y="0"/>
                    <a:pt x="193" y="2"/>
                    <a:pt x="193" y="6"/>
                  </a:cubicBezTo>
                  <a:cubicBezTo>
                    <a:pt x="193" y="15"/>
                    <a:pt x="193" y="15"/>
                    <a:pt x="193" y="15"/>
                  </a:cubicBezTo>
                  <a:cubicBezTo>
                    <a:pt x="193" y="19"/>
                    <a:pt x="190" y="21"/>
                    <a:pt x="187" y="21"/>
                  </a:cubicBezTo>
                  <a:close/>
                </a:path>
              </a:pathLst>
            </a:custGeom>
            <a:solidFill>
              <a:srgbClr val="1D1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83" name="Group 82">
            <a:extLst>
              <a:ext uri="{FF2B5EF4-FFF2-40B4-BE49-F238E27FC236}">
                <a16:creationId xmlns:a16="http://schemas.microsoft.com/office/drawing/2014/main" id="{BB1B63C9-AA85-43C3-AA68-9DFA5EBC6584}"/>
              </a:ext>
            </a:extLst>
          </p:cNvPr>
          <p:cNvGrpSpPr/>
          <p:nvPr/>
        </p:nvGrpSpPr>
        <p:grpSpPr>
          <a:xfrm>
            <a:off x="7741256" y="2807475"/>
            <a:ext cx="1423440" cy="1784356"/>
            <a:chOff x="10744200" y="5038725"/>
            <a:chExt cx="2905126" cy="3641726"/>
          </a:xfrm>
        </p:grpSpPr>
        <p:sp>
          <p:nvSpPr>
            <p:cNvPr id="8" name="Freeform 5">
              <a:extLst>
                <a:ext uri="{FF2B5EF4-FFF2-40B4-BE49-F238E27FC236}">
                  <a16:creationId xmlns:a16="http://schemas.microsoft.com/office/drawing/2014/main" id="{B9FA8291-675E-47CB-8C4B-DF3B81E3E467}"/>
                </a:ext>
              </a:extLst>
            </p:cNvPr>
            <p:cNvSpPr>
              <a:spLocks/>
            </p:cNvSpPr>
            <p:nvPr/>
          </p:nvSpPr>
          <p:spPr bwMode="auto">
            <a:xfrm>
              <a:off x="11668125" y="6770688"/>
              <a:ext cx="111125" cy="1770063"/>
            </a:xfrm>
            <a:custGeom>
              <a:avLst/>
              <a:gdLst>
                <a:gd name="T0" fmla="*/ 35 w 35"/>
                <a:gd name="T1" fmla="*/ 550 h 556"/>
                <a:gd name="T2" fmla="*/ 21 w 35"/>
                <a:gd name="T3" fmla="*/ 556 h 556"/>
                <a:gd name="T4" fmla="*/ 6 w 35"/>
                <a:gd name="T5" fmla="*/ 551 h 556"/>
                <a:gd name="T6" fmla="*/ 0 w 35"/>
                <a:gd name="T7" fmla="*/ 536 h 556"/>
                <a:gd name="T8" fmla="*/ 0 w 35"/>
                <a:gd name="T9" fmla="*/ 18 h 556"/>
                <a:gd name="T10" fmla="*/ 13 w 35"/>
                <a:gd name="T11" fmla="*/ 0 h 556"/>
                <a:gd name="T12" fmla="*/ 7 w 35"/>
                <a:gd name="T13" fmla="*/ 14 h 556"/>
                <a:gd name="T14" fmla="*/ 7 w 35"/>
                <a:gd name="T15" fmla="*/ 531 h 556"/>
                <a:gd name="T16" fmla="*/ 13 w 35"/>
                <a:gd name="T17" fmla="*/ 546 h 556"/>
                <a:gd name="T18" fmla="*/ 28 w 35"/>
                <a:gd name="T19" fmla="*/ 552 h 556"/>
                <a:gd name="T20" fmla="*/ 35 w 35"/>
                <a:gd name="T21" fmla="*/ 55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56">
                  <a:moveTo>
                    <a:pt x="35" y="550"/>
                  </a:moveTo>
                  <a:cubicBezTo>
                    <a:pt x="32" y="554"/>
                    <a:pt x="26" y="556"/>
                    <a:pt x="21" y="556"/>
                  </a:cubicBezTo>
                  <a:cubicBezTo>
                    <a:pt x="15" y="556"/>
                    <a:pt x="10" y="554"/>
                    <a:pt x="6" y="551"/>
                  </a:cubicBezTo>
                  <a:cubicBezTo>
                    <a:pt x="3" y="547"/>
                    <a:pt x="0" y="542"/>
                    <a:pt x="0" y="536"/>
                  </a:cubicBezTo>
                  <a:cubicBezTo>
                    <a:pt x="0" y="18"/>
                    <a:pt x="0" y="18"/>
                    <a:pt x="0" y="18"/>
                  </a:cubicBezTo>
                  <a:cubicBezTo>
                    <a:pt x="0" y="10"/>
                    <a:pt x="6" y="3"/>
                    <a:pt x="13" y="0"/>
                  </a:cubicBezTo>
                  <a:cubicBezTo>
                    <a:pt x="10" y="3"/>
                    <a:pt x="7" y="8"/>
                    <a:pt x="7" y="14"/>
                  </a:cubicBezTo>
                  <a:cubicBezTo>
                    <a:pt x="7" y="531"/>
                    <a:pt x="7" y="531"/>
                    <a:pt x="7" y="531"/>
                  </a:cubicBezTo>
                  <a:cubicBezTo>
                    <a:pt x="7" y="537"/>
                    <a:pt x="10" y="542"/>
                    <a:pt x="13" y="546"/>
                  </a:cubicBezTo>
                  <a:cubicBezTo>
                    <a:pt x="17" y="549"/>
                    <a:pt x="22" y="552"/>
                    <a:pt x="28" y="552"/>
                  </a:cubicBezTo>
                  <a:cubicBezTo>
                    <a:pt x="30" y="552"/>
                    <a:pt x="33" y="551"/>
                    <a:pt x="35" y="550"/>
                  </a:cubicBezTo>
                  <a:close/>
                </a:path>
              </a:pathLst>
            </a:custGeom>
            <a:solidFill>
              <a:srgbClr val="82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 name="Freeform 6">
              <a:extLst>
                <a:ext uri="{FF2B5EF4-FFF2-40B4-BE49-F238E27FC236}">
                  <a16:creationId xmlns:a16="http://schemas.microsoft.com/office/drawing/2014/main" id="{B05B48D4-AE06-406F-99FC-9E99669BEA05}"/>
                </a:ext>
              </a:extLst>
            </p:cNvPr>
            <p:cNvSpPr>
              <a:spLocks/>
            </p:cNvSpPr>
            <p:nvPr/>
          </p:nvSpPr>
          <p:spPr bwMode="auto">
            <a:xfrm>
              <a:off x="11690350" y="6764338"/>
              <a:ext cx="107950" cy="1763713"/>
            </a:xfrm>
            <a:custGeom>
              <a:avLst/>
              <a:gdLst>
                <a:gd name="T0" fmla="*/ 34 w 34"/>
                <a:gd name="T1" fmla="*/ 20 h 554"/>
                <a:gd name="T2" fmla="*/ 34 w 34"/>
                <a:gd name="T3" fmla="*/ 538 h 554"/>
                <a:gd name="T4" fmla="*/ 28 w 34"/>
                <a:gd name="T5" fmla="*/ 552 h 554"/>
                <a:gd name="T6" fmla="*/ 21 w 34"/>
                <a:gd name="T7" fmla="*/ 554 h 554"/>
                <a:gd name="T8" fmla="*/ 6 w 34"/>
                <a:gd name="T9" fmla="*/ 548 h 554"/>
                <a:gd name="T10" fmla="*/ 0 w 34"/>
                <a:gd name="T11" fmla="*/ 533 h 554"/>
                <a:gd name="T12" fmla="*/ 0 w 34"/>
                <a:gd name="T13" fmla="*/ 16 h 554"/>
                <a:gd name="T14" fmla="*/ 6 w 34"/>
                <a:gd name="T15" fmla="*/ 2 h 554"/>
                <a:gd name="T16" fmla="*/ 14 w 34"/>
                <a:gd name="T17" fmla="*/ 0 h 554"/>
                <a:gd name="T18" fmla="*/ 28 w 34"/>
                <a:gd name="T19" fmla="*/ 6 h 554"/>
                <a:gd name="T20" fmla="*/ 34 w 34"/>
                <a:gd name="T21" fmla="*/ 2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54">
                  <a:moveTo>
                    <a:pt x="34" y="20"/>
                  </a:moveTo>
                  <a:cubicBezTo>
                    <a:pt x="34" y="538"/>
                    <a:pt x="34" y="538"/>
                    <a:pt x="34" y="538"/>
                  </a:cubicBezTo>
                  <a:cubicBezTo>
                    <a:pt x="34" y="544"/>
                    <a:pt x="32" y="549"/>
                    <a:pt x="28" y="552"/>
                  </a:cubicBezTo>
                  <a:cubicBezTo>
                    <a:pt x="26" y="553"/>
                    <a:pt x="23" y="554"/>
                    <a:pt x="21" y="554"/>
                  </a:cubicBezTo>
                  <a:cubicBezTo>
                    <a:pt x="15" y="554"/>
                    <a:pt x="10" y="551"/>
                    <a:pt x="6" y="548"/>
                  </a:cubicBezTo>
                  <a:cubicBezTo>
                    <a:pt x="3" y="544"/>
                    <a:pt x="0" y="539"/>
                    <a:pt x="0" y="533"/>
                  </a:cubicBezTo>
                  <a:cubicBezTo>
                    <a:pt x="0" y="16"/>
                    <a:pt x="0" y="16"/>
                    <a:pt x="0" y="16"/>
                  </a:cubicBezTo>
                  <a:cubicBezTo>
                    <a:pt x="0" y="10"/>
                    <a:pt x="3" y="5"/>
                    <a:pt x="6" y="2"/>
                  </a:cubicBezTo>
                  <a:cubicBezTo>
                    <a:pt x="8" y="1"/>
                    <a:pt x="11" y="0"/>
                    <a:pt x="14" y="0"/>
                  </a:cubicBezTo>
                  <a:cubicBezTo>
                    <a:pt x="19" y="0"/>
                    <a:pt x="24" y="2"/>
                    <a:pt x="28" y="6"/>
                  </a:cubicBezTo>
                  <a:cubicBezTo>
                    <a:pt x="32" y="10"/>
                    <a:pt x="34" y="15"/>
                    <a:pt x="34" y="20"/>
                  </a:cubicBezTo>
                  <a:close/>
                </a:path>
              </a:pathLst>
            </a:custGeom>
            <a:solidFill>
              <a:srgbClr val="A2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 name="Freeform 7">
              <a:extLst>
                <a:ext uri="{FF2B5EF4-FFF2-40B4-BE49-F238E27FC236}">
                  <a16:creationId xmlns:a16="http://schemas.microsoft.com/office/drawing/2014/main" id="{719C4F1A-973E-439F-B2C4-D774757DD628}"/>
                </a:ext>
              </a:extLst>
            </p:cNvPr>
            <p:cNvSpPr>
              <a:spLocks/>
            </p:cNvSpPr>
            <p:nvPr/>
          </p:nvSpPr>
          <p:spPr bwMode="auto">
            <a:xfrm>
              <a:off x="10874375" y="6770688"/>
              <a:ext cx="112713" cy="1770063"/>
            </a:xfrm>
            <a:custGeom>
              <a:avLst/>
              <a:gdLst>
                <a:gd name="T0" fmla="*/ 35 w 35"/>
                <a:gd name="T1" fmla="*/ 550 h 556"/>
                <a:gd name="T2" fmla="*/ 21 w 35"/>
                <a:gd name="T3" fmla="*/ 556 h 556"/>
                <a:gd name="T4" fmla="*/ 6 w 35"/>
                <a:gd name="T5" fmla="*/ 551 h 556"/>
                <a:gd name="T6" fmla="*/ 0 w 35"/>
                <a:gd name="T7" fmla="*/ 536 h 556"/>
                <a:gd name="T8" fmla="*/ 0 w 35"/>
                <a:gd name="T9" fmla="*/ 18 h 556"/>
                <a:gd name="T10" fmla="*/ 13 w 35"/>
                <a:gd name="T11" fmla="*/ 0 h 556"/>
                <a:gd name="T12" fmla="*/ 7 w 35"/>
                <a:gd name="T13" fmla="*/ 14 h 556"/>
                <a:gd name="T14" fmla="*/ 7 w 35"/>
                <a:gd name="T15" fmla="*/ 531 h 556"/>
                <a:gd name="T16" fmla="*/ 13 w 35"/>
                <a:gd name="T17" fmla="*/ 546 h 556"/>
                <a:gd name="T18" fmla="*/ 28 w 35"/>
                <a:gd name="T19" fmla="*/ 552 h 556"/>
                <a:gd name="T20" fmla="*/ 35 w 35"/>
                <a:gd name="T21" fmla="*/ 55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56">
                  <a:moveTo>
                    <a:pt x="35" y="550"/>
                  </a:moveTo>
                  <a:cubicBezTo>
                    <a:pt x="32" y="554"/>
                    <a:pt x="26" y="556"/>
                    <a:pt x="21" y="556"/>
                  </a:cubicBezTo>
                  <a:cubicBezTo>
                    <a:pt x="15" y="556"/>
                    <a:pt x="10" y="554"/>
                    <a:pt x="6" y="551"/>
                  </a:cubicBezTo>
                  <a:cubicBezTo>
                    <a:pt x="3" y="547"/>
                    <a:pt x="0" y="542"/>
                    <a:pt x="0" y="536"/>
                  </a:cubicBezTo>
                  <a:cubicBezTo>
                    <a:pt x="0" y="18"/>
                    <a:pt x="0" y="18"/>
                    <a:pt x="0" y="18"/>
                  </a:cubicBezTo>
                  <a:cubicBezTo>
                    <a:pt x="0" y="10"/>
                    <a:pt x="6" y="3"/>
                    <a:pt x="13" y="0"/>
                  </a:cubicBezTo>
                  <a:cubicBezTo>
                    <a:pt x="10" y="3"/>
                    <a:pt x="7" y="8"/>
                    <a:pt x="7" y="14"/>
                  </a:cubicBezTo>
                  <a:cubicBezTo>
                    <a:pt x="7" y="531"/>
                    <a:pt x="7" y="531"/>
                    <a:pt x="7" y="531"/>
                  </a:cubicBezTo>
                  <a:cubicBezTo>
                    <a:pt x="7" y="537"/>
                    <a:pt x="10" y="542"/>
                    <a:pt x="13" y="546"/>
                  </a:cubicBezTo>
                  <a:cubicBezTo>
                    <a:pt x="17" y="549"/>
                    <a:pt x="22" y="552"/>
                    <a:pt x="28" y="552"/>
                  </a:cubicBezTo>
                  <a:cubicBezTo>
                    <a:pt x="30" y="552"/>
                    <a:pt x="33" y="551"/>
                    <a:pt x="35" y="550"/>
                  </a:cubicBezTo>
                  <a:close/>
                </a:path>
              </a:pathLst>
            </a:custGeom>
            <a:solidFill>
              <a:srgbClr val="82B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 name="Freeform 8">
              <a:extLst>
                <a:ext uri="{FF2B5EF4-FFF2-40B4-BE49-F238E27FC236}">
                  <a16:creationId xmlns:a16="http://schemas.microsoft.com/office/drawing/2014/main" id="{D902CE6F-C7BC-4717-83AB-259ACF519BD6}"/>
                </a:ext>
              </a:extLst>
            </p:cNvPr>
            <p:cNvSpPr>
              <a:spLocks/>
            </p:cNvSpPr>
            <p:nvPr/>
          </p:nvSpPr>
          <p:spPr bwMode="auto">
            <a:xfrm>
              <a:off x="10896600" y="6764338"/>
              <a:ext cx="109538" cy="1763713"/>
            </a:xfrm>
            <a:custGeom>
              <a:avLst/>
              <a:gdLst>
                <a:gd name="T0" fmla="*/ 34 w 34"/>
                <a:gd name="T1" fmla="*/ 20 h 554"/>
                <a:gd name="T2" fmla="*/ 34 w 34"/>
                <a:gd name="T3" fmla="*/ 538 h 554"/>
                <a:gd name="T4" fmla="*/ 28 w 34"/>
                <a:gd name="T5" fmla="*/ 552 h 554"/>
                <a:gd name="T6" fmla="*/ 21 w 34"/>
                <a:gd name="T7" fmla="*/ 554 h 554"/>
                <a:gd name="T8" fmla="*/ 6 w 34"/>
                <a:gd name="T9" fmla="*/ 548 h 554"/>
                <a:gd name="T10" fmla="*/ 0 w 34"/>
                <a:gd name="T11" fmla="*/ 533 h 554"/>
                <a:gd name="T12" fmla="*/ 0 w 34"/>
                <a:gd name="T13" fmla="*/ 16 h 554"/>
                <a:gd name="T14" fmla="*/ 6 w 34"/>
                <a:gd name="T15" fmla="*/ 2 h 554"/>
                <a:gd name="T16" fmla="*/ 14 w 34"/>
                <a:gd name="T17" fmla="*/ 0 h 554"/>
                <a:gd name="T18" fmla="*/ 28 w 34"/>
                <a:gd name="T19" fmla="*/ 6 h 554"/>
                <a:gd name="T20" fmla="*/ 34 w 34"/>
                <a:gd name="T21" fmla="*/ 2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54">
                  <a:moveTo>
                    <a:pt x="34" y="20"/>
                  </a:moveTo>
                  <a:cubicBezTo>
                    <a:pt x="34" y="538"/>
                    <a:pt x="34" y="538"/>
                    <a:pt x="34" y="538"/>
                  </a:cubicBezTo>
                  <a:cubicBezTo>
                    <a:pt x="34" y="544"/>
                    <a:pt x="32" y="549"/>
                    <a:pt x="28" y="552"/>
                  </a:cubicBezTo>
                  <a:cubicBezTo>
                    <a:pt x="26" y="553"/>
                    <a:pt x="23" y="554"/>
                    <a:pt x="21" y="554"/>
                  </a:cubicBezTo>
                  <a:cubicBezTo>
                    <a:pt x="15" y="554"/>
                    <a:pt x="10" y="551"/>
                    <a:pt x="6" y="548"/>
                  </a:cubicBezTo>
                  <a:cubicBezTo>
                    <a:pt x="3" y="544"/>
                    <a:pt x="0" y="539"/>
                    <a:pt x="0" y="533"/>
                  </a:cubicBezTo>
                  <a:cubicBezTo>
                    <a:pt x="0" y="16"/>
                    <a:pt x="0" y="16"/>
                    <a:pt x="0" y="16"/>
                  </a:cubicBezTo>
                  <a:cubicBezTo>
                    <a:pt x="0" y="10"/>
                    <a:pt x="3" y="5"/>
                    <a:pt x="6" y="2"/>
                  </a:cubicBezTo>
                  <a:cubicBezTo>
                    <a:pt x="8" y="1"/>
                    <a:pt x="11" y="0"/>
                    <a:pt x="14" y="0"/>
                  </a:cubicBezTo>
                  <a:cubicBezTo>
                    <a:pt x="19" y="0"/>
                    <a:pt x="24" y="2"/>
                    <a:pt x="28" y="6"/>
                  </a:cubicBezTo>
                  <a:cubicBezTo>
                    <a:pt x="32" y="10"/>
                    <a:pt x="34" y="15"/>
                    <a:pt x="34" y="20"/>
                  </a:cubicBezTo>
                  <a:close/>
                </a:path>
              </a:pathLst>
            </a:custGeom>
            <a:solidFill>
              <a:srgbClr val="A2C3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 name="Freeform 9">
              <a:extLst>
                <a:ext uri="{FF2B5EF4-FFF2-40B4-BE49-F238E27FC236}">
                  <a16:creationId xmlns:a16="http://schemas.microsoft.com/office/drawing/2014/main" id="{8107C45A-F2BA-4811-A80A-0CA09E2C6C25}"/>
                </a:ext>
              </a:extLst>
            </p:cNvPr>
            <p:cNvSpPr>
              <a:spLocks/>
            </p:cNvSpPr>
            <p:nvPr/>
          </p:nvSpPr>
          <p:spPr bwMode="auto">
            <a:xfrm>
              <a:off x="11591925" y="7081838"/>
              <a:ext cx="1341438" cy="512763"/>
            </a:xfrm>
            <a:custGeom>
              <a:avLst/>
              <a:gdLst>
                <a:gd name="T0" fmla="*/ 67 w 421"/>
                <a:gd name="T1" fmla="*/ 157 h 161"/>
                <a:gd name="T2" fmla="*/ 369 w 421"/>
                <a:gd name="T3" fmla="*/ 115 h 161"/>
                <a:gd name="T4" fmla="*/ 416 w 421"/>
                <a:gd name="T5" fmla="*/ 52 h 161"/>
                <a:gd name="T6" fmla="*/ 416 w 421"/>
                <a:gd name="T7" fmla="*/ 52 h 161"/>
                <a:gd name="T8" fmla="*/ 353 w 421"/>
                <a:gd name="T9" fmla="*/ 4 h 161"/>
                <a:gd name="T10" fmla="*/ 51 w 421"/>
                <a:gd name="T11" fmla="*/ 47 h 161"/>
                <a:gd name="T12" fmla="*/ 4 w 421"/>
                <a:gd name="T13" fmla="*/ 109 h 161"/>
                <a:gd name="T14" fmla="*/ 4 w 421"/>
                <a:gd name="T15" fmla="*/ 109 h 161"/>
                <a:gd name="T16" fmla="*/ 67 w 421"/>
                <a:gd name="T17"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161">
                  <a:moveTo>
                    <a:pt x="67" y="157"/>
                  </a:moveTo>
                  <a:cubicBezTo>
                    <a:pt x="369" y="115"/>
                    <a:pt x="369" y="115"/>
                    <a:pt x="369" y="115"/>
                  </a:cubicBezTo>
                  <a:cubicBezTo>
                    <a:pt x="399" y="110"/>
                    <a:pt x="421" y="82"/>
                    <a:pt x="416" y="52"/>
                  </a:cubicBezTo>
                  <a:cubicBezTo>
                    <a:pt x="416" y="52"/>
                    <a:pt x="416" y="52"/>
                    <a:pt x="416" y="52"/>
                  </a:cubicBezTo>
                  <a:cubicBezTo>
                    <a:pt x="412" y="21"/>
                    <a:pt x="384" y="0"/>
                    <a:pt x="353" y="4"/>
                  </a:cubicBezTo>
                  <a:cubicBezTo>
                    <a:pt x="51" y="47"/>
                    <a:pt x="51" y="47"/>
                    <a:pt x="51" y="47"/>
                  </a:cubicBezTo>
                  <a:cubicBezTo>
                    <a:pt x="21" y="51"/>
                    <a:pt x="0" y="79"/>
                    <a:pt x="4" y="109"/>
                  </a:cubicBezTo>
                  <a:cubicBezTo>
                    <a:pt x="4" y="109"/>
                    <a:pt x="4" y="109"/>
                    <a:pt x="4" y="109"/>
                  </a:cubicBezTo>
                  <a:cubicBezTo>
                    <a:pt x="8" y="140"/>
                    <a:pt x="37" y="161"/>
                    <a:pt x="67" y="157"/>
                  </a:cubicBezTo>
                  <a:close/>
                </a:path>
              </a:pathLst>
            </a:custGeom>
            <a:solidFill>
              <a:srgbClr val="0F2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 name="Freeform 10">
              <a:extLst>
                <a:ext uri="{FF2B5EF4-FFF2-40B4-BE49-F238E27FC236}">
                  <a16:creationId xmlns:a16="http://schemas.microsoft.com/office/drawing/2014/main" id="{A81187AE-37A4-4913-A287-2390E36E502A}"/>
                </a:ext>
              </a:extLst>
            </p:cNvPr>
            <p:cNvSpPr>
              <a:spLocks/>
            </p:cNvSpPr>
            <p:nvPr/>
          </p:nvSpPr>
          <p:spPr bwMode="auto">
            <a:xfrm>
              <a:off x="11585575" y="7210425"/>
              <a:ext cx="576263" cy="1336675"/>
            </a:xfrm>
            <a:custGeom>
              <a:avLst/>
              <a:gdLst>
                <a:gd name="T0" fmla="*/ 175 w 181"/>
                <a:gd name="T1" fmla="*/ 349 h 420"/>
                <a:gd name="T2" fmla="*/ 115 w 181"/>
                <a:gd name="T3" fmla="*/ 50 h 420"/>
                <a:gd name="T4" fmla="*/ 50 w 181"/>
                <a:gd name="T5" fmla="*/ 6 h 420"/>
                <a:gd name="T6" fmla="*/ 50 w 181"/>
                <a:gd name="T7" fmla="*/ 6 h 420"/>
                <a:gd name="T8" fmla="*/ 6 w 181"/>
                <a:gd name="T9" fmla="*/ 72 h 420"/>
                <a:gd name="T10" fmla="*/ 66 w 181"/>
                <a:gd name="T11" fmla="*/ 371 h 420"/>
                <a:gd name="T12" fmla="*/ 132 w 181"/>
                <a:gd name="T13" fmla="*/ 414 h 420"/>
                <a:gd name="T14" fmla="*/ 132 w 181"/>
                <a:gd name="T15" fmla="*/ 414 h 420"/>
                <a:gd name="T16" fmla="*/ 175 w 181"/>
                <a:gd name="T17" fmla="*/ 34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20">
                  <a:moveTo>
                    <a:pt x="175" y="349"/>
                  </a:moveTo>
                  <a:cubicBezTo>
                    <a:pt x="115" y="50"/>
                    <a:pt x="115" y="50"/>
                    <a:pt x="115" y="50"/>
                  </a:cubicBezTo>
                  <a:cubicBezTo>
                    <a:pt x="109" y="20"/>
                    <a:pt x="80" y="0"/>
                    <a:pt x="50" y="6"/>
                  </a:cubicBezTo>
                  <a:cubicBezTo>
                    <a:pt x="50" y="6"/>
                    <a:pt x="50" y="6"/>
                    <a:pt x="50" y="6"/>
                  </a:cubicBezTo>
                  <a:cubicBezTo>
                    <a:pt x="20" y="12"/>
                    <a:pt x="0" y="42"/>
                    <a:pt x="6" y="72"/>
                  </a:cubicBezTo>
                  <a:cubicBezTo>
                    <a:pt x="66" y="371"/>
                    <a:pt x="66" y="371"/>
                    <a:pt x="66" y="371"/>
                  </a:cubicBezTo>
                  <a:cubicBezTo>
                    <a:pt x="72" y="401"/>
                    <a:pt x="102" y="420"/>
                    <a:pt x="132" y="414"/>
                  </a:cubicBezTo>
                  <a:cubicBezTo>
                    <a:pt x="132" y="414"/>
                    <a:pt x="132" y="414"/>
                    <a:pt x="132" y="414"/>
                  </a:cubicBezTo>
                  <a:cubicBezTo>
                    <a:pt x="162" y="408"/>
                    <a:pt x="181" y="379"/>
                    <a:pt x="175" y="349"/>
                  </a:cubicBezTo>
                  <a:close/>
                </a:path>
              </a:pathLst>
            </a:custGeom>
            <a:solidFill>
              <a:srgbClr val="0F2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 name="Freeform 11">
              <a:extLst>
                <a:ext uri="{FF2B5EF4-FFF2-40B4-BE49-F238E27FC236}">
                  <a16:creationId xmlns:a16="http://schemas.microsoft.com/office/drawing/2014/main" id="{834334CF-7CDD-4EC9-943F-9C3C03F06127}"/>
                </a:ext>
              </a:extLst>
            </p:cNvPr>
            <p:cNvSpPr>
              <a:spLocks/>
            </p:cNvSpPr>
            <p:nvPr/>
          </p:nvSpPr>
          <p:spPr bwMode="auto">
            <a:xfrm>
              <a:off x="11585575" y="8240713"/>
              <a:ext cx="579438" cy="300038"/>
            </a:xfrm>
            <a:custGeom>
              <a:avLst/>
              <a:gdLst>
                <a:gd name="T0" fmla="*/ 182 w 182"/>
                <a:gd name="T1" fmla="*/ 94 h 94"/>
                <a:gd name="T2" fmla="*/ 182 w 182"/>
                <a:gd name="T3" fmla="*/ 91 h 94"/>
                <a:gd name="T4" fmla="*/ 91 w 182"/>
                <a:gd name="T5" fmla="*/ 0 h 94"/>
                <a:gd name="T6" fmla="*/ 0 w 182"/>
                <a:gd name="T7" fmla="*/ 91 h 94"/>
                <a:gd name="T8" fmla="*/ 0 w 182"/>
                <a:gd name="T9" fmla="*/ 94 h 94"/>
                <a:gd name="T10" fmla="*/ 182 w 182"/>
                <a:gd name="T11" fmla="*/ 94 h 94"/>
              </a:gdLst>
              <a:ahLst/>
              <a:cxnLst>
                <a:cxn ang="0">
                  <a:pos x="T0" y="T1"/>
                </a:cxn>
                <a:cxn ang="0">
                  <a:pos x="T2" y="T3"/>
                </a:cxn>
                <a:cxn ang="0">
                  <a:pos x="T4" y="T5"/>
                </a:cxn>
                <a:cxn ang="0">
                  <a:pos x="T6" y="T7"/>
                </a:cxn>
                <a:cxn ang="0">
                  <a:pos x="T8" y="T9"/>
                </a:cxn>
                <a:cxn ang="0">
                  <a:pos x="T10" y="T11"/>
                </a:cxn>
              </a:cxnLst>
              <a:rect l="0" t="0" r="r" b="b"/>
              <a:pathLst>
                <a:path w="182" h="94">
                  <a:moveTo>
                    <a:pt x="182" y="94"/>
                  </a:moveTo>
                  <a:cubicBezTo>
                    <a:pt x="182" y="93"/>
                    <a:pt x="182" y="92"/>
                    <a:pt x="182" y="91"/>
                  </a:cubicBezTo>
                  <a:cubicBezTo>
                    <a:pt x="182" y="41"/>
                    <a:pt x="141" y="0"/>
                    <a:pt x="91" y="0"/>
                  </a:cubicBezTo>
                  <a:cubicBezTo>
                    <a:pt x="40" y="0"/>
                    <a:pt x="0" y="41"/>
                    <a:pt x="0" y="91"/>
                  </a:cubicBezTo>
                  <a:cubicBezTo>
                    <a:pt x="0" y="92"/>
                    <a:pt x="0" y="93"/>
                    <a:pt x="0" y="94"/>
                  </a:cubicBezTo>
                  <a:lnTo>
                    <a:pt x="182" y="94"/>
                  </a:lnTo>
                  <a:close/>
                </a:path>
              </a:pathLst>
            </a:custGeom>
            <a:solidFill>
              <a:srgbClr val="011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 name="Freeform 12">
              <a:extLst>
                <a:ext uri="{FF2B5EF4-FFF2-40B4-BE49-F238E27FC236}">
                  <a16:creationId xmlns:a16="http://schemas.microsoft.com/office/drawing/2014/main" id="{087B1377-31EB-4C36-8845-792153BEBE41}"/>
                </a:ext>
              </a:extLst>
            </p:cNvPr>
            <p:cNvSpPr>
              <a:spLocks/>
            </p:cNvSpPr>
            <p:nvPr/>
          </p:nvSpPr>
          <p:spPr bwMode="auto">
            <a:xfrm>
              <a:off x="11604625" y="6410325"/>
              <a:ext cx="257175" cy="255588"/>
            </a:xfrm>
            <a:custGeom>
              <a:avLst/>
              <a:gdLst>
                <a:gd name="T0" fmla="*/ 81 w 81"/>
                <a:gd name="T1" fmla="*/ 0 h 80"/>
                <a:gd name="T2" fmla="*/ 81 w 81"/>
                <a:gd name="T3" fmla="*/ 80 h 80"/>
                <a:gd name="T4" fmla="*/ 46 w 81"/>
                <a:gd name="T5" fmla="*/ 80 h 80"/>
                <a:gd name="T6" fmla="*/ 0 w 81"/>
                <a:gd name="T7" fmla="*/ 40 h 80"/>
                <a:gd name="T8" fmla="*/ 14 w 81"/>
                <a:gd name="T9" fmla="*/ 12 h 80"/>
                <a:gd name="T10" fmla="*/ 46 w 81"/>
                <a:gd name="T11" fmla="*/ 0 h 80"/>
                <a:gd name="T12" fmla="*/ 81 w 81"/>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0"/>
                  </a:moveTo>
                  <a:cubicBezTo>
                    <a:pt x="81" y="80"/>
                    <a:pt x="81" y="80"/>
                    <a:pt x="81" y="80"/>
                  </a:cubicBezTo>
                  <a:cubicBezTo>
                    <a:pt x="46" y="80"/>
                    <a:pt x="46" y="80"/>
                    <a:pt x="46" y="80"/>
                  </a:cubicBezTo>
                  <a:cubicBezTo>
                    <a:pt x="21" y="80"/>
                    <a:pt x="0" y="62"/>
                    <a:pt x="0" y="40"/>
                  </a:cubicBezTo>
                  <a:cubicBezTo>
                    <a:pt x="0" y="29"/>
                    <a:pt x="5" y="19"/>
                    <a:pt x="14" y="12"/>
                  </a:cubicBezTo>
                  <a:cubicBezTo>
                    <a:pt x="22" y="5"/>
                    <a:pt x="34" y="0"/>
                    <a:pt x="46" y="0"/>
                  </a:cubicBezTo>
                  <a:lnTo>
                    <a:pt x="81" y="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 name="Freeform 13">
              <a:extLst>
                <a:ext uri="{FF2B5EF4-FFF2-40B4-BE49-F238E27FC236}">
                  <a16:creationId xmlns:a16="http://schemas.microsoft.com/office/drawing/2014/main" id="{0654E8AD-583D-427C-AF6A-7400EE33F29F}"/>
                </a:ext>
              </a:extLst>
            </p:cNvPr>
            <p:cNvSpPr>
              <a:spLocks/>
            </p:cNvSpPr>
            <p:nvPr/>
          </p:nvSpPr>
          <p:spPr bwMode="auto">
            <a:xfrm>
              <a:off x="11696700" y="6365875"/>
              <a:ext cx="212725" cy="163513"/>
            </a:xfrm>
            <a:custGeom>
              <a:avLst/>
              <a:gdLst>
                <a:gd name="T0" fmla="*/ 60 w 67"/>
                <a:gd name="T1" fmla="*/ 43 h 51"/>
                <a:gd name="T2" fmla="*/ 22 w 67"/>
                <a:gd name="T3" fmla="*/ 32 h 51"/>
                <a:gd name="T4" fmla="*/ 3 w 67"/>
                <a:gd name="T5" fmla="*/ 0 h 51"/>
                <a:gd name="T6" fmla="*/ 3 w 67"/>
                <a:gd name="T7" fmla="*/ 0 h 51"/>
                <a:gd name="T8" fmla="*/ 67 w 67"/>
                <a:gd name="T9" fmla="*/ 18 h 51"/>
                <a:gd name="T10" fmla="*/ 60 w 67"/>
                <a:gd name="T11" fmla="*/ 43 h 51"/>
              </a:gdLst>
              <a:ahLst/>
              <a:cxnLst>
                <a:cxn ang="0">
                  <a:pos x="T0" y="T1"/>
                </a:cxn>
                <a:cxn ang="0">
                  <a:pos x="T2" y="T3"/>
                </a:cxn>
                <a:cxn ang="0">
                  <a:pos x="T4" y="T5"/>
                </a:cxn>
                <a:cxn ang="0">
                  <a:pos x="T6" y="T7"/>
                </a:cxn>
                <a:cxn ang="0">
                  <a:pos x="T8" y="T9"/>
                </a:cxn>
                <a:cxn ang="0">
                  <a:pos x="T10" y="T11"/>
                </a:cxn>
              </a:cxnLst>
              <a:rect l="0" t="0" r="r" b="b"/>
              <a:pathLst>
                <a:path w="67" h="51">
                  <a:moveTo>
                    <a:pt x="60" y="43"/>
                  </a:moveTo>
                  <a:cubicBezTo>
                    <a:pt x="52" y="51"/>
                    <a:pt x="40" y="50"/>
                    <a:pt x="22" y="32"/>
                  </a:cubicBezTo>
                  <a:cubicBezTo>
                    <a:pt x="8" y="29"/>
                    <a:pt x="0" y="14"/>
                    <a:pt x="3" y="0"/>
                  </a:cubicBezTo>
                  <a:cubicBezTo>
                    <a:pt x="3" y="0"/>
                    <a:pt x="3" y="0"/>
                    <a:pt x="3" y="0"/>
                  </a:cubicBezTo>
                  <a:cubicBezTo>
                    <a:pt x="67" y="18"/>
                    <a:pt x="67" y="18"/>
                    <a:pt x="67" y="18"/>
                  </a:cubicBezTo>
                  <a:lnTo>
                    <a:pt x="60" y="43"/>
                  </a:lnTo>
                  <a:close/>
                </a:path>
              </a:pathLst>
            </a:custGeom>
            <a:solidFill>
              <a:srgbClr val="FBB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 name="Freeform 14">
              <a:extLst>
                <a:ext uri="{FF2B5EF4-FFF2-40B4-BE49-F238E27FC236}">
                  <a16:creationId xmlns:a16="http://schemas.microsoft.com/office/drawing/2014/main" id="{BD631F61-5C09-41FD-AFCE-BB1626D7F59A}"/>
                </a:ext>
              </a:extLst>
            </p:cNvPr>
            <p:cNvSpPr>
              <a:spLocks/>
            </p:cNvSpPr>
            <p:nvPr/>
          </p:nvSpPr>
          <p:spPr bwMode="auto">
            <a:xfrm>
              <a:off x="12145963" y="6007100"/>
              <a:ext cx="690563" cy="693738"/>
            </a:xfrm>
            <a:custGeom>
              <a:avLst/>
              <a:gdLst>
                <a:gd name="T0" fmla="*/ 18 w 217"/>
                <a:gd name="T1" fmla="*/ 200 h 218"/>
                <a:gd name="T2" fmla="*/ 18 w 217"/>
                <a:gd name="T3" fmla="*/ 200 h 218"/>
                <a:gd name="T4" fmla="*/ 18 w 217"/>
                <a:gd name="T5" fmla="*/ 135 h 218"/>
                <a:gd name="T6" fmla="*/ 134 w 217"/>
                <a:gd name="T7" fmla="*/ 18 h 218"/>
                <a:gd name="T8" fmla="*/ 199 w 217"/>
                <a:gd name="T9" fmla="*/ 18 h 218"/>
                <a:gd name="T10" fmla="*/ 199 w 217"/>
                <a:gd name="T11" fmla="*/ 18 h 218"/>
                <a:gd name="T12" fmla="*/ 199 w 217"/>
                <a:gd name="T13" fmla="*/ 84 h 218"/>
                <a:gd name="T14" fmla="*/ 83 w 217"/>
                <a:gd name="T15" fmla="*/ 200 h 218"/>
                <a:gd name="T16" fmla="*/ 18 w 217"/>
                <a:gd name="T17" fmla="*/ 20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218">
                  <a:moveTo>
                    <a:pt x="18" y="200"/>
                  </a:moveTo>
                  <a:cubicBezTo>
                    <a:pt x="18" y="200"/>
                    <a:pt x="18" y="200"/>
                    <a:pt x="18" y="200"/>
                  </a:cubicBezTo>
                  <a:cubicBezTo>
                    <a:pt x="0" y="182"/>
                    <a:pt x="0" y="153"/>
                    <a:pt x="18" y="135"/>
                  </a:cubicBezTo>
                  <a:cubicBezTo>
                    <a:pt x="134" y="18"/>
                    <a:pt x="134" y="18"/>
                    <a:pt x="134" y="18"/>
                  </a:cubicBezTo>
                  <a:cubicBezTo>
                    <a:pt x="152" y="0"/>
                    <a:pt x="181" y="0"/>
                    <a:pt x="199" y="18"/>
                  </a:cubicBezTo>
                  <a:cubicBezTo>
                    <a:pt x="199" y="18"/>
                    <a:pt x="199" y="18"/>
                    <a:pt x="199" y="18"/>
                  </a:cubicBezTo>
                  <a:cubicBezTo>
                    <a:pt x="217" y="36"/>
                    <a:pt x="217" y="66"/>
                    <a:pt x="199" y="84"/>
                  </a:cubicBezTo>
                  <a:cubicBezTo>
                    <a:pt x="83" y="200"/>
                    <a:pt x="83" y="200"/>
                    <a:pt x="83" y="200"/>
                  </a:cubicBezTo>
                  <a:cubicBezTo>
                    <a:pt x="65" y="218"/>
                    <a:pt x="36" y="218"/>
                    <a:pt x="18" y="200"/>
                  </a:cubicBezTo>
                  <a:close/>
                </a:path>
              </a:pathLst>
            </a:custGeom>
            <a:solidFill>
              <a:srgbClr val="9BC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 name="Freeform 15">
              <a:extLst>
                <a:ext uri="{FF2B5EF4-FFF2-40B4-BE49-F238E27FC236}">
                  <a16:creationId xmlns:a16="http://schemas.microsoft.com/office/drawing/2014/main" id="{B37236A9-FDC7-4779-9EA2-D52753CE9DF5}"/>
                </a:ext>
              </a:extLst>
            </p:cNvPr>
            <p:cNvSpPr>
              <a:spLocks/>
            </p:cNvSpPr>
            <p:nvPr/>
          </p:nvSpPr>
          <p:spPr bwMode="auto">
            <a:xfrm>
              <a:off x="11884025" y="6391275"/>
              <a:ext cx="558800" cy="293688"/>
            </a:xfrm>
            <a:custGeom>
              <a:avLst/>
              <a:gdLst>
                <a:gd name="T0" fmla="*/ 175 w 175"/>
                <a:gd name="T1" fmla="*/ 46 h 92"/>
                <a:gd name="T2" fmla="*/ 129 w 175"/>
                <a:gd name="T3" fmla="*/ 92 h 92"/>
                <a:gd name="T4" fmla="*/ 0 w 175"/>
                <a:gd name="T5" fmla="*/ 92 h 92"/>
                <a:gd name="T6" fmla="*/ 0 w 175"/>
                <a:gd name="T7" fmla="*/ 0 h 92"/>
                <a:gd name="T8" fmla="*/ 129 w 175"/>
                <a:gd name="T9" fmla="*/ 0 h 92"/>
                <a:gd name="T10" fmla="*/ 175 w 175"/>
                <a:gd name="T11" fmla="*/ 46 h 92"/>
              </a:gdLst>
              <a:ahLst/>
              <a:cxnLst>
                <a:cxn ang="0">
                  <a:pos x="T0" y="T1"/>
                </a:cxn>
                <a:cxn ang="0">
                  <a:pos x="T2" y="T3"/>
                </a:cxn>
                <a:cxn ang="0">
                  <a:pos x="T4" y="T5"/>
                </a:cxn>
                <a:cxn ang="0">
                  <a:pos x="T6" y="T7"/>
                </a:cxn>
                <a:cxn ang="0">
                  <a:pos x="T8" y="T9"/>
                </a:cxn>
                <a:cxn ang="0">
                  <a:pos x="T10" y="T11"/>
                </a:cxn>
              </a:cxnLst>
              <a:rect l="0" t="0" r="r" b="b"/>
              <a:pathLst>
                <a:path w="175" h="92">
                  <a:moveTo>
                    <a:pt x="175" y="46"/>
                  </a:moveTo>
                  <a:cubicBezTo>
                    <a:pt x="175" y="72"/>
                    <a:pt x="154" y="92"/>
                    <a:pt x="129" y="92"/>
                  </a:cubicBezTo>
                  <a:cubicBezTo>
                    <a:pt x="0" y="92"/>
                    <a:pt x="0" y="92"/>
                    <a:pt x="0" y="92"/>
                  </a:cubicBezTo>
                  <a:cubicBezTo>
                    <a:pt x="0" y="0"/>
                    <a:pt x="0" y="0"/>
                    <a:pt x="0" y="0"/>
                  </a:cubicBezTo>
                  <a:cubicBezTo>
                    <a:pt x="129" y="0"/>
                    <a:pt x="129" y="0"/>
                    <a:pt x="129" y="0"/>
                  </a:cubicBezTo>
                  <a:cubicBezTo>
                    <a:pt x="154" y="0"/>
                    <a:pt x="175" y="21"/>
                    <a:pt x="175" y="46"/>
                  </a:cubicBezTo>
                  <a:close/>
                </a:path>
              </a:pathLst>
            </a:custGeom>
            <a:solidFill>
              <a:srgbClr val="9BC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 name="Freeform 16">
              <a:extLst>
                <a:ext uri="{FF2B5EF4-FFF2-40B4-BE49-F238E27FC236}">
                  <a16:creationId xmlns:a16="http://schemas.microsoft.com/office/drawing/2014/main" id="{FB46D5D5-6CF1-4A8A-830C-69E3D4448D77}"/>
                </a:ext>
              </a:extLst>
            </p:cNvPr>
            <p:cNvSpPr>
              <a:spLocks/>
            </p:cNvSpPr>
            <p:nvPr/>
          </p:nvSpPr>
          <p:spPr bwMode="auto">
            <a:xfrm>
              <a:off x="11849100" y="6365875"/>
              <a:ext cx="60325" cy="341313"/>
            </a:xfrm>
            <a:custGeom>
              <a:avLst/>
              <a:gdLst>
                <a:gd name="T0" fmla="*/ 9 w 19"/>
                <a:gd name="T1" fmla="*/ 107 h 107"/>
                <a:gd name="T2" fmla="*/ 9 w 19"/>
                <a:gd name="T3" fmla="*/ 107 h 107"/>
                <a:gd name="T4" fmla="*/ 0 w 19"/>
                <a:gd name="T5" fmla="*/ 98 h 107"/>
                <a:gd name="T6" fmla="*/ 0 w 19"/>
                <a:gd name="T7" fmla="*/ 9 h 107"/>
                <a:gd name="T8" fmla="*/ 9 w 19"/>
                <a:gd name="T9" fmla="*/ 0 h 107"/>
                <a:gd name="T10" fmla="*/ 9 w 19"/>
                <a:gd name="T11" fmla="*/ 0 h 107"/>
                <a:gd name="T12" fmla="*/ 19 w 19"/>
                <a:gd name="T13" fmla="*/ 9 h 107"/>
                <a:gd name="T14" fmla="*/ 19 w 19"/>
                <a:gd name="T15" fmla="*/ 98 h 107"/>
                <a:gd name="T16" fmla="*/ 9 w 19"/>
                <a:gd name="T1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7">
                  <a:moveTo>
                    <a:pt x="9" y="107"/>
                  </a:moveTo>
                  <a:cubicBezTo>
                    <a:pt x="9" y="107"/>
                    <a:pt x="9" y="107"/>
                    <a:pt x="9" y="107"/>
                  </a:cubicBezTo>
                  <a:cubicBezTo>
                    <a:pt x="4" y="107"/>
                    <a:pt x="0" y="103"/>
                    <a:pt x="0" y="98"/>
                  </a:cubicBezTo>
                  <a:cubicBezTo>
                    <a:pt x="0" y="9"/>
                    <a:pt x="0" y="9"/>
                    <a:pt x="0" y="9"/>
                  </a:cubicBezTo>
                  <a:cubicBezTo>
                    <a:pt x="0" y="4"/>
                    <a:pt x="4" y="0"/>
                    <a:pt x="9" y="0"/>
                  </a:cubicBezTo>
                  <a:cubicBezTo>
                    <a:pt x="9" y="0"/>
                    <a:pt x="9" y="0"/>
                    <a:pt x="9" y="0"/>
                  </a:cubicBezTo>
                  <a:cubicBezTo>
                    <a:pt x="14" y="0"/>
                    <a:pt x="19" y="4"/>
                    <a:pt x="19" y="9"/>
                  </a:cubicBezTo>
                  <a:cubicBezTo>
                    <a:pt x="19" y="98"/>
                    <a:pt x="19" y="98"/>
                    <a:pt x="19" y="98"/>
                  </a:cubicBezTo>
                  <a:cubicBezTo>
                    <a:pt x="19" y="103"/>
                    <a:pt x="14" y="107"/>
                    <a:pt x="9" y="107"/>
                  </a:cubicBezTo>
                  <a:close/>
                </a:path>
              </a:pathLst>
            </a:custGeom>
            <a:solidFill>
              <a:srgbClr val="9BC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 name="Freeform 17">
              <a:extLst>
                <a:ext uri="{FF2B5EF4-FFF2-40B4-BE49-F238E27FC236}">
                  <a16:creationId xmlns:a16="http://schemas.microsoft.com/office/drawing/2014/main" id="{6A507496-9B6F-4B40-821A-65303C8B54D4}"/>
                </a:ext>
              </a:extLst>
            </p:cNvPr>
            <p:cNvSpPr>
              <a:spLocks/>
            </p:cNvSpPr>
            <p:nvPr/>
          </p:nvSpPr>
          <p:spPr bwMode="auto">
            <a:xfrm>
              <a:off x="12849225" y="5902325"/>
              <a:ext cx="481013" cy="1090613"/>
            </a:xfrm>
            <a:custGeom>
              <a:avLst/>
              <a:gdLst>
                <a:gd name="T0" fmla="*/ 151 w 151"/>
                <a:gd name="T1" fmla="*/ 141 h 343"/>
                <a:gd name="T2" fmla="*/ 151 w 151"/>
                <a:gd name="T3" fmla="*/ 343 h 343"/>
                <a:gd name="T4" fmla="*/ 129 w 151"/>
                <a:gd name="T5" fmla="*/ 343 h 343"/>
                <a:gd name="T6" fmla="*/ 129 w 151"/>
                <a:gd name="T7" fmla="*/ 141 h 343"/>
                <a:gd name="T8" fmla="*/ 88 w 151"/>
                <a:gd name="T9" fmla="*/ 41 h 343"/>
                <a:gd name="T10" fmla="*/ 0 w 151"/>
                <a:gd name="T11" fmla="*/ 1 h 343"/>
                <a:gd name="T12" fmla="*/ 10 w 151"/>
                <a:gd name="T13" fmla="*/ 0 h 343"/>
                <a:gd name="T14" fmla="*/ 110 w 151"/>
                <a:gd name="T15" fmla="*/ 41 h 343"/>
                <a:gd name="T16" fmla="*/ 151 w 151"/>
                <a:gd name="T17" fmla="*/ 1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343">
                  <a:moveTo>
                    <a:pt x="151" y="141"/>
                  </a:moveTo>
                  <a:cubicBezTo>
                    <a:pt x="151" y="343"/>
                    <a:pt x="151" y="343"/>
                    <a:pt x="151" y="343"/>
                  </a:cubicBezTo>
                  <a:cubicBezTo>
                    <a:pt x="129" y="343"/>
                    <a:pt x="129" y="343"/>
                    <a:pt x="129" y="343"/>
                  </a:cubicBezTo>
                  <a:cubicBezTo>
                    <a:pt x="129" y="141"/>
                    <a:pt x="129" y="141"/>
                    <a:pt x="129" y="141"/>
                  </a:cubicBezTo>
                  <a:cubicBezTo>
                    <a:pt x="129" y="102"/>
                    <a:pt x="113" y="67"/>
                    <a:pt x="88" y="41"/>
                  </a:cubicBezTo>
                  <a:cubicBezTo>
                    <a:pt x="65" y="18"/>
                    <a:pt x="34" y="3"/>
                    <a:pt x="0" y="1"/>
                  </a:cubicBezTo>
                  <a:cubicBezTo>
                    <a:pt x="3" y="0"/>
                    <a:pt x="7" y="0"/>
                    <a:pt x="10" y="0"/>
                  </a:cubicBezTo>
                  <a:cubicBezTo>
                    <a:pt x="49" y="0"/>
                    <a:pt x="84" y="16"/>
                    <a:pt x="110" y="41"/>
                  </a:cubicBezTo>
                  <a:cubicBezTo>
                    <a:pt x="135" y="67"/>
                    <a:pt x="151" y="102"/>
                    <a:pt x="151" y="141"/>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 name="Freeform 18">
              <a:extLst>
                <a:ext uri="{FF2B5EF4-FFF2-40B4-BE49-F238E27FC236}">
                  <a16:creationId xmlns:a16="http://schemas.microsoft.com/office/drawing/2014/main" id="{90BAB31D-5EB8-422A-BD91-83B238E6DC1C}"/>
                </a:ext>
              </a:extLst>
            </p:cNvPr>
            <p:cNvSpPr>
              <a:spLocks/>
            </p:cNvSpPr>
            <p:nvPr/>
          </p:nvSpPr>
          <p:spPr bwMode="auto">
            <a:xfrm>
              <a:off x="12436475" y="5905500"/>
              <a:ext cx="823913" cy="1087438"/>
            </a:xfrm>
            <a:custGeom>
              <a:avLst/>
              <a:gdLst>
                <a:gd name="T0" fmla="*/ 259 w 259"/>
                <a:gd name="T1" fmla="*/ 140 h 342"/>
                <a:gd name="T2" fmla="*/ 259 w 259"/>
                <a:gd name="T3" fmla="*/ 342 h 342"/>
                <a:gd name="T4" fmla="*/ 0 w 259"/>
                <a:gd name="T5" fmla="*/ 342 h 342"/>
                <a:gd name="T6" fmla="*/ 0 w 259"/>
                <a:gd name="T7" fmla="*/ 140 h 342"/>
                <a:gd name="T8" fmla="*/ 45 w 259"/>
                <a:gd name="T9" fmla="*/ 37 h 342"/>
                <a:gd name="T10" fmla="*/ 129 w 259"/>
                <a:gd name="T11" fmla="*/ 0 h 342"/>
                <a:gd name="T12" fmla="*/ 130 w 259"/>
                <a:gd name="T13" fmla="*/ 0 h 342"/>
                <a:gd name="T14" fmla="*/ 211 w 259"/>
                <a:gd name="T15" fmla="*/ 34 h 342"/>
                <a:gd name="T16" fmla="*/ 218 w 259"/>
                <a:gd name="T17" fmla="*/ 40 h 342"/>
                <a:gd name="T18" fmla="*/ 259 w 259"/>
                <a:gd name="T19" fmla="*/ 1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342">
                  <a:moveTo>
                    <a:pt x="259" y="140"/>
                  </a:moveTo>
                  <a:cubicBezTo>
                    <a:pt x="259" y="342"/>
                    <a:pt x="259" y="342"/>
                    <a:pt x="259" y="342"/>
                  </a:cubicBezTo>
                  <a:cubicBezTo>
                    <a:pt x="0" y="342"/>
                    <a:pt x="0" y="342"/>
                    <a:pt x="0" y="342"/>
                  </a:cubicBezTo>
                  <a:cubicBezTo>
                    <a:pt x="0" y="140"/>
                    <a:pt x="0" y="140"/>
                    <a:pt x="0" y="140"/>
                  </a:cubicBezTo>
                  <a:cubicBezTo>
                    <a:pt x="0" y="99"/>
                    <a:pt x="17" y="62"/>
                    <a:pt x="45" y="37"/>
                  </a:cubicBezTo>
                  <a:cubicBezTo>
                    <a:pt x="67" y="16"/>
                    <a:pt x="97" y="2"/>
                    <a:pt x="129" y="0"/>
                  </a:cubicBezTo>
                  <a:cubicBezTo>
                    <a:pt x="130" y="0"/>
                    <a:pt x="130" y="0"/>
                    <a:pt x="130" y="0"/>
                  </a:cubicBezTo>
                  <a:cubicBezTo>
                    <a:pt x="161" y="2"/>
                    <a:pt x="189" y="15"/>
                    <a:pt x="211" y="34"/>
                  </a:cubicBezTo>
                  <a:cubicBezTo>
                    <a:pt x="213" y="36"/>
                    <a:pt x="216" y="38"/>
                    <a:pt x="218" y="40"/>
                  </a:cubicBezTo>
                  <a:cubicBezTo>
                    <a:pt x="243" y="66"/>
                    <a:pt x="259" y="101"/>
                    <a:pt x="259" y="140"/>
                  </a:cubicBezTo>
                  <a:close/>
                </a:path>
              </a:pathLst>
            </a:custGeom>
            <a:solidFill>
              <a:srgbClr val="BF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 name="Rectangle 19">
              <a:extLst>
                <a:ext uri="{FF2B5EF4-FFF2-40B4-BE49-F238E27FC236}">
                  <a16:creationId xmlns:a16="http://schemas.microsoft.com/office/drawing/2014/main" id="{08BFF13B-63A5-4A72-926D-C99E6DAF3CEA}"/>
                </a:ext>
              </a:extLst>
            </p:cNvPr>
            <p:cNvSpPr>
              <a:spLocks noChangeArrowheads="1"/>
            </p:cNvSpPr>
            <p:nvPr/>
          </p:nvSpPr>
          <p:spPr bwMode="auto">
            <a:xfrm>
              <a:off x="11772900" y="6684963"/>
              <a:ext cx="525463" cy="31750"/>
            </a:xfrm>
            <a:prstGeom prst="rect">
              <a:avLst/>
            </a:prstGeom>
            <a:solidFill>
              <a:srgbClr val="923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3" name="Freeform 20">
              <a:extLst>
                <a:ext uri="{FF2B5EF4-FFF2-40B4-BE49-F238E27FC236}">
                  <a16:creationId xmlns:a16="http://schemas.microsoft.com/office/drawing/2014/main" id="{57697624-D38C-43C5-8AC4-2C02ED1B9B4A}"/>
                </a:ext>
              </a:extLst>
            </p:cNvPr>
            <p:cNvSpPr>
              <a:spLocks/>
            </p:cNvSpPr>
            <p:nvPr/>
          </p:nvSpPr>
          <p:spPr bwMode="auto">
            <a:xfrm>
              <a:off x="11868150" y="6061075"/>
              <a:ext cx="68263" cy="655638"/>
            </a:xfrm>
            <a:custGeom>
              <a:avLst/>
              <a:gdLst>
                <a:gd name="T0" fmla="*/ 21 w 21"/>
                <a:gd name="T1" fmla="*/ 12 h 206"/>
                <a:gd name="T2" fmla="*/ 21 w 21"/>
                <a:gd name="T3" fmla="*/ 206 h 206"/>
                <a:gd name="T4" fmla="*/ 13 w 21"/>
                <a:gd name="T5" fmla="*/ 206 h 206"/>
                <a:gd name="T6" fmla="*/ 13 w 21"/>
                <a:gd name="T7" fmla="*/ 12 h 206"/>
                <a:gd name="T8" fmla="*/ 0 w 21"/>
                <a:gd name="T9" fmla="*/ 0 h 206"/>
                <a:gd name="T10" fmla="*/ 9 w 21"/>
                <a:gd name="T11" fmla="*/ 0 h 206"/>
                <a:gd name="T12" fmla="*/ 21 w 21"/>
                <a:gd name="T13" fmla="*/ 12 h 206"/>
              </a:gdLst>
              <a:ahLst/>
              <a:cxnLst>
                <a:cxn ang="0">
                  <a:pos x="T0" y="T1"/>
                </a:cxn>
                <a:cxn ang="0">
                  <a:pos x="T2" y="T3"/>
                </a:cxn>
                <a:cxn ang="0">
                  <a:pos x="T4" y="T5"/>
                </a:cxn>
                <a:cxn ang="0">
                  <a:pos x="T6" y="T7"/>
                </a:cxn>
                <a:cxn ang="0">
                  <a:pos x="T8" y="T9"/>
                </a:cxn>
                <a:cxn ang="0">
                  <a:pos x="T10" y="T11"/>
                </a:cxn>
                <a:cxn ang="0">
                  <a:pos x="T12" y="T13"/>
                </a:cxn>
              </a:cxnLst>
              <a:rect l="0" t="0" r="r" b="b"/>
              <a:pathLst>
                <a:path w="21" h="206">
                  <a:moveTo>
                    <a:pt x="21" y="12"/>
                  </a:moveTo>
                  <a:cubicBezTo>
                    <a:pt x="21" y="206"/>
                    <a:pt x="21" y="206"/>
                    <a:pt x="21" y="206"/>
                  </a:cubicBezTo>
                  <a:cubicBezTo>
                    <a:pt x="13" y="206"/>
                    <a:pt x="13" y="206"/>
                    <a:pt x="13" y="206"/>
                  </a:cubicBezTo>
                  <a:cubicBezTo>
                    <a:pt x="13" y="12"/>
                    <a:pt x="13" y="12"/>
                    <a:pt x="13" y="12"/>
                  </a:cubicBezTo>
                  <a:cubicBezTo>
                    <a:pt x="13" y="5"/>
                    <a:pt x="7" y="0"/>
                    <a:pt x="0" y="0"/>
                  </a:cubicBezTo>
                  <a:cubicBezTo>
                    <a:pt x="9" y="0"/>
                    <a:pt x="9" y="0"/>
                    <a:pt x="9" y="0"/>
                  </a:cubicBezTo>
                  <a:cubicBezTo>
                    <a:pt x="15" y="0"/>
                    <a:pt x="21" y="5"/>
                    <a:pt x="21" y="12"/>
                  </a:cubicBezTo>
                  <a:close/>
                </a:path>
              </a:pathLst>
            </a:cu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4" name="Freeform 21">
              <a:extLst>
                <a:ext uri="{FF2B5EF4-FFF2-40B4-BE49-F238E27FC236}">
                  <a16:creationId xmlns:a16="http://schemas.microsoft.com/office/drawing/2014/main" id="{D333530B-2730-40E8-97D8-72529E9A8BB9}"/>
                </a:ext>
              </a:extLst>
            </p:cNvPr>
            <p:cNvSpPr>
              <a:spLocks/>
            </p:cNvSpPr>
            <p:nvPr/>
          </p:nvSpPr>
          <p:spPr bwMode="auto">
            <a:xfrm>
              <a:off x="11295063" y="6061075"/>
              <a:ext cx="614363" cy="655638"/>
            </a:xfrm>
            <a:custGeom>
              <a:avLst/>
              <a:gdLst>
                <a:gd name="T0" fmla="*/ 193 w 193"/>
                <a:gd name="T1" fmla="*/ 12 h 206"/>
                <a:gd name="T2" fmla="*/ 193 w 193"/>
                <a:gd name="T3" fmla="*/ 206 h 206"/>
                <a:gd name="T4" fmla="*/ 0 w 193"/>
                <a:gd name="T5" fmla="*/ 206 h 206"/>
                <a:gd name="T6" fmla="*/ 0 w 193"/>
                <a:gd name="T7" fmla="*/ 13 h 206"/>
                <a:gd name="T8" fmla="*/ 14 w 193"/>
                <a:gd name="T9" fmla="*/ 0 h 206"/>
                <a:gd name="T10" fmla="*/ 180 w 193"/>
                <a:gd name="T11" fmla="*/ 0 h 206"/>
                <a:gd name="T12" fmla="*/ 193 w 193"/>
                <a:gd name="T13" fmla="*/ 12 h 206"/>
              </a:gdLst>
              <a:ahLst/>
              <a:cxnLst>
                <a:cxn ang="0">
                  <a:pos x="T0" y="T1"/>
                </a:cxn>
                <a:cxn ang="0">
                  <a:pos x="T2" y="T3"/>
                </a:cxn>
                <a:cxn ang="0">
                  <a:pos x="T4" y="T5"/>
                </a:cxn>
                <a:cxn ang="0">
                  <a:pos x="T6" y="T7"/>
                </a:cxn>
                <a:cxn ang="0">
                  <a:pos x="T8" y="T9"/>
                </a:cxn>
                <a:cxn ang="0">
                  <a:pos x="T10" y="T11"/>
                </a:cxn>
                <a:cxn ang="0">
                  <a:pos x="T12" y="T13"/>
                </a:cxn>
              </a:cxnLst>
              <a:rect l="0" t="0" r="r" b="b"/>
              <a:pathLst>
                <a:path w="193" h="206">
                  <a:moveTo>
                    <a:pt x="193" y="12"/>
                  </a:moveTo>
                  <a:cubicBezTo>
                    <a:pt x="193" y="206"/>
                    <a:pt x="193" y="206"/>
                    <a:pt x="193" y="206"/>
                  </a:cubicBezTo>
                  <a:cubicBezTo>
                    <a:pt x="0" y="206"/>
                    <a:pt x="0" y="206"/>
                    <a:pt x="0" y="206"/>
                  </a:cubicBezTo>
                  <a:cubicBezTo>
                    <a:pt x="0" y="13"/>
                    <a:pt x="0" y="13"/>
                    <a:pt x="0" y="13"/>
                  </a:cubicBezTo>
                  <a:cubicBezTo>
                    <a:pt x="0" y="5"/>
                    <a:pt x="6" y="0"/>
                    <a:pt x="14" y="0"/>
                  </a:cubicBezTo>
                  <a:cubicBezTo>
                    <a:pt x="180" y="0"/>
                    <a:pt x="180" y="0"/>
                    <a:pt x="180" y="0"/>
                  </a:cubicBezTo>
                  <a:cubicBezTo>
                    <a:pt x="187" y="0"/>
                    <a:pt x="193" y="5"/>
                    <a:pt x="193" y="12"/>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 name="Oval 22">
              <a:extLst>
                <a:ext uri="{FF2B5EF4-FFF2-40B4-BE49-F238E27FC236}">
                  <a16:creationId xmlns:a16="http://schemas.microsoft.com/office/drawing/2014/main" id="{EE631169-EED8-42C9-AFAA-22FB6BC68272}"/>
                </a:ext>
              </a:extLst>
            </p:cNvPr>
            <p:cNvSpPr>
              <a:spLocks noChangeArrowheads="1"/>
            </p:cNvSpPr>
            <p:nvPr/>
          </p:nvSpPr>
          <p:spPr bwMode="auto">
            <a:xfrm>
              <a:off x="11509375" y="6286500"/>
              <a:ext cx="133350" cy="136525"/>
            </a:xfrm>
            <a:prstGeom prst="ellipse">
              <a:avLst/>
            </a:pr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 name="Freeform 23">
              <a:extLst>
                <a:ext uri="{FF2B5EF4-FFF2-40B4-BE49-F238E27FC236}">
                  <a16:creationId xmlns:a16="http://schemas.microsoft.com/office/drawing/2014/main" id="{52AC1A76-7A47-4263-8CE0-7BFB0D887AE7}"/>
                </a:ext>
              </a:extLst>
            </p:cNvPr>
            <p:cNvSpPr>
              <a:spLocks/>
            </p:cNvSpPr>
            <p:nvPr/>
          </p:nvSpPr>
          <p:spPr bwMode="auto">
            <a:xfrm>
              <a:off x="11566525" y="6235700"/>
              <a:ext cx="73025" cy="82550"/>
            </a:xfrm>
            <a:custGeom>
              <a:avLst/>
              <a:gdLst>
                <a:gd name="T0" fmla="*/ 0 w 23"/>
                <a:gd name="T1" fmla="*/ 24 h 26"/>
                <a:gd name="T2" fmla="*/ 0 w 23"/>
                <a:gd name="T3" fmla="*/ 24 h 26"/>
                <a:gd name="T4" fmla="*/ 4 w 23"/>
                <a:gd name="T5" fmla="*/ 12 h 26"/>
                <a:gd name="T6" fmla="*/ 23 w 23"/>
                <a:gd name="T7" fmla="*/ 3 h 26"/>
                <a:gd name="T8" fmla="*/ 23 w 23"/>
                <a:gd name="T9" fmla="*/ 3 h 26"/>
                <a:gd name="T10" fmla="*/ 19 w 23"/>
                <a:gd name="T11" fmla="*/ 15 h 26"/>
                <a:gd name="T12" fmla="*/ 0 w 23"/>
                <a:gd name="T13" fmla="*/ 24 h 26"/>
              </a:gdLst>
              <a:ahLst/>
              <a:cxnLst>
                <a:cxn ang="0">
                  <a:pos x="T0" y="T1"/>
                </a:cxn>
                <a:cxn ang="0">
                  <a:pos x="T2" y="T3"/>
                </a:cxn>
                <a:cxn ang="0">
                  <a:pos x="T4" y="T5"/>
                </a:cxn>
                <a:cxn ang="0">
                  <a:pos x="T6" y="T7"/>
                </a:cxn>
                <a:cxn ang="0">
                  <a:pos x="T8" y="T9"/>
                </a:cxn>
                <a:cxn ang="0">
                  <a:pos x="T10" y="T11"/>
                </a:cxn>
                <a:cxn ang="0">
                  <a:pos x="T12" y="T13"/>
                </a:cxn>
              </a:cxnLst>
              <a:rect l="0" t="0" r="r" b="b"/>
              <a:pathLst>
                <a:path w="23" h="26">
                  <a:moveTo>
                    <a:pt x="0" y="24"/>
                  </a:moveTo>
                  <a:cubicBezTo>
                    <a:pt x="0" y="24"/>
                    <a:pt x="0" y="24"/>
                    <a:pt x="0" y="24"/>
                  </a:cubicBezTo>
                  <a:cubicBezTo>
                    <a:pt x="4" y="12"/>
                    <a:pt x="4" y="12"/>
                    <a:pt x="4" y="12"/>
                  </a:cubicBezTo>
                  <a:cubicBezTo>
                    <a:pt x="7" y="4"/>
                    <a:pt x="16" y="0"/>
                    <a:pt x="23" y="3"/>
                  </a:cubicBezTo>
                  <a:cubicBezTo>
                    <a:pt x="23" y="3"/>
                    <a:pt x="23" y="3"/>
                    <a:pt x="23" y="3"/>
                  </a:cubicBezTo>
                  <a:cubicBezTo>
                    <a:pt x="19" y="15"/>
                    <a:pt x="19" y="15"/>
                    <a:pt x="19" y="15"/>
                  </a:cubicBezTo>
                  <a:cubicBezTo>
                    <a:pt x="16" y="23"/>
                    <a:pt x="7" y="26"/>
                    <a:pt x="0" y="24"/>
                  </a:cubicBezTo>
                  <a:close/>
                </a:path>
              </a:pathLst>
            </a:cu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7" name="Freeform 24">
              <a:extLst>
                <a:ext uri="{FF2B5EF4-FFF2-40B4-BE49-F238E27FC236}">
                  <a16:creationId xmlns:a16="http://schemas.microsoft.com/office/drawing/2014/main" id="{E9B8425B-8DB9-4CD3-99C3-E03B5D43EABA}"/>
                </a:ext>
              </a:extLst>
            </p:cNvPr>
            <p:cNvSpPr>
              <a:spLocks/>
            </p:cNvSpPr>
            <p:nvPr/>
          </p:nvSpPr>
          <p:spPr bwMode="auto">
            <a:xfrm>
              <a:off x="11550650" y="6235700"/>
              <a:ext cx="60325" cy="85725"/>
            </a:xfrm>
            <a:custGeom>
              <a:avLst/>
              <a:gdLst>
                <a:gd name="T0" fmla="*/ 14 w 19"/>
                <a:gd name="T1" fmla="*/ 27 h 27"/>
                <a:gd name="T2" fmla="*/ 14 w 19"/>
                <a:gd name="T3" fmla="*/ 27 h 27"/>
                <a:gd name="T4" fmla="*/ 3 w 19"/>
                <a:gd name="T5" fmla="*/ 12 h 27"/>
                <a:gd name="T6" fmla="*/ 4 w 19"/>
                <a:gd name="T7" fmla="*/ 0 h 27"/>
                <a:gd name="T8" fmla="*/ 4 w 19"/>
                <a:gd name="T9" fmla="*/ 0 h 27"/>
                <a:gd name="T10" fmla="*/ 16 w 19"/>
                <a:gd name="T11" fmla="*/ 14 h 27"/>
                <a:gd name="T12" fmla="*/ 14 w 1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9" h="27">
                  <a:moveTo>
                    <a:pt x="14" y="27"/>
                  </a:moveTo>
                  <a:cubicBezTo>
                    <a:pt x="14" y="27"/>
                    <a:pt x="14" y="27"/>
                    <a:pt x="14" y="27"/>
                  </a:cubicBezTo>
                  <a:cubicBezTo>
                    <a:pt x="3" y="12"/>
                    <a:pt x="3" y="12"/>
                    <a:pt x="3" y="12"/>
                  </a:cubicBezTo>
                  <a:cubicBezTo>
                    <a:pt x="0" y="9"/>
                    <a:pt x="0" y="3"/>
                    <a:pt x="4" y="0"/>
                  </a:cubicBezTo>
                  <a:cubicBezTo>
                    <a:pt x="4" y="0"/>
                    <a:pt x="4" y="0"/>
                    <a:pt x="4" y="0"/>
                  </a:cubicBezTo>
                  <a:cubicBezTo>
                    <a:pt x="16" y="14"/>
                    <a:pt x="16" y="14"/>
                    <a:pt x="16" y="14"/>
                  </a:cubicBezTo>
                  <a:cubicBezTo>
                    <a:pt x="19" y="18"/>
                    <a:pt x="18" y="24"/>
                    <a:pt x="14" y="27"/>
                  </a:cubicBezTo>
                  <a:close/>
                </a:path>
              </a:pathLst>
            </a:cu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8" name="Freeform 25">
              <a:extLst>
                <a:ext uri="{FF2B5EF4-FFF2-40B4-BE49-F238E27FC236}">
                  <a16:creationId xmlns:a16="http://schemas.microsoft.com/office/drawing/2014/main" id="{42B04469-08F3-4D4B-A5EA-408AAF090143}"/>
                </a:ext>
              </a:extLst>
            </p:cNvPr>
            <p:cNvSpPr>
              <a:spLocks/>
            </p:cNvSpPr>
            <p:nvPr/>
          </p:nvSpPr>
          <p:spPr bwMode="auto">
            <a:xfrm>
              <a:off x="12053888" y="6429375"/>
              <a:ext cx="212725" cy="163513"/>
            </a:xfrm>
            <a:custGeom>
              <a:avLst/>
              <a:gdLst>
                <a:gd name="T0" fmla="*/ 60 w 67"/>
                <a:gd name="T1" fmla="*/ 42 h 51"/>
                <a:gd name="T2" fmla="*/ 22 w 67"/>
                <a:gd name="T3" fmla="*/ 32 h 51"/>
                <a:gd name="T4" fmla="*/ 3 w 67"/>
                <a:gd name="T5" fmla="*/ 0 h 51"/>
                <a:gd name="T6" fmla="*/ 3 w 67"/>
                <a:gd name="T7" fmla="*/ 0 h 51"/>
                <a:gd name="T8" fmla="*/ 67 w 67"/>
                <a:gd name="T9" fmla="*/ 17 h 51"/>
                <a:gd name="T10" fmla="*/ 60 w 67"/>
                <a:gd name="T11" fmla="*/ 42 h 51"/>
              </a:gdLst>
              <a:ahLst/>
              <a:cxnLst>
                <a:cxn ang="0">
                  <a:pos x="T0" y="T1"/>
                </a:cxn>
                <a:cxn ang="0">
                  <a:pos x="T2" y="T3"/>
                </a:cxn>
                <a:cxn ang="0">
                  <a:pos x="T4" y="T5"/>
                </a:cxn>
                <a:cxn ang="0">
                  <a:pos x="T6" y="T7"/>
                </a:cxn>
                <a:cxn ang="0">
                  <a:pos x="T8" y="T9"/>
                </a:cxn>
                <a:cxn ang="0">
                  <a:pos x="T10" y="T11"/>
                </a:cxn>
              </a:cxnLst>
              <a:rect l="0" t="0" r="r" b="b"/>
              <a:pathLst>
                <a:path w="67" h="51">
                  <a:moveTo>
                    <a:pt x="60" y="42"/>
                  </a:moveTo>
                  <a:cubicBezTo>
                    <a:pt x="52" y="51"/>
                    <a:pt x="40" y="50"/>
                    <a:pt x="22" y="32"/>
                  </a:cubicBezTo>
                  <a:cubicBezTo>
                    <a:pt x="8" y="28"/>
                    <a:pt x="0" y="14"/>
                    <a:pt x="3" y="0"/>
                  </a:cubicBezTo>
                  <a:cubicBezTo>
                    <a:pt x="3" y="0"/>
                    <a:pt x="3" y="0"/>
                    <a:pt x="3" y="0"/>
                  </a:cubicBezTo>
                  <a:cubicBezTo>
                    <a:pt x="67" y="17"/>
                    <a:pt x="67" y="17"/>
                    <a:pt x="67" y="17"/>
                  </a:cubicBezTo>
                  <a:lnTo>
                    <a:pt x="60" y="42"/>
                  </a:lnTo>
                  <a:close/>
                </a:path>
              </a:pathLst>
            </a:custGeom>
            <a:solidFill>
              <a:srgbClr val="FBB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9" name="Freeform 26">
              <a:extLst>
                <a:ext uri="{FF2B5EF4-FFF2-40B4-BE49-F238E27FC236}">
                  <a16:creationId xmlns:a16="http://schemas.microsoft.com/office/drawing/2014/main" id="{0CB97025-8167-4DAB-9536-AE1EF8CA237B}"/>
                </a:ext>
              </a:extLst>
            </p:cNvPr>
            <p:cNvSpPr>
              <a:spLocks/>
            </p:cNvSpPr>
            <p:nvPr/>
          </p:nvSpPr>
          <p:spPr bwMode="auto">
            <a:xfrm>
              <a:off x="12538075" y="6070600"/>
              <a:ext cx="677863" cy="665163"/>
            </a:xfrm>
            <a:custGeom>
              <a:avLst/>
              <a:gdLst>
                <a:gd name="T0" fmla="*/ 213 w 213"/>
                <a:gd name="T1" fmla="*/ 49 h 209"/>
                <a:gd name="T2" fmla="*/ 199 w 213"/>
                <a:gd name="T3" fmla="*/ 79 h 209"/>
                <a:gd name="T4" fmla="*/ 85 w 213"/>
                <a:gd name="T5" fmla="*/ 193 h 209"/>
                <a:gd name="T6" fmla="*/ 83 w 213"/>
                <a:gd name="T7" fmla="*/ 195 h 209"/>
                <a:gd name="T8" fmla="*/ 48 w 213"/>
                <a:gd name="T9" fmla="*/ 208 h 209"/>
                <a:gd name="T10" fmla="*/ 47 w 213"/>
                <a:gd name="T11" fmla="*/ 208 h 209"/>
                <a:gd name="T12" fmla="*/ 29 w 213"/>
                <a:gd name="T13" fmla="*/ 208 h 209"/>
                <a:gd name="T14" fmla="*/ 18 w 213"/>
                <a:gd name="T15" fmla="*/ 200 h 209"/>
                <a:gd name="T16" fmla="*/ 18 w 213"/>
                <a:gd name="T17" fmla="*/ 134 h 209"/>
                <a:gd name="T18" fmla="*/ 134 w 213"/>
                <a:gd name="T19" fmla="*/ 18 h 209"/>
                <a:gd name="T20" fmla="*/ 199 w 213"/>
                <a:gd name="T21" fmla="*/ 18 h 209"/>
                <a:gd name="T22" fmla="*/ 213 w 213"/>
                <a:gd name="T23" fmla="*/ 4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9">
                  <a:moveTo>
                    <a:pt x="213" y="49"/>
                  </a:moveTo>
                  <a:cubicBezTo>
                    <a:pt x="212" y="60"/>
                    <a:pt x="208" y="70"/>
                    <a:pt x="199" y="79"/>
                  </a:cubicBezTo>
                  <a:cubicBezTo>
                    <a:pt x="85" y="193"/>
                    <a:pt x="85" y="193"/>
                    <a:pt x="85" y="193"/>
                  </a:cubicBezTo>
                  <a:cubicBezTo>
                    <a:pt x="83" y="195"/>
                    <a:pt x="83" y="195"/>
                    <a:pt x="83" y="195"/>
                  </a:cubicBezTo>
                  <a:cubicBezTo>
                    <a:pt x="74" y="204"/>
                    <a:pt x="61" y="209"/>
                    <a:pt x="48" y="208"/>
                  </a:cubicBezTo>
                  <a:cubicBezTo>
                    <a:pt x="48" y="208"/>
                    <a:pt x="47" y="208"/>
                    <a:pt x="47" y="208"/>
                  </a:cubicBezTo>
                  <a:cubicBezTo>
                    <a:pt x="29" y="208"/>
                    <a:pt x="29" y="208"/>
                    <a:pt x="29" y="208"/>
                  </a:cubicBezTo>
                  <a:cubicBezTo>
                    <a:pt x="25" y="206"/>
                    <a:pt x="21" y="203"/>
                    <a:pt x="18" y="200"/>
                  </a:cubicBezTo>
                  <a:cubicBezTo>
                    <a:pt x="0" y="182"/>
                    <a:pt x="0" y="152"/>
                    <a:pt x="18" y="134"/>
                  </a:cubicBezTo>
                  <a:cubicBezTo>
                    <a:pt x="134" y="18"/>
                    <a:pt x="134" y="18"/>
                    <a:pt x="134" y="18"/>
                  </a:cubicBezTo>
                  <a:cubicBezTo>
                    <a:pt x="152" y="0"/>
                    <a:pt x="181" y="0"/>
                    <a:pt x="199" y="18"/>
                  </a:cubicBezTo>
                  <a:cubicBezTo>
                    <a:pt x="208" y="27"/>
                    <a:pt x="212" y="38"/>
                    <a:pt x="213" y="49"/>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0" name="Freeform 27">
              <a:extLst>
                <a:ext uri="{FF2B5EF4-FFF2-40B4-BE49-F238E27FC236}">
                  <a16:creationId xmlns:a16="http://schemas.microsoft.com/office/drawing/2014/main" id="{351C7504-513C-4C14-9E6F-014AFD297B73}"/>
                </a:ext>
              </a:extLst>
            </p:cNvPr>
            <p:cNvSpPr>
              <a:spLocks/>
            </p:cNvSpPr>
            <p:nvPr/>
          </p:nvSpPr>
          <p:spPr bwMode="auto">
            <a:xfrm>
              <a:off x="12276138" y="6454775"/>
              <a:ext cx="557213" cy="293688"/>
            </a:xfrm>
            <a:custGeom>
              <a:avLst/>
              <a:gdLst>
                <a:gd name="T0" fmla="*/ 175 w 175"/>
                <a:gd name="T1" fmla="*/ 46 h 92"/>
                <a:gd name="T2" fmla="*/ 167 w 175"/>
                <a:gd name="T3" fmla="*/ 72 h 92"/>
                <a:gd name="T4" fmla="*/ 165 w 175"/>
                <a:gd name="T5" fmla="*/ 74 h 92"/>
                <a:gd name="T6" fmla="*/ 130 w 175"/>
                <a:gd name="T7" fmla="*/ 87 h 92"/>
                <a:gd name="T8" fmla="*/ 129 w 175"/>
                <a:gd name="T9" fmla="*/ 87 h 92"/>
                <a:gd name="T10" fmla="*/ 7 w 175"/>
                <a:gd name="T11" fmla="*/ 87 h 92"/>
                <a:gd name="T12" fmla="*/ 4 w 175"/>
                <a:gd name="T13" fmla="*/ 92 h 92"/>
                <a:gd name="T14" fmla="*/ 0 w 175"/>
                <a:gd name="T15" fmla="*/ 92 h 92"/>
                <a:gd name="T16" fmla="*/ 0 w 175"/>
                <a:gd name="T17" fmla="*/ 0 h 92"/>
                <a:gd name="T18" fmla="*/ 129 w 175"/>
                <a:gd name="T19" fmla="*/ 0 h 92"/>
                <a:gd name="T20" fmla="*/ 175 w 175"/>
                <a:gd name="T2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92">
                  <a:moveTo>
                    <a:pt x="175" y="46"/>
                  </a:moveTo>
                  <a:cubicBezTo>
                    <a:pt x="175" y="56"/>
                    <a:pt x="172" y="64"/>
                    <a:pt x="167" y="72"/>
                  </a:cubicBezTo>
                  <a:cubicBezTo>
                    <a:pt x="165" y="74"/>
                    <a:pt x="165" y="74"/>
                    <a:pt x="165" y="74"/>
                  </a:cubicBezTo>
                  <a:cubicBezTo>
                    <a:pt x="156" y="83"/>
                    <a:pt x="143" y="88"/>
                    <a:pt x="130" y="87"/>
                  </a:cubicBezTo>
                  <a:cubicBezTo>
                    <a:pt x="130" y="87"/>
                    <a:pt x="129" y="87"/>
                    <a:pt x="129" y="87"/>
                  </a:cubicBezTo>
                  <a:cubicBezTo>
                    <a:pt x="7" y="87"/>
                    <a:pt x="7" y="87"/>
                    <a:pt x="7" y="87"/>
                  </a:cubicBezTo>
                  <a:cubicBezTo>
                    <a:pt x="7" y="89"/>
                    <a:pt x="5" y="91"/>
                    <a:pt x="4" y="92"/>
                  </a:cubicBezTo>
                  <a:cubicBezTo>
                    <a:pt x="0" y="92"/>
                    <a:pt x="0" y="92"/>
                    <a:pt x="0" y="92"/>
                  </a:cubicBezTo>
                  <a:cubicBezTo>
                    <a:pt x="0" y="0"/>
                    <a:pt x="0" y="0"/>
                    <a:pt x="0" y="0"/>
                  </a:cubicBezTo>
                  <a:cubicBezTo>
                    <a:pt x="129" y="0"/>
                    <a:pt x="129" y="0"/>
                    <a:pt x="129" y="0"/>
                  </a:cubicBezTo>
                  <a:cubicBezTo>
                    <a:pt x="154" y="0"/>
                    <a:pt x="175" y="21"/>
                    <a:pt x="175" y="46"/>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1" name="Freeform 28">
              <a:extLst>
                <a:ext uri="{FF2B5EF4-FFF2-40B4-BE49-F238E27FC236}">
                  <a16:creationId xmlns:a16="http://schemas.microsoft.com/office/drawing/2014/main" id="{02CCE9C8-B4FA-481B-8168-FADD7604E700}"/>
                </a:ext>
              </a:extLst>
            </p:cNvPr>
            <p:cNvSpPr>
              <a:spLocks/>
            </p:cNvSpPr>
            <p:nvPr/>
          </p:nvSpPr>
          <p:spPr bwMode="auto">
            <a:xfrm>
              <a:off x="11996738" y="6592888"/>
              <a:ext cx="244475" cy="136525"/>
            </a:xfrm>
            <a:custGeom>
              <a:avLst/>
              <a:gdLst>
                <a:gd name="T0" fmla="*/ 77 w 77"/>
                <a:gd name="T1" fmla="*/ 43 h 43"/>
                <a:gd name="T2" fmla="*/ 46 w 77"/>
                <a:gd name="T3" fmla="*/ 43 h 43"/>
                <a:gd name="T4" fmla="*/ 0 w 77"/>
                <a:gd name="T5" fmla="*/ 3 h 43"/>
                <a:gd name="T6" fmla="*/ 0 w 77"/>
                <a:gd name="T7" fmla="*/ 0 h 43"/>
                <a:gd name="T8" fmla="*/ 46 w 77"/>
                <a:gd name="T9" fmla="*/ 38 h 43"/>
                <a:gd name="T10" fmla="*/ 77 w 77"/>
                <a:gd name="T11" fmla="*/ 38 h 43"/>
                <a:gd name="T12" fmla="*/ 77 w 7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77" h="43">
                  <a:moveTo>
                    <a:pt x="77" y="43"/>
                  </a:moveTo>
                  <a:cubicBezTo>
                    <a:pt x="46" y="43"/>
                    <a:pt x="46" y="43"/>
                    <a:pt x="46" y="43"/>
                  </a:cubicBezTo>
                  <a:cubicBezTo>
                    <a:pt x="21" y="43"/>
                    <a:pt x="0" y="25"/>
                    <a:pt x="0" y="3"/>
                  </a:cubicBezTo>
                  <a:cubicBezTo>
                    <a:pt x="0" y="2"/>
                    <a:pt x="0" y="1"/>
                    <a:pt x="0" y="0"/>
                  </a:cubicBezTo>
                  <a:cubicBezTo>
                    <a:pt x="1" y="21"/>
                    <a:pt x="22" y="38"/>
                    <a:pt x="46" y="38"/>
                  </a:cubicBezTo>
                  <a:cubicBezTo>
                    <a:pt x="77" y="38"/>
                    <a:pt x="77" y="38"/>
                    <a:pt x="77" y="38"/>
                  </a:cubicBezTo>
                  <a:lnTo>
                    <a:pt x="77" y="43"/>
                  </a:lnTo>
                  <a:close/>
                </a:path>
              </a:pathLst>
            </a:custGeom>
            <a:solidFill>
              <a:srgbClr val="E7A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2" name="Freeform 29">
              <a:extLst>
                <a:ext uri="{FF2B5EF4-FFF2-40B4-BE49-F238E27FC236}">
                  <a16:creationId xmlns:a16="http://schemas.microsoft.com/office/drawing/2014/main" id="{CDC42247-3634-46D9-9A28-94E746155939}"/>
                </a:ext>
              </a:extLst>
            </p:cNvPr>
            <p:cNvSpPr>
              <a:spLocks/>
            </p:cNvSpPr>
            <p:nvPr/>
          </p:nvSpPr>
          <p:spPr bwMode="auto">
            <a:xfrm>
              <a:off x="12241213" y="6226175"/>
              <a:ext cx="974725" cy="544513"/>
            </a:xfrm>
            <a:custGeom>
              <a:avLst/>
              <a:gdLst>
                <a:gd name="T0" fmla="*/ 306 w 306"/>
                <a:gd name="T1" fmla="*/ 2 h 171"/>
                <a:gd name="T2" fmla="*/ 292 w 306"/>
                <a:gd name="T3" fmla="*/ 35 h 171"/>
                <a:gd name="T4" fmla="*/ 176 w 306"/>
                <a:gd name="T5" fmla="*/ 151 h 171"/>
                <a:gd name="T6" fmla="*/ 141 w 306"/>
                <a:gd name="T7" fmla="*/ 164 h 171"/>
                <a:gd name="T8" fmla="*/ 140 w 306"/>
                <a:gd name="T9" fmla="*/ 164 h 171"/>
                <a:gd name="T10" fmla="*/ 18 w 306"/>
                <a:gd name="T11" fmla="*/ 164 h 171"/>
                <a:gd name="T12" fmla="*/ 9 w 306"/>
                <a:gd name="T13" fmla="*/ 171 h 171"/>
                <a:gd name="T14" fmla="*/ 0 w 306"/>
                <a:gd name="T15" fmla="*/ 162 h 171"/>
                <a:gd name="T16" fmla="*/ 0 w 306"/>
                <a:gd name="T17" fmla="*/ 158 h 171"/>
                <a:gd name="T18" fmla="*/ 0 w 306"/>
                <a:gd name="T19" fmla="*/ 158 h 171"/>
                <a:gd name="T20" fmla="*/ 9 w 306"/>
                <a:gd name="T21" fmla="*/ 166 h 171"/>
                <a:gd name="T22" fmla="*/ 15 w 306"/>
                <a:gd name="T23" fmla="*/ 164 h 171"/>
                <a:gd name="T24" fmla="*/ 18 w 306"/>
                <a:gd name="T25" fmla="*/ 159 h 171"/>
                <a:gd name="T26" fmla="*/ 140 w 306"/>
                <a:gd name="T27" fmla="*/ 159 h 171"/>
                <a:gd name="T28" fmla="*/ 141 w 306"/>
                <a:gd name="T29" fmla="*/ 159 h 171"/>
                <a:gd name="T30" fmla="*/ 176 w 306"/>
                <a:gd name="T31" fmla="*/ 146 h 171"/>
                <a:gd name="T32" fmla="*/ 178 w 306"/>
                <a:gd name="T33" fmla="*/ 144 h 171"/>
                <a:gd name="T34" fmla="*/ 292 w 306"/>
                <a:gd name="T35" fmla="*/ 30 h 171"/>
                <a:gd name="T36" fmla="*/ 306 w 306"/>
                <a:gd name="T37" fmla="*/ 0 h 171"/>
                <a:gd name="T38" fmla="*/ 306 w 306"/>
                <a:gd name="T39" fmla="*/ 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71">
                  <a:moveTo>
                    <a:pt x="306" y="2"/>
                  </a:moveTo>
                  <a:cubicBezTo>
                    <a:pt x="306" y="14"/>
                    <a:pt x="301" y="26"/>
                    <a:pt x="292" y="35"/>
                  </a:cubicBezTo>
                  <a:cubicBezTo>
                    <a:pt x="176" y="151"/>
                    <a:pt x="176" y="151"/>
                    <a:pt x="176" y="151"/>
                  </a:cubicBezTo>
                  <a:cubicBezTo>
                    <a:pt x="166" y="161"/>
                    <a:pt x="153" y="165"/>
                    <a:pt x="141" y="164"/>
                  </a:cubicBezTo>
                  <a:cubicBezTo>
                    <a:pt x="140" y="164"/>
                    <a:pt x="140" y="164"/>
                    <a:pt x="140" y="164"/>
                  </a:cubicBezTo>
                  <a:cubicBezTo>
                    <a:pt x="18" y="164"/>
                    <a:pt x="18" y="164"/>
                    <a:pt x="18" y="164"/>
                  </a:cubicBezTo>
                  <a:cubicBezTo>
                    <a:pt x="17" y="168"/>
                    <a:pt x="14" y="171"/>
                    <a:pt x="9" y="171"/>
                  </a:cubicBezTo>
                  <a:cubicBezTo>
                    <a:pt x="4" y="171"/>
                    <a:pt x="0" y="167"/>
                    <a:pt x="0" y="162"/>
                  </a:cubicBezTo>
                  <a:cubicBezTo>
                    <a:pt x="0" y="158"/>
                    <a:pt x="0" y="158"/>
                    <a:pt x="0" y="158"/>
                  </a:cubicBezTo>
                  <a:cubicBezTo>
                    <a:pt x="0" y="158"/>
                    <a:pt x="0" y="158"/>
                    <a:pt x="0" y="158"/>
                  </a:cubicBezTo>
                  <a:cubicBezTo>
                    <a:pt x="1" y="163"/>
                    <a:pt x="4" y="166"/>
                    <a:pt x="9" y="166"/>
                  </a:cubicBezTo>
                  <a:cubicBezTo>
                    <a:pt x="11" y="166"/>
                    <a:pt x="13" y="166"/>
                    <a:pt x="15" y="164"/>
                  </a:cubicBezTo>
                  <a:cubicBezTo>
                    <a:pt x="16" y="163"/>
                    <a:pt x="18" y="161"/>
                    <a:pt x="18" y="159"/>
                  </a:cubicBezTo>
                  <a:cubicBezTo>
                    <a:pt x="140" y="159"/>
                    <a:pt x="140" y="159"/>
                    <a:pt x="140" y="159"/>
                  </a:cubicBezTo>
                  <a:cubicBezTo>
                    <a:pt x="140" y="159"/>
                    <a:pt x="141" y="159"/>
                    <a:pt x="141" y="159"/>
                  </a:cubicBezTo>
                  <a:cubicBezTo>
                    <a:pt x="154" y="160"/>
                    <a:pt x="167" y="155"/>
                    <a:pt x="176" y="146"/>
                  </a:cubicBezTo>
                  <a:cubicBezTo>
                    <a:pt x="178" y="144"/>
                    <a:pt x="178" y="144"/>
                    <a:pt x="178" y="144"/>
                  </a:cubicBezTo>
                  <a:cubicBezTo>
                    <a:pt x="292" y="30"/>
                    <a:pt x="292" y="30"/>
                    <a:pt x="292" y="30"/>
                  </a:cubicBezTo>
                  <a:cubicBezTo>
                    <a:pt x="301" y="21"/>
                    <a:pt x="305" y="11"/>
                    <a:pt x="306" y="0"/>
                  </a:cubicBezTo>
                  <a:cubicBezTo>
                    <a:pt x="306" y="0"/>
                    <a:pt x="306" y="1"/>
                    <a:pt x="306" y="2"/>
                  </a:cubicBezTo>
                  <a:close/>
                </a:path>
              </a:pathLst>
            </a:custGeom>
            <a:solidFill>
              <a:srgbClr val="93BF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3" name="Freeform 30">
              <a:extLst>
                <a:ext uri="{FF2B5EF4-FFF2-40B4-BE49-F238E27FC236}">
                  <a16:creationId xmlns:a16="http://schemas.microsoft.com/office/drawing/2014/main" id="{E7FA4690-FE3B-404E-8937-EC88670AAF41}"/>
                </a:ext>
              </a:extLst>
            </p:cNvPr>
            <p:cNvSpPr>
              <a:spLocks/>
            </p:cNvSpPr>
            <p:nvPr/>
          </p:nvSpPr>
          <p:spPr bwMode="auto">
            <a:xfrm>
              <a:off x="11996738" y="6473825"/>
              <a:ext cx="257175" cy="255588"/>
            </a:xfrm>
            <a:custGeom>
              <a:avLst/>
              <a:gdLst>
                <a:gd name="T0" fmla="*/ 81 w 81"/>
                <a:gd name="T1" fmla="*/ 0 h 80"/>
                <a:gd name="T2" fmla="*/ 81 w 81"/>
                <a:gd name="T3" fmla="*/ 80 h 80"/>
                <a:gd name="T4" fmla="*/ 77 w 81"/>
                <a:gd name="T5" fmla="*/ 80 h 80"/>
                <a:gd name="T6" fmla="*/ 77 w 81"/>
                <a:gd name="T7" fmla="*/ 75 h 80"/>
                <a:gd name="T8" fmla="*/ 46 w 81"/>
                <a:gd name="T9" fmla="*/ 75 h 80"/>
                <a:gd name="T10" fmla="*/ 0 w 81"/>
                <a:gd name="T11" fmla="*/ 37 h 80"/>
                <a:gd name="T12" fmla="*/ 13 w 81"/>
                <a:gd name="T13" fmla="*/ 12 h 80"/>
                <a:gd name="T14" fmla="*/ 24 w 81"/>
                <a:gd name="T15" fmla="*/ 6 h 80"/>
                <a:gd name="T16" fmla="*/ 46 w 81"/>
                <a:gd name="T17" fmla="*/ 0 h 80"/>
                <a:gd name="T18" fmla="*/ 81 w 81"/>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0">
                  <a:moveTo>
                    <a:pt x="81" y="0"/>
                  </a:moveTo>
                  <a:cubicBezTo>
                    <a:pt x="81" y="80"/>
                    <a:pt x="81" y="80"/>
                    <a:pt x="81" y="80"/>
                  </a:cubicBezTo>
                  <a:cubicBezTo>
                    <a:pt x="77" y="80"/>
                    <a:pt x="77" y="80"/>
                    <a:pt x="77" y="80"/>
                  </a:cubicBezTo>
                  <a:cubicBezTo>
                    <a:pt x="77" y="75"/>
                    <a:pt x="77" y="75"/>
                    <a:pt x="77" y="75"/>
                  </a:cubicBezTo>
                  <a:cubicBezTo>
                    <a:pt x="46" y="75"/>
                    <a:pt x="46" y="75"/>
                    <a:pt x="46" y="75"/>
                  </a:cubicBezTo>
                  <a:cubicBezTo>
                    <a:pt x="22" y="75"/>
                    <a:pt x="1" y="58"/>
                    <a:pt x="0" y="37"/>
                  </a:cubicBezTo>
                  <a:cubicBezTo>
                    <a:pt x="1" y="28"/>
                    <a:pt x="6" y="19"/>
                    <a:pt x="13" y="12"/>
                  </a:cubicBezTo>
                  <a:cubicBezTo>
                    <a:pt x="16" y="10"/>
                    <a:pt x="20" y="7"/>
                    <a:pt x="24" y="6"/>
                  </a:cubicBezTo>
                  <a:cubicBezTo>
                    <a:pt x="30" y="2"/>
                    <a:pt x="38" y="0"/>
                    <a:pt x="46" y="0"/>
                  </a:cubicBezTo>
                  <a:lnTo>
                    <a:pt x="81" y="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4" name="Freeform 31">
              <a:extLst>
                <a:ext uri="{FF2B5EF4-FFF2-40B4-BE49-F238E27FC236}">
                  <a16:creationId xmlns:a16="http://schemas.microsoft.com/office/drawing/2014/main" id="{3BF48B55-AF5C-4871-A343-33D0AC42EDA0}"/>
                </a:ext>
              </a:extLst>
            </p:cNvPr>
            <p:cNvSpPr>
              <a:spLocks/>
            </p:cNvSpPr>
            <p:nvPr/>
          </p:nvSpPr>
          <p:spPr bwMode="auto">
            <a:xfrm>
              <a:off x="12241213" y="6429375"/>
              <a:ext cx="57150" cy="325438"/>
            </a:xfrm>
            <a:custGeom>
              <a:avLst/>
              <a:gdLst>
                <a:gd name="T0" fmla="*/ 18 w 18"/>
                <a:gd name="T1" fmla="*/ 9 h 102"/>
                <a:gd name="T2" fmla="*/ 18 w 18"/>
                <a:gd name="T3" fmla="*/ 95 h 102"/>
                <a:gd name="T4" fmla="*/ 18 w 18"/>
                <a:gd name="T5" fmla="*/ 95 h 102"/>
                <a:gd name="T6" fmla="*/ 15 w 18"/>
                <a:gd name="T7" fmla="*/ 100 h 102"/>
                <a:gd name="T8" fmla="*/ 9 w 18"/>
                <a:gd name="T9" fmla="*/ 102 h 102"/>
                <a:gd name="T10" fmla="*/ 0 w 18"/>
                <a:gd name="T11" fmla="*/ 94 h 102"/>
                <a:gd name="T12" fmla="*/ 0 w 18"/>
                <a:gd name="T13" fmla="*/ 94 h 102"/>
                <a:gd name="T14" fmla="*/ 0 w 18"/>
                <a:gd name="T15" fmla="*/ 9 h 102"/>
                <a:gd name="T16" fmla="*/ 0 w 18"/>
                <a:gd name="T17" fmla="*/ 9 h 102"/>
                <a:gd name="T18" fmla="*/ 9 w 18"/>
                <a:gd name="T19" fmla="*/ 0 h 102"/>
                <a:gd name="T20" fmla="*/ 16 w 18"/>
                <a:gd name="T21" fmla="*/ 3 h 102"/>
                <a:gd name="T22" fmla="*/ 18 w 18"/>
                <a:gd name="T23" fmla="*/ 8 h 102"/>
                <a:gd name="T24" fmla="*/ 18 w 18"/>
                <a:gd name="T2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02">
                  <a:moveTo>
                    <a:pt x="18" y="9"/>
                  </a:moveTo>
                  <a:cubicBezTo>
                    <a:pt x="18" y="95"/>
                    <a:pt x="18" y="95"/>
                    <a:pt x="18" y="95"/>
                  </a:cubicBezTo>
                  <a:cubicBezTo>
                    <a:pt x="18" y="95"/>
                    <a:pt x="18" y="95"/>
                    <a:pt x="18" y="95"/>
                  </a:cubicBezTo>
                  <a:cubicBezTo>
                    <a:pt x="18" y="97"/>
                    <a:pt x="16" y="99"/>
                    <a:pt x="15" y="100"/>
                  </a:cubicBezTo>
                  <a:cubicBezTo>
                    <a:pt x="13" y="102"/>
                    <a:pt x="11" y="102"/>
                    <a:pt x="9" y="102"/>
                  </a:cubicBezTo>
                  <a:cubicBezTo>
                    <a:pt x="4" y="102"/>
                    <a:pt x="1" y="99"/>
                    <a:pt x="0" y="94"/>
                  </a:cubicBezTo>
                  <a:cubicBezTo>
                    <a:pt x="0" y="94"/>
                    <a:pt x="0" y="94"/>
                    <a:pt x="0" y="94"/>
                  </a:cubicBezTo>
                  <a:cubicBezTo>
                    <a:pt x="0" y="9"/>
                    <a:pt x="0" y="9"/>
                    <a:pt x="0" y="9"/>
                  </a:cubicBezTo>
                  <a:cubicBezTo>
                    <a:pt x="0" y="9"/>
                    <a:pt x="0" y="9"/>
                    <a:pt x="0" y="9"/>
                  </a:cubicBezTo>
                  <a:cubicBezTo>
                    <a:pt x="0" y="4"/>
                    <a:pt x="4" y="0"/>
                    <a:pt x="9" y="0"/>
                  </a:cubicBezTo>
                  <a:cubicBezTo>
                    <a:pt x="12" y="0"/>
                    <a:pt x="14" y="1"/>
                    <a:pt x="16" y="3"/>
                  </a:cubicBezTo>
                  <a:cubicBezTo>
                    <a:pt x="17" y="4"/>
                    <a:pt x="18" y="6"/>
                    <a:pt x="18" y="8"/>
                  </a:cubicBezTo>
                  <a:cubicBezTo>
                    <a:pt x="18" y="8"/>
                    <a:pt x="18" y="9"/>
                    <a:pt x="18" y="9"/>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5" name="Freeform 32">
              <a:extLst>
                <a:ext uri="{FF2B5EF4-FFF2-40B4-BE49-F238E27FC236}">
                  <a16:creationId xmlns:a16="http://schemas.microsoft.com/office/drawing/2014/main" id="{BFF6049A-833C-45B0-ADBC-2D639FF700F7}"/>
                </a:ext>
              </a:extLst>
            </p:cNvPr>
            <p:cNvSpPr>
              <a:spLocks/>
            </p:cNvSpPr>
            <p:nvPr/>
          </p:nvSpPr>
          <p:spPr bwMode="auto">
            <a:xfrm>
              <a:off x="12436475" y="6992938"/>
              <a:ext cx="823913" cy="560388"/>
            </a:xfrm>
            <a:custGeom>
              <a:avLst/>
              <a:gdLst>
                <a:gd name="T0" fmla="*/ 259 w 259"/>
                <a:gd name="T1" fmla="*/ 0 h 176"/>
                <a:gd name="T2" fmla="*/ 259 w 259"/>
                <a:gd name="T3" fmla="*/ 36 h 176"/>
                <a:gd name="T4" fmla="*/ 130 w 259"/>
                <a:gd name="T5" fmla="*/ 176 h 176"/>
                <a:gd name="T6" fmla="*/ 129 w 259"/>
                <a:gd name="T7" fmla="*/ 176 h 176"/>
                <a:gd name="T8" fmla="*/ 0 w 259"/>
                <a:gd name="T9" fmla="*/ 36 h 176"/>
                <a:gd name="T10" fmla="*/ 0 w 259"/>
                <a:gd name="T11" fmla="*/ 0 h 176"/>
                <a:gd name="T12" fmla="*/ 259 w 259"/>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259" h="176">
                  <a:moveTo>
                    <a:pt x="259" y="0"/>
                  </a:moveTo>
                  <a:cubicBezTo>
                    <a:pt x="259" y="36"/>
                    <a:pt x="259" y="36"/>
                    <a:pt x="259" y="36"/>
                  </a:cubicBezTo>
                  <a:cubicBezTo>
                    <a:pt x="259" y="110"/>
                    <a:pt x="202" y="170"/>
                    <a:pt x="130" y="176"/>
                  </a:cubicBezTo>
                  <a:cubicBezTo>
                    <a:pt x="130" y="176"/>
                    <a:pt x="129" y="176"/>
                    <a:pt x="129" y="176"/>
                  </a:cubicBezTo>
                  <a:cubicBezTo>
                    <a:pt x="57" y="170"/>
                    <a:pt x="0" y="110"/>
                    <a:pt x="0" y="36"/>
                  </a:cubicBezTo>
                  <a:cubicBezTo>
                    <a:pt x="0" y="0"/>
                    <a:pt x="0" y="0"/>
                    <a:pt x="0" y="0"/>
                  </a:cubicBezTo>
                  <a:lnTo>
                    <a:pt x="259" y="0"/>
                  </a:lnTo>
                  <a:close/>
                </a:path>
              </a:pathLst>
            </a:custGeom>
            <a:solidFill>
              <a:srgbClr val="153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6" name="Freeform 33">
              <a:extLst>
                <a:ext uri="{FF2B5EF4-FFF2-40B4-BE49-F238E27FC236}">
                  <a16:creationId xmlns:a16="http://schemas.microsoft.com/office/drawing/2014/main" id="{DAB48F6F-8982-4E80-A21B-8C3AECF6A901}"/>
                </a:ext>
              </a:extLst>
            </p:cNvPr>
            <p:cNvSpPr>
              <a:spLocks/>
            </p:cNvSpPr>
            <p:nvPr/>
          </p:nvSpPr>
          <p:spPr bwMode="auto">
            <a:xfrm>
              <a:off x="11804650" y="7178675"/>
              <a:ext cx="1338263" cy="511175"/>
            </a:xfrm>
            <a:custGeom>
              <a:avLst/>
              <a:gdLst>
                <a:gd name="T0" fmla="*/ 67 w 420"/>
                <a:gd name="T1" fmla="*/ 157 h 161"/>
                <a:gd name="T2" fmla="*/ 369 w 420"/>
                <a:gd name="T3" fmla="*/ 115 h 161"/>
                <a:gd name="T4" fmla="*/ 416 w 420"/>
                <a:gd name="T5" fmla="*/ 52 h 161"/>
                <a:gd name="T6" fmla="*/ 416 w 420"/>
                <a:gd name="T7" fmla="*/ 52 h 161"/>
                <a:gd name="T8" fmla="*/ 353 w 420"/>
                <a:gd name="T9" fmla="*/ 5 h 161"/>
                <a:gd name="T10" fmla="*/ 51 w 420"/>
                <a:gd name="T11" fmla="*/ 47 h 161"/>
                <a:gd name="T12" fmla="*/ 4 w 420"/>
                <a:gd name="T13" fmla="*/ 110 h 161"/>
                <a:gd name="T14" fmla="*/ 4 w 420"/>
                <a:gd name="T15" fmla="*/ 110 h 161"/>
                <a:gd name="T16" fmla="*/ 67 w 420"/>
                <a:gd name="T17" fmla="*/ 1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61">
                  <a:moveTo>
                    <a:pt x="67" y="157"/>
                  </a:moveTo>
                  <a:cubicBezTo>
                    <a:pt x="369" y="115"/>
                    <a:pt x="369" y="115"/>
                    <a:pt x="369" y="115"/>
                  </a:cubicBezTo>
                  <a:cubicBezTo>
                    <a:pt x="399" y="111"/>
                    <a:pt x="420" y="82"/>
                    <a:pt x="416" y="52"/>
                  </a:cubicBezTo>
                  <a:cubicBezTo>
                    <a:pt x="416" y="52"/>
                    <a:pt x="416" y="52"/>
                    <a:pt x="416" y="52"/>
                  </a:cubicBezTo>
                  <a:cubicBezTo>
                    <a:pt x="412" y="22"/>
                    <a:pt x="384" y="0"/>
                    <a:pt x="353" y="5"/>
                  </a:cubicBezTo>
                  <a:cubicBezTo>
                    <a:pt x="51" y="47"/>
                    <a:pt x="51" y="47"/>
                    <a:pt x="51" y="47"/>
                  </a:cubicBezTo>
                  <a:cubicBezTo>
                    <a:pt x="21" y="51"/>
                    <a:pt x="0" y="79"/>
                    <a:pt x="4" y="110"/>
                  </a:cubicBezTo>
                  <a:cubicBezTo>
                    <a:pt x="4" y="110"/>
                    <a:pt x="4" y="110"/>
                    <a:pt x="4" y="110"/>
                  </a:cubicBezTo>
                  <a:cubicBezTo>
                    <a:pt x="8" y="140"/>
                    <a:pt x="36" y="161"/>
                    <a:pt x="67" y="157"/>
                  </a:cubicBezTo>
                  <a:close/>
                </a:path>
              </a:pathLst>
            </a:custGeom>
            <a:solidFill>
              <a:srgbClr val="153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7" name="Freeform 34">
              <a:extLst>
                <a:ext uri="{FF2B5EF4-FFF2-40B4-BE49-F238E27FC236}">
                  <a16:creationId xmlns:a16="http://schemas.microsoft.com/office/drawing/2014/main" id="{B7E49F25-7938-40F0-A442-19F285FE4B4B}"/>
                </a:ext>
              </a:extLst>
            </p:cNvPr>
            <p:cNvSpPr>
              <a:spLocks/>
            </p:cNvSpPr>
            <p:nvPr/>
          </p:nvSpPr>
          <p:spPr bwMode="auto">
            <a:xfrm>
              <a:off x="11798300" y="7305675"/>
              <a:ext cx="576263" cy="1339850"/>
            </a:xfrm>
            <a:custGeom>
              <a:avLst/>
              <a:gdLst>
                <a:gd name="T0" fmla="*/ 175 w 181"/>
                <a:gd name="T1" fmla="*/ 349 h 421"/>
                <a:gd name="T2" fmla="*/ 115 w 181"/>
                <a:gd name="T3" fmla="*/ 50 h 421"/>
                <a:gd name="T4" fmla="*/ 50 w 181"/>
                <a:gd name="T5" fmla="*/ 6 h 421"/>
                <a:gd name="T6" fmla="*/ 50 w 181"/>
                <a:gd name="T7" fmla="*/ 6 h 421"/>
                <a:gd name="T8" fmla="*/ 6 w 181"/>
                <a:gd name="T9" fmla="*/ 72 h 421"/>
                <a:gd name="T10" fmla="*/ 66 w 181"/>
                <a:gd name="T11" fmla="*/ 371 h 421"/>
                <a:gd name="T12" fmla="*/ 131 w 181"/>
                <a:gd name="T13" fmla="*/ 415 h 421"/>
                <a:gd name="T14" fmla="*/ 131 w 181"/>
                <a:gd name="T15" fmla="*/ 415 h 421"/>
                <a:gd name="T16" fmla="*/ 175 w 181"/>
                <a:gd name="T17" fmla="*/ 34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421">
                  <a:moveTo>
                    <a:pt x="175" y="349"/>
                  </a:moveTo>
                  <a:cubicBezTo>
                    <a:pt x="115" y="50"/>
                    <a:pt x="115" y="50"/>
                    <a:pt x="115" y="50"/>
                  </a:cubicBezTo>
                  <a:cubicBezTo>
                    <a:pt x="109" y="20"/>
                    <a:pt x="80" y="0"/>
                    <a:pt x="50" y="6"/>
                  </a:cubicBezTo>
                  <a:cubicBezTo>
                    <a:pt x="50" y="6"/>
                    <a:pt x="50" y="6"/>
                    <a:pt x="50" y="6"/>
                  </a:cubicBezTo>
                  <a:cubicBezTo>
                    <a:pt x="20" y="12"/>
                    <a:pt x="0" y="42"/>
                    <a:pt x="6" y="72"/>
                  </a:cubicBezTo>
                  <a:cubicBezTo>
                    <a:pt x="66" y="371"/>
                    <a:pt x="66" y="371"/>
                    <a:pt x="66" y="371"/>
                  </a:cubicBezTo>
                  <a:cubicBezTo>
                    <a:pt x="72" y="401"/>
                    <a:pt x="101" y="421"/>
                    <a:pt x="131" y="415"/>
                  </a:cubicBezTo>
                  <a:cubicBezTo>
                    <a:pt x="131" y="415"/>
                    <a:pt x="131" y="415"/>
                    <a:pt x="131" y="415"/>
                  </a:cubicBezTo>
                  <a:cubicBezTo>
                    <a:pt x="161" y="409"/>
                    <a:pt x="181" y="379"/>
                    <a:pt x="175" y="349"/>
                  </a:cubicBezTo>
                  <a:close/>
                </a:path>
              </a:pathLst>
            </a:custGeom>
            <a:solidFill>
              <a:srgbClr val="153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8" name="Freeform 35">
              <a:extLst>
                <a:ext uri="{FF2B5EF4-FFF2-40B4-BE49-F238E27FC236}">
                  <a16:creationId xmlns:a16="http://schemas.microsoft.com/office/drawing/2014/main" id="{59525569-DE5D-40DD-A4B0-7DFEF5884BBF}"/>
                </a:ext>
              </a:extLst>
            </p:cNvPr>
            <p:cNvSpPr>
              <a:spLocks/>
            </p:cNvSpPr>
            <p:nvPr/>
          </p:nvSpPr>
          <p:spPr bwMode="auto">
            <a:xfrm>
              <a:off x="11795125" y="8337550"/>
              <a:ext cx="582613" cy="298450"/>
            </a:xfrm>
            <a:custGeom>
              <a:avLst/>
              <a:gdLst>
                <a:gd name="T0" fmla="*/ 183 w 183"/>
                <a:gd name="T1" fmla="*/ 94 h 94"/>
                <a:gd name="T2" fmla="*/ 183 w 183"/>
                <a:gd name="T3" fmla="*/ 92 h 94"/>
                <a:gd name="T4" fmla="*/ 92 w 183"/>
                <a:gd name="T5" fmla="*/ 0 h 94"/>
                <a:gd name="T6" fmla="*/ 0 w 183"/>
                <a:gd name="T7" fmla="*/ 92 h 94"/>
                <a:gd name="T8" fmla="*/ 0 w 183"/>
                <a:gd name="T9" fmla="*/ 94 h 94"/>
                <a:gd name="T10" fmla="*/ 183 w 183"/>
                <a:gd name="T11" fmla="*/ 94 h 94"/>
              </a:gdLst>
              <a:ahLst/>
              <a:cxnLst>
                <a:cxn ang="0">
                  <a:pos x="T0" y="T1"/>
                </a:cxn>
                <a:cxn ang="0">
                  <a:pos x="T2" y="T3"/>
                </a:cxn>
                <a:cxn ang="0">
                  <a:pos x="T4" y="T5"/>
                </a:cxn>
                <a:cxn ang="0">
                  <a:pos x="T6" y="T7"/>
                </a:cxn>
                <a:cxn ang="0">
                  <a:pos x="T8" y="T9"/>
                </a:cxn>
                <a:cxn ang="0">
                  <a:pos x="T10" y="T11"/>
                </a:cxn>
              </a:cxnLst>
              <a:rect l="0" t="0" r="r" b="b"/>
              <a:pathLst>
                <a:path w="183" h="94">
                  <a:moveTo>
                    <a:pt x="183" y="94"/>
                  </a:moveTo>
                  <a:cubicBezTo>
                    <a:pt x="183" y="93"/>
                    <a:pt x="183" y="92"/>
                    <a:pt x="183" y="92"/>
                  </a:cubicBezTo>
                  <a:cubicBezTo>
                    <a:pt x="183" y="41"/>
                    <a:pt x="142" y="0"/>
                    <a:pt x="92" y="0"/>
                  </a:cubicBezTo>
                  <a:cubicBezTo>
                    <a:pt x="41" y="0"/>
                    <a:pt x="0" y="41"/>
                    <a:pt x="0" y="92"/>
                  </a:cubicBezTo>
                  <a:cubicBezTo>
                    <a:pt x="0" y="92"/>
                    <a:pt x="0" y="93"/>
                    <a:pt x="0" y="94"/>
                  </a:cubicBezTo>
                  <a:lnTo>
                    <a:pt x="183" y="94"/>
                  </a:ln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9" name="Freeform 36">
              <a:extLst>
                <a:ext uri="{FF2B5EF4-FFF2-40B4-BE49-F238E27FC236}">
                  <a16:creationId xmlns:a16="http://schemas.microsoft.com/office/drawing/2014/main" id="{A7CDE690-6938-41BF-92FE-CAD22C22C3B6}"/>
                </a:ext>
              </a:extLst>
            </p:cNvPr>
            <p:cNvSpPr>
              <a:spLocks/>
            </p:cNvSpPr>
            <p:nvPr/>
          </p:nvSpPr>
          <p:spPr bwMode="auto">
            <a:xfrm>
              <a:off x="11136313" y="6773863"/>
              <a:ext cx="114300" cy="1906588"/>
            </a:xfrm>
            <a:custGeom>
              <a:avLst/>
              <a:gdLst>
                <a:gd name="T0" fmla="*/ 36 w 36"/>
                <a:gd name="T1" fmla="*/ 592 h 599"/>
                <a:gd name="T2" fmla="*/ 21 w 36"/>
                <a:gd name="T3" fmla="*/ 599 h 599"/>
                <a:gd name="T4" fmla="*/ 6 w 36"/>
                <a:gd name="T5" fmla="*/ 594 h 599"/>
                <a:gd name="T6" fmla="*/ 0 w 36"/>
                <a:gd name="T7" fmla="*/ 579 h 599"/>
                <a:gd name="T8" fmla="*/ 0 w 36"/>
                <a:gd name="T9" fmla="*/ 17 h 599"/>
                <a:gd name="T10" fmla="*/ 11 w 36"/>
                <a:gd name="T11" fmla="*/ 0 h 599"/>
                <a:gd name="T12" fmla="*/ 7 w 36"/>
                <a:gd name="T13" fmla="*/ 12 h 599"/>
                <a:gd name="T14" fmla="*/ 7 w 36"/>
                <a:gd name="T15" fmla="*/ 574 h 599"/>
                <a:gd name="T16" fmla="*/ 13 w 36"/>
                <a:gd name="T17" fmla="*/ 588 h 599"/>
                <a:gd name="T18" fmla="*/ 27 w 36"/>
                <a:gd name="T19" fmla="*/ 594 h 599"/>
                <a:gd name="T20" fmla="*/ 36 w 36"/>
                <a:gd name="T21" fmla="*/ 59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99">
                  <a:moveTo>
                    <a:pt x="36" y="592"/>
                  </a:moveTo>
                  <a:cubicBezTo>
                    <a:pt x="33" y="597"/>
                    <a:pt x="27" y="599"/>
                    <a:pt x="21" y="599"/>
                  </a:cubicBezTo>
                  <a:cubicBezTo>
                    <a:pt x="15" y="599"/>
                    <a:pt x="10" y="597"/>
                    <a:pt x="6" y="594"/>
                  </a:cubicBezTo>
                  <a:cubicBezTo>
                    <a:pt x="3" y="590"/>
                    <a:pt x="0" y="585"/>
                    <a:pt x="0" y="579"/>
                  </a:cubicBezTo>
                  <a:cubicBezTo>
                    <a:pt x="0" y="17"/>
                    <a:pt x="0" y="17"/>
                    <a:pt x="0" y="17"/>
                  </a:cubicBezTo>
                  <a:cubicBezTo>
                    <a:pt x="0" y="10"/>
                    <a:pt x="5" y="3"/>
                    <a:pt x="11" y="0"/>
                  </a:cubicBezTo>
                  <a:cubicBezTo>
                    <a:pt x="8" y="3"/>
                    <a:pt x="7" y="8"/>
                    <a:pt x="7" y="12"/>
                  </a:cubicBezTo>
                  <a:cubicBezTo>
                    <a:pt x="7" y="574"/>
                    <a:pt x="7" y="574"/>
                    <a:pt x="7" y="574"/>
                  </a:cubicBezTo>
                  <a:cubicBezTo>
                    <a:pt x="7" y="580"/>
                    <a:pt x="9" y="585"/>
                    <a:pt x="13" y="588"/>
                  </a:cubicBezTo>
                  <a:cubicBezTo>
                    <a:pt x="16" y="592"/>
                    <a:pt x="21" y="594"/>
                    <a:pt x="27" y="594"/>
                  </a:cubicBezTo>
                  <a:cubicBezTo>
                    <a:pt x="30" y="594"/>
                    <a:pt x="34" y="594"/>
                    <a:pt x="36" y="592"/>
                  </a:cubicBezTo>
                  <a:close/>
                </a:path>
              </a:pathLst>
            </a:custGeom>
            <a:solidFill>
              <a:srgbClr val="B4C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0" name="Freeform 37">
              <a:extLst>
                <a:ext uri="{FF2B5EF4-FFF2-40B4-BE49-F238E27FC236}">
                  <a16:creationId xmlns:a16="http://schemas.microsoft.com/office/drawing/2014/main" id="{B79D669A-6E39-494E-8AE9-34F27BBF7D23}"/>
                </a:ext>
              </a:extLst>
            </p:cNvPr>
            <p:cNvSpPr>
              <a:spLocks/>
            </p:cNvSpPr>
            <p:nvPr/>
          </p:nvSpPr>
          <p:spPr bwMode="auto">
            <a:xfrm>
              <a:off x="11158538" y="6764338"/>
              <a:ext cx="107950" cy="1900238"/>
            </a:xfrm>
            <a:custGeom>
              <a:avLst/>
              <a:gdLst>
                <a:gd name="T0" fmla="*/ 34 w 34"/>
                <a:gd name="T1" fmla="*/ 20 h 597"/>
                <a:gd name="T2" fmla="*/ 34 w 34"/>
                <a:gd name="T3" fmla="*/ 582 h 597"/>
                <a:gd name="T4" fmla="*/ 29 w 34"/>
                <a:gd name="T5" fmla="*/ 595 h 597"/>
                <a:gd name="T6" fmla="*/ 20 w 34"/>
                <a:gd name="T7" fmla="*/ 597 h 597"/>
                <a:gd name="T8" fmla="*/ 6 w 34"/>
                <a:gd name="T9" fmla="*/ 591 h 597"/>
                <a:gd name="T10" fmla="*/ 0 w 34"/>
                <a:gd name="T11" fmla="*/ 577 h 597"/>
                <a:gd name="T12" fmla="*/ 0 w 34"/>
                <a:gd name="T13" fmla="*/ 15 h 597"/>
                <a:gd name="T14" fmla="*/ 4 w 34"/>
                <a:gd name="T15" fmla="*/ 3 h 597"/>
                <a:gd name="T16" fmla="*/ 4 w 34"/>
                <a:gd name="T17" fmla="*/ 3 h 597"/>
                <a:gd name="T18" fmla="*/ 14 w 34"/>
                <a:gd name="T19" fmla="*/ 0 h 597"/>
                <a:gd name="T20" fmla="*/ 28 w 34"/>
                <a:gd name="T21" fmla="*/ 6 h 597"/>
                <a:gd name="T22" fmla="*/ 34 w 34"/>
                <a:gd name="T23" fmla="*/ 2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97">
                  <a:moveTo>
                    <a:pt x="34" y="20"/>
                  </a:moveTo>
                  <a:cubicBezTo>
                    <a:pt x="34" y="582"/>
                    <a:pt x="34" y="582"/>
                    <a:pt x="34" y="582"/>
                  </a:cubicBezTo>
                  <a:cubicBezTo>
                    <a:pt x="34" y="587"/>
                    <a:pt x="32" y="592"/>
                    <a:pt x="29" y="595"/>
                  </a:cubicBezTo>
                  <a:cubicBezTo>
                    <a:pt x="27" y="597"/>
                    <a:pt x="23" y="597"/>
                    <a:pt x="20" y="597"/>
                  </a:cubicBezTo>
                  <a:cubicBezTo>
                    <a:pt x="14" y="597"/>
                    <a:pt x="9" y="595"/>
                    <a:pt x="6" y="591"/>
                  </a:cubicBezTo>
                  <a:cubicBezTo>
                    <a:pt x="2" y="588"/>
                    <a:pt x="0" y="583"/>
                    <a:pt x="0" y="577"/>
                  </a:cubicBezTo>
                  <a:cubicBezTo>
                    <a:pt x="0" y="15"/>
                    <a:pt x="0" y="15"/>
                    <a:pt x="0" y="15"/>
                  </a:cubicBezTo>
                  <a:cubicBezTo>
                    <a:pt x="0" y="11"/>
                    <a:pt x="1" y="6"/>
                    <a:pt x="4" y="3"/>
                  </a:cubicBezTo>
                  <a:cubicBezTo>
                    <a:pt x="4" y="3"/>
                    <a:pt x="4" y="3"/>
                    <a:pt x="4" y="3"/>
                  </a:cubicBezTo>
                  <a:cubicBezTo>
                    <a:pt x="7" y="1"/>
                    <a:pt x="10" y="0"/>
                    <a:pt x="14" y="0"/>
                  </a:cubicBezTo>
                  <a:cubicBezTo>
                    <a:pt x="19" y="0"/>
                    <a:pt x="24" y="2"/>
                    <a:pt x="28" y="6"/>
                  </a:cubicBezTo>
                  <a:cubicBezTo>
                    <a:pt x="32" y="10"/>
                    <a:pt x="34" y="15"/>
                    <a:pt x="34" y="20"/>
                  </a:cubicBezTo>
                  <a:close/>
                </a:path>
              </a:pathLst>
            </a:custGeom>
            <a:solidFill>
              <a:srgbClr val="C1D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1" name="Freeform 38">
              <a:extLst>
                <a:ext uri="{FF2B5EF4-FFF2-40B4-BE49-F238E27FC236}">
                  <a16:creationId xmlns:a16="http://schemas.microsoft.com/office/drawing/2014/main" id="{287EB09E-C2DB-492C-9D22-7C0DD36A72DE}"/>
                </a:ext>
              </a:extLst>
            </p:cNvPr>
            <p:cNvSpPr>
              <a:spLocks/>
            </p:cNvSpPr>
            <p:nvPr/>
          </p:nvSpPr>
          <p:spPr bwMode="auto">
            <a:xfrm>
              <a:off x="11974513" y="6773863"/>
              <a:ext cx="114300" cy="1906588"/>
            </a:xfrm>
            <a:custGeom>
              <a:avLst/>
              <a:gdLst>
                <a:gd name="T0" fmla="*/ 36 w 36"/>
                <a:gd name="T1" fmla="*/ 592 h 599"/>
                <a:gd name="T2" fmla="*/ 20 w 36"/>
                <a:gd name="T3" fmla="*/ 599 h 599"/>
                <a:gd name="T4" fmla="*/ 6 w 36"/>
                <a:gd name="T5" fmla="*/ 594 h 599"/>
                <a:gd name="T6" fmla="*/ 0 w 36"/>
                <a:gd name="T7" fmla="*/ 579 h 599"/>
                <a:gd name="T8" fmla="*/ 0 w 36"/>
                <a:gd name="T9" fmla="*/ 17 h 599"/>
                <a:gd name="T10" fmla="*/ 10 w 36"/>
                <a:gd name="T11" fmla="*/ 0 h 599"/>
                <a:gd name="T12" fmla="*/ 6 w 36"/>
                <a:gd name="T13" fmla="*/ 12 h 599"/>
                <a:gd name="T14" fmla="*/ 6 w 36"/>
                <a:gd name="T15" fmla="*/ 574 h 599"/>
                <a:gd name="T16" fmla="*/ 12 w 36"/>
                <a:gd name="T17" fmla="*/ 588 h 599"/>
                <a:gd name="T18" fmla="*/ 26 w 36"/>
                <a:gd name="T19" fmla="*/ 594 h 599"/>
                <a:gd name="T20" fmla="*/ 36 w 36"/>
                <a:gd name="T21" fmla="*/ 592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99">
                  <a:moveTo>
                    <a:pt x="36" y="592"/>
                  </a:moveTo>
                  <a:cubicBezTo>
                    <a:pt x="32" y="597"/>
                    <a:pt x="26" y="599"/>
                    <a:pt x="20" y="599"/>
                  </a:cubicBezTo>
                  <a:cubicBezTo>
                    <a:pt x="14" y="599"/>
                    <a:pt x="9" y="597"/>
                    <a:pt x="6" y="594"/>
                  </a:cubicBezTo>
                  <a:cubicBezTo>
                    <a:pt x="2" y="590"/>
                    <a:pt x="0" y="585"/>
                    <a:pt x="0" y="579"/>
                  </a:cubicBezTo>
                  <a:cubicBezTo>
                    <a:pt x="0" y="17"/>
                    <a:pt x="0" y="17"/>
                    <a:pt x="0" y="17"/>
                  </a:cubicBezTo>
                  <a:cubicBezTo>
                    <a:pt x="0" y="10"/>
                    <a:pt x="4" y="3"/>
                    <a:pt x="10" y="0"/>
                  </a:cubicBezTo>
                  <a:cubicBezTo>
                    <a:pt x="8" y="3"/>
                    <a:pt x="6" y="8"/>
                    <a:pt x="6" y="12"/>
                  </a:cubicBezTo>
                  <a:cubicBezTo>
                    <a:pt x="6" y="574"/>
                    <a:pt x="6" y="574"/>
                    <a:pt x="6" y="574"/>
                  </a:cubicBezTo>
                  <a:cubicBezTo>
                    <a:pt x="6" y="580"/>
                    <a:pt x="8" y="585"/>
                    <a:pt x="12" y="588"/>
                  </a:cubicBezTo>
                  <a:cubicBezTo>
                    <a:pt x="15" y="592"/>
                    <a:pt x="20" y="594"/>
                    <a:pt x="26" y="594"/>
                  </a:cubicBezTo>
                  <a:cubicBezTo>
                    <a:pt x="30" y="594"/>
                    <a:pt x="33" y="594"/>
                    <a:pt x="36" y="592"/>
                  </a:cubicBezTo>
                  <a:close/>
                </a:path>
              </a:pathLst>
            </a:custGeom>
            <a:solidFill>
              <a:srgbClr val="B4CD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2" name="Freeform 39">
              <a:extLst>
                <a:ext uri="{FF2B5EF4-FFF2-40B4-BE49-F238E27FC236}">
                  <a16:creationId xmlns:a16="http://schemas.microsoft.com/office/drawing/2014/main" id="{269E9989-FEB3-4DB5-BFC0-DF2739C7ABE4}"/>
                </a:ext>
              </a:extLst>
            </p:cNvPr>
            <p:cNvSpPr>
              <a:spLocks/>
            </p:cNvSpPr>
            <p:nvPr/>
          </p:nvSpPr>
          <p:spPr bwMode="auto">
            <a:xfrm>
              <a:off x="11993563" y="6764338"/>
              <a:ext cx="107950" cy="1900238"/>
            </a:xfrm>
            <a:custGeom>
              <a:avLst/>
              <a:gdLst>
                <a:gd name="T0" fmla="*/ 34 w 34"/>
                <a:gd name="T1" fmla="*/ 20 h 597"/>
                <a:gd name="T2" fmla="*/ 34 w 34"/>
                <a:gd name="T3" fmla="*/ 582 h 597"/>
                <a:gd name="T4" fmla="*/ 30 w 34"/>
                <a:gd name="T5" fmla="*/ 595 h 597"/>
                <a:gd name="T6" fmla="*/ 20 w 34"/>
                <a:gd name="T7" fmla="*/ 597 h 597"/>
                <a:gd name="T8" fmla="*/ 6 w 34"/>
                <a:gd name="T9" fmla="*/ 591 h 597"/>
                <a:gd name="T10" fmla="*/ 0 w 34"/>
                <a:gd name="T11" fmla="*/ 577 h 597"/>
                <a:gd name="T12" fmla="*/ 0 w 34"/>
                <a:gd name="T13" fmla="*/ 15 h 597"/>
                <a:gd name="T14" fmla="*/ 4 w 34"/>
                <a:gd name="T15" fmla="*/ 3 h 597"/>
                <a:gd name="T16" fmla="*/ 4 w 34"/>
                <a:gd name="T17" fmla="*/ 3 h 597"/>
                <a:gd name="T18" fmla="*/ 14 w 34"/>
                <a:gd name="T19" fmla="*/ 0 h 597"/>
                <a:gd name="T20" fmla="*/ 28 w 34"/>
                <a:gd name="T21" fmla="*/ 6 h 597"/>
                <a:gd name="T22" fmla="*/ 34 w 34"/>
                <a:gd name="T23" fmla="*/ 2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97">
                  <a:moveTo>
                    <a:pt x="34" y="20"/>
                  </a:moveTo>
                  <a:cubicBezTo>
                    <a:pt x="34" y="582"/>
                    <a:pt x="34" y="582"/>
                    <a:pt x="34" y="582"/>
                  </a:cubicBezTo>
                  <a:cubicBezTo>
                    <a:pt x="34" y="587"/>
                    <a:pt x="32" y="592"/>
                    <a:pt x="30" y="595"/>
                  </a:cubicBezTo>
                  <a:cubicBezTo>
                    <a:pt x="27" y="597"/>
                    <a:pt x="24" y="597"/>
                    <a:pt x="20" y="597"/>
                  </a:cubicBezTo>
                  <a:cubicBezTo>
                    <a:pt x="14" y="597"/>
                    <a:pt x="9" y="595"/>
                    <a:pt x="6" y="591"/>
                  </a:cubicBezTo>
                  <a:cubicBezTo>
                    <a:pt x="2" y="588"/>
                    <a:pt x="0" y="583"/>
                    <a:pt x="0" y="577"/>
                  </a:cubicBezTo>
                  <a:cubicBezTo>
                    <a:pt x="0" y="15"/>
                    <a:pt x="0" y="15"/>
                    <a:pt x="0" y="15"/>
                  </a:cubicBezTo>
                  <a:cubicBezTo>
                    <a:pt x="0" y="11"/>
                    <a:pt x="2" y="6"/>
                    <a:pt x="4" y="3"/>
                  </a:cubicBezTo>
                  <a:cubicBezTo>
                    <a:pt x="4" y="3"/>
                    <a:pt x="4" y="3"/>
                    <a:pt x="4" y="3"/>
                  </a:cubicBezTo>
                  <a:cubicBezTo>
                    <a:pt x="7" y="1"/>
                    <a:pt x="10" y="0"/>
                    <a:pt x="14" y="0"/>
                  </a:cubicBezTo>
                  <a:cubicBezTo>
                    <a:pt x="19" y="0"/>
                    <a:pt x="25" y="2"/>
                    <a:pt x="28" y="6"/>
                  </a:cubicBezTo>
                  <a:cubicBezTo>
                    <a:pt x="32" y="10"/>
                    <a:pt x="34" y="15"/>
                    <a:pt x="34" y="20"/>
                  </a:cubicBezTo>
                  <a:close/>
                </a:path>
              </a:pathLst>
            </a:custGeom>
            <a:solidFill>
              <a:srgbClr val="C1D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3" name="Freeform 40">
              <a:extLst>
                <a:ext uri="{FF2B5EF4-FFF2-40B4-BE49-F238E27FC236}">
                  <a16:creationId xmlns:a16="http://schemas.microsoft.com/office/drawing/2014/main" id="{7605EFB0-66CE-459F-8D1F-8DF756DAB03A}"/>
                </a:ext>
              </a:extLst>
            </p:cNvPr>
            <p:cNvSpPr>
              <a:spLocks/>
            </p:cNvSpPr>
            <p:nvPr/>
          </p:nvSpPr>
          <p:spPr bwMode="auto">
            <a:xfrm>
              <a:off x="10744200" y="6726238"/>
              <a:ext cx="1585913" cy="117475"/>
            </a:xfrm>
            <a:custGeom>
              <a:avLst/>
              <a:gdLst>
                <a:gd name="T0" fmla="*/ 498 w 498"/>
                <a:gd name="T1" fmla="*/ 24 h 37"/>
                <a:gd name="T2" fmla="*/ 493 w 498"/>
                <a:gd name="T3" fmla="*/ 31 h 37"/>
                <a:gd name="T4" fmla="*/ 479 w 498"/>
                <a:gd name="T5" fmla="*/ 37 h 37"/>
                <a:gd name="T6" fmla="*/ 20 w 498"/>
                <a:gd name="T7" fmla="*/ 37 h 37"/>
                <a:gd name="T8" fmla="*/ 0 w 498"/>
                <a:gd name="T9" fmla="*/ 17 h 37"/>
                <a:gd name="T10" fmla="*/ 6 w 498"/>
                <a:gd name="T11" fmla="*/ 3 h 37"/>
                <a:gd name="T12" fmla="*/ 9 w 498"/>
                <a:gd name="T13" fmla="*/ 0 h 37"/>
                <a:gd name="T14" fmla="*/ 8 w 498"/>
                <a:gd name="T15" fmla="*/ 7 h 37"/>
                <a:gd name="T16" fmla="*/ 28 w 498"/>
                <a:gd name="T17" fmla="*/ 28 h 37"/>
                <a:gd name="T18" fmla="*/ 486 w 498"/>
                <a:gd name="T19" fmla="*/ 28 h 37"/>
                <a:gd name="T20" fmla="*/ 498 w 498"/>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37">
                  <a:moveTo>
                    <a:pt x="498" y="24"/>
                  </a:moveTo>
                  <a:cubicBezTo>
                    <a:pt x="496" y="27"/>
                    <a:pt x="495" y="29"/>
                    <a:pt x="493" y="31"/>
                  </a:cubicBezTo>
                  <a:cubicBezTo>
                    <a:pt x="489" y="35"/>
                    <a:pt x="484" y="37"/>
                    <a:pt x="479" y="37"/>
                  </a:cubicBezTo>
                  <a:cubicBezTo>
                    <a:pt x="20" y="37"/>
                    <a:pt x="20" y="37"/>
                    <a:pt x="20" y="37"/>
                  </a:cubicBezTo>
                  <a:cubicBezTo>
                    <a:pt x="9" y="37"/>
                    <a:pt x="0" y="28"/>
                    <a:pt x="0" y="17"/>
                  </a:cubicBezTo>
                  <a:cubicBezTo>
                    <a:pt x="0" y="11"/>
                    <a:pt x="2" y="6"/>
                    <a:pt x="6" y="3"/>
                  </a:cubicBezTo>
                  <a:cubicBezTo>
                    <a:pt x="7" y="2"/>
                    <a:pt x="8" y="1"/>
                    <a:pt x="9" y="0"/>
                  </a:cubicBezTo>
                  <a:cubicBezTo>
                    <a:pt x="8" y="2"/>
                    <a:pt x="8" y="5"/>
                    <a:pt x="8" y="7"/>
                  </a:cubicBezTo>
                  <a:cubicBezTo>
                    <a:pt x="8" y="19"/>
                    <a:pt x="17" y="28"/>
                    <a:pt x="28" y="28"/>
                  </a:cubicBezTo>
                  <a:cubicBezTo>
                    <a:pt x="486" y="28"/>
                    <a:pt x="486" y="28"/>
                    <a:pt x="486" y="28"/>
                  </a:cubicBezTo>
                  <a:cubicBezTo>
                    <a:pt x="490" y="28"/>
                    <a:pt x="494" y="26"/>
                    <a:pt x="498" y="24"/>
                  </a:cubicBezTo>
                  <a:close/>
                </a:path>
              </a:pathLst>
            </a:custGeom>
            <a:solidFill>
              <a:srgbClr val="C1D6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4" name="Freeform 41">
              <a:extLst>
                <a:ext uri="{FF2B5EF4-FFF2-40B4-BE49-F238E27FC236}">
                  <a16:creationId xmlns:a16="http://schemas.microsoft.com/office/drawing/2014/main" id="{0B30488C-7292-48C1-969F-AD6DBC8D197D}"/>
                </a:ext>
              </a:extLst>
            </p:cNvPr>
            <p:cNvSpPr>
              <a:spLocks/>
            </p:cNvSpPr>
            <p:nvPr/>
          </p:nvSpPr>
          <p:spPr bwMode="auto">
            <a:xfrm>
              <a:off x="10769600" y="6716713"/>
              <a:ext cx="1563688" cy="98425"/>
            </a:xfrm>
            <a:custGeom>
              <a:avLst/>
              <a:gdLst>
                <a:gd name="T0" fmla="*/ 491 w 491"/>
                <a:gd name="T1" fmla="*/ 20 h 31"/>
                <a:gd name="T2" fmla="*/ 490 w 491"/>
                <a:gd name="T3" fmla="*/ 27 h 31"/>
                <a:gd name="T4" fmla="*/ 478 w 491"/>
                <a:gd name="T5" fmla="*/ 31 h 31"/>
                <a:gd name="T6" fmla="*/ 20 w 491"/>
                <a:gd name="T7" fmla="*/ 31 h 31"/>
                <a:gd name="T8" fmla="*/ 0 w 491"/>
                <a:gd name="T9" fmla="*/ 10 h 31"/>
                <a:gd name="T10" fmla="*/ 1 w 491"/>
                <a:gd name="T11" fmla="*/ 3 h 31"/>
                <a:gd name="T12" fmla="*/ 12 w 491"/>
                <a:gd name="T13" fmla="*/ 0 h 31"/>
                <a:gd name="T14" fmla="*/ 471 w 491"/>
                <a:gd name="T15" fmla="*/ 0 h 31"/>
                <a:gd name="T16" fmla="*/ 491 w 491"/>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31">
                  <a:moveTo>
                    <a:pt x="491" y="20"/>
                  </a:moveTo>
                  <a:cubicBezTo>
                    <a:pt x="491" y="22"/>
                    <a:pt x="490" y="25"/>
                    <a:pt x="490" y="27"/>
                  </a:cubicBezTo>
                  <a:cubicBezTo>
                    <a:pt x="486" y="29"/>
                    <a:pt x="482" y="31"/>
                    <a:pt x="478" y="31"/>
                  </a:cubicBezTo>
                  <a:cubicBezTo>
                    <a:pt x="20" y="31"/>
                    <a:pt x="20" y="31"/>
                    <a:pt x="20" y="31"/>
                  </a:cubicBezTo>
                  <a:cubicBezTo>
                    <a:pt x="9" y="31"/>
                    <a:pt x="0" y="22"/>
                    <a:pt x="0" y="10"/>
                  </a:cubicBezTo>
                  <a:cubicBezTo>
                    <a:pt x="0" y="8"/>
                    <a:pt x="0" y="5"/>
                    <a:pt x="1" y="3"/>
                  </a:cubicBezTo>
                  <a:cubicBezTo>
                    <a:pt x="4" y="1"/>
                    <a:pt x="8" y="0"/>
                    <a:pt x="12" y="0"/>
                  </a:cubicBezTo>
                  <a:cubicBezTo>
                    <a:pt x="471" y="0"/>
                    <a:pt x="471" y="0"/>
                    <a:pt x="471" y="0"/>
                  </a:cubicBezTo>
                  <a:cubicBezTo>
                    <a:pt x="482" y="0"/>
                    <a:pt x="491" y="9"/>
                    <a:pt x="491" y="20"/>
                  </a:cubicBezTo>
                  <a:close/>
                </a:path>
              </a:pathLst>
            </a:custGeom>
            <a:solidFill>
              <a:srgbClr val="E0EA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5" name="Freeform 42">
              <a:extLst>
                <a:ext uri="{FF2B5EF4-FFF2-40B4-BE49-F238E27FC236}">
                  <a16:creationId xmlns:a16="http://schemas.microsoft.com/office/drawing/2014/main" id="{9B97C0EC-1890-4DC0-8FF1-2566DA2B0A40}"/>
                </a:ext>
              </a:extLst>
            </p:cNvPr>
            <p:cNvSpPr>
              <a:spLocks/>
            </p:cNvSpPr>
            <p:nvPr/>
          </p:nvSpPr>
          <p:spPr bwMode="auto">
            <a:xfrm>
              <a:off x="12811125" y="6197600"/>
              <a:ext cx="280988" cy="282575"/>
            </a:xfrm>
            <a:custGeom>
              <a:avLst/>
              <a:gdLst>
                <a:gd name="T0" fmla="*/ 84 w 88"/>
                <a:gd name="T1" fmla="*/ 21 h 89"/>
                <a:gd name="T2" fmla="*/ 21 w 88"/>
                <a:gd name="T3" fmla="*/ 84 h 89"/>
                <a:gd name="T4" fmla="*/ 4 w 88"/>
                <a:gd name="T5" fmla="*/ 84 h 89"/>
                <a:gd name="T6" fmla="*/ 4 w 88"/>
                <a:gd name="T7" fmla="*/ 84 h 89"/>
                <a:gd name="T8" fmla="*/ 4 w 88"/>
                <a:gd name="T9" fmla="*/ 68 h 89"/>
                <a:gd name="T10" fmla="*/ 67 w 88"/>
                <a:gd name="T11" fmla="*/ 5 h 89"/>
                <a:gd name="T12" fmla="*/ 84 w 88"/>
                <a:gd name="T13" fmla="*/ 5 h 89"/>
                <a:gd name="T14" fmla="*/ 84 w 88"/>
                <a:gd name="T15" fmla="*/ 5 h 89"/>
                <a:gd name="T16" fmla="*/ 84 w 88"/>
                <a:gd name="T17"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9">
                  <a:moveTo>
                    <a:pt x="84" y="21"/>
                  </a:moveTo>
                  <a:cubicBezTo>
                    <a:pt x="21" y="84"/>
                    <a:pt x="21" y="84"/>
                    <a:pt x="21" y="84"/>
                  </a:cubicBezTo>
                  <a:cubicBezTo>
                    <a:pt x="16" y="89"/>
                    <a:pt x="9" y="89"/>
                    <a:pt x="4" y="84"/>
                  </a:cubicBezTo>
                  <a:cubicBezTo>
                    <a:pt x="4" y="84"/>
                    <a:pt x="4" y="84"/>
                    <a:pt x="4" y="84"/>
                  </a:cubicBezTo>
                  <a:cubicBezTo>
                    <a:pt x="0" y="80"/>
                    <a:pt x="0" y="72"/>
                    <a:pt x="4" y="68"/>
                  </a:cubicBezTo>
                  <a:cubicBezTo>
                    <a:pt x="67" y="5"/>
                    <a:pt x="67" y="5"/>
                    <a:pt x="67" y="5"/>
                  </a:cubicBezTo>
                  <a:cubicBezTo>
                    <a:pt x="72" y="0"/>
                    <a:pt x="79" y="0"/>
                    <a:pt x="84" y="5"/>
                  </a:cubicBezTo>
                  <a:cubicBezTo>
                    <a:pt x="84" y="5"/>
                    <a:pt x="84" y="5"/>
                    <a:pt x="84" y="5"/>
                  </a:cubicBezTo>
                  <a:cubicBezTo>
                    <a:pt x="88" y="9"/>
                    <a:pt x="88" y="17"/>
                    <a:pt x="84" y="21"/>
                  </a:cubicBezTo>
                  <a:close/>
                </a:path>
              </a:pathLst>
            </a:custGeom>
            <a:solidFill>
              <a:srgbClr val="C7E1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6" name="Freeform 43">
              <a:extLst>
                <a:ext uri="{FF2B5EF4-FFF2-40B4-BE49-F238E27FC236}">
                  <a16:creationId xmlns:a16="http://schemas.microsoft.com/office/drawing/2014/main" id="{1B1C63FB-E074-49EB-BF8F-9E1ACDF2581F}"/>
                </a:ext>
              </a:extLst>
            </p:cNvPr>
            <p:cNvSpPr>
              <a:spLocks/>
            </p:cNvSpPr>
            <p:nvPr/>
          </p:nvSpPr>
          <p:spPr bwMode="auto">
            <a:xfrm>
              <a:off x="12399963" y="7337425"/>
              <a:ext cx="360363" cy="127000"/>
            </a:xfrm>
            <a:custGeom>
              <a:avLst/>
              <a:gdLst>
                <a:gd name="T0" fmla="*/ 102 w 113"/>
                <a:gd name="T1" fmla="*/ 24 h 40"/>
                <a:gd name="T2" fmla="*/ 15 w 113"/>
                <a:gd name="T3" fmla="*/ 39 h 40"/>
                <a:gd name="T4" fmla="*/ 1 w 113"/>
                <a:gd name="T5" fmla="*/ 29 h 40"/>
                <a:gd name="T6" fmla="*/ 1 w 113"/>
                <a:gd name="T7" fmla="*/ 29 h 40"/>
                <a:gd name="T8" fmla="*/ 11 w 113"/>
                <a:gd name="T9" fmla="*/ 16 h 40"/>
                <a:gd name="T10" fmla="*/ 98 w 113"/>
                <a:gd name="T11" fmla="*/ 1 h 40"/>
                <a:gd name="T12" fmla="*/ 112 w 113"/>
                <a:gd name="T13" fmla="*/ 10 h 40"/>
                <a:gd name="T14" fmla="*/ 112 w 113"/>
                <a:gd name="T15" fmla="*/ 10 h 40"/>
                <a:gd name="T16" fmla="*/ 102 w 113"/>
                <a:gd name="T1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0">
                  <a:moveTo>
                    <a:pt x="102" y="24"/>
                  </a:moveTo>
                  <a:cubicBezTo>
                    <a:pt x="15" y="39"/>
                    <a:pt x="15" y="39"/>
                    <a:pt x="15" y="39"/>
                  </a:cubicBezTo>
                  <a:cubicBezTo>
                    <a:pt x="8" y="40"/>
                    <a:pt x="2" y="35"/>
                    <a:pt x="1" y="29"/>
                  </a:cubicBezTo>
                  <a:cubicBezTo>
                    <a:pt x="1" y="29"/>
                    <a:pt x="1" y="29"/>
                    <a:pt x="1" y="29"/>
                  </a:cubicBezTo>
                  <a:cubicBezTo>
                    <a:pt x="0" y="23"/>
                    <a:pt x="4" y="17"/>
                    <a:pt x="11" y="16"/>
                  </a:cubicBezTo>
                  <a:cubicBezTo>
                    <a:pt x="98" y="1"/>
                    <a:pt x="98" y="1"/>
                    <a:pt x="98" y="1"/>
                  </a:cubicBezTo>
                  <a:cubicBezTo>
                    <a:pt x="105" y="0"/>
                    <a:pt x="111" y="4"/>
                    <a:pt x="112" y="10"/>
                  </a:cubicBezTo>
                  <a:cubicBezTo>
                    <a:pt x="112" y="10"/>
                    <a:pt x="112" y="10"/>
                    <a:pt x="112" y="10"/>
                  </a:cubicBezTo>
                  <a:cubicBezTo>
                    <a:pt x="113" y="16"/>
                    <a:pt x="109" y="22"/>
                    <a:pt x="102" y="24"/>
                  </a:cubicBezTo>
                  <a:close/>
                </a:path>
              </a:pathLst>
            </a:custGeom>
            <a:solidFill>
              <a:srgbClr val="2B4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7" name="Freeform 44">
              <a:extLst>
                <a:ext uri="{FF2B5EF4-FFF2-40B4-BE49-F238E27FC236}">
                  <a16:creationId xmlns:a16="http://schemas.microsoft.com/office/drawing/2014/main" id="{877FC094-5FA0-457E-8D9A-876B5F079FA7}"/>
                </a:ext>
              </a:extLst>
            </p:cNvPr>
            <p:cNvSpPr>
              <a:spLocks/>
            </p:cNvSpPr>
            <p:nvPr/>
          </p:nvSpPr>
          <p:spPr bwMode="auto">
            <a:xfrm>
              <a:off x="12849225" y="6992938"/>
              <a:ext cx="481013" cy="563563"/>
            </a:xfrm>
            <a:custGeom>
              <a:avLst/>
              <a:gdLst>
                <a:gd name="T0" fmla="*/ 151 w 151"/>
                <a:gd name="T1" fmla="*/ 0 h 177"/>
                <a:gd name="T2" fmla="*/ 151 w 151"/>
                <a:gd name="T3" fmla="*/ 36 h 177"/>
                <a:gd name="T4" fmla="*/ 10 w 151"/>
                <a:gd name="T5" fmla="*/ 177 h 177"/>
                <a:gd name="T6" fmla="*/ 0 w 151"/>
                <a:gd name="T7" fmla="*/ 176 h 177"/>
                <a:gd name="T8" fmla="*/ 129 w 151"/>
                <a:gd name="T9" fmla="*/ 36 h 177"/>
                <a:gd name="T10" fmla="*/ 129 w 151"/>
                <a:gd name="T11" fmla="*/ 0 h 177"/>
                <a:gd name="T12" fmla="*/ 151 w 151"/>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51" h="177">
                  <a:moveTo>
                    <a:pt x="151" y="0"/>
                  </a:moveTo>
                  <a:cubicBezTo>
                    <a:pt x="151" y="36"/>
                    <a:pt x="151" y="36"/>
                    <a:pt x="151" y="36"/>
                  </a:cubicBezTo>
                  <a:cubicBezTo>
                    <a:pt x="151" y="114"/>
                    <a:pt x="88" y="177"/>
                    <a:pt x="10" y="177"/>
                  </a:cubicBezTo>
                  <a:cubicBezTo>
                    <a:pt x="7" y="177"/>
                    <a:pt x="3" y="176"/>
                    <a:pt x="0" y="176"/>
                  </a:cubicBezTo>
                  <a:cubicBezTo>
                    <a:pt x="72" y="170"/>
                    <a:pt x="129" y="110"/>
                    <a:pt x="129" y="36"/>
                  </a:cubicBezTo>
                  <a:cubicBezTo>
                    <a:pt x="129" y="0"/>
                    <a:pt x="129" y="0"/>
                    <a:pt x="129" y="0"/>
                  </a:cubicBezTo>
                  <a:lnTo>
                    <a:pt x="151" y="0"/>
                  </a:lnTo>
                  <a:close/>
                </a:path>
              </a:pathLst>
            </a:custGeom>
            <a:solidFill>
              <a:srgbClr val="0F2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8" name="Freeform 45">
              <a:extLst>
                <a:ext uri="{FF2B5EF4-FFF2-40B4-BE49-F238E27FC236}">
                  <a16:creationId xmlns:a16="http://schemas.microsoft.com/office/drawing/2014/main" id="{0DFEC96D-AF6E-428C-8F76-7E608BAE8472}"/>
                </a:ext>
              </a:extLst>
            </p:cNvPr>
            <p:cNvSpPr>
              <a:spLocks/>
            </p:cNvSpPr>
            <p:nvPr/>
          </p:nvSpPr>
          <p:spPr bwMode="auto">
            <a:xfrm>
              <a:off x="12579350" y="5905500"/>
              <a:ext cx="528638" cy="257175"/>
            </a:xfrm>
            <a:custGeom>
              <a:avLst/>
              <a:gdLst>
                <a:gd name="T0" fmla="*/ 166 w 166"/>
                <a:gd name="T1" fmla="*/ 34 h 81"/>
                <a:gd name="T2" fmla="*/ 79 w 166"/>
                <a:gd name="T3" fmla="*/ 81 h 81"/>
                <a:gd name="T4" fmla="*/ 78 w 166"/>
                <a:gd name="T5" fmla="*/ 81 h 81"/>
                <a:gd name="T6" fmla="*/ 31 w 166"/>
                <a:gd name="T7" fmla="*/ 70 h 81"/>
                <a:gd name="T8" fmla="*/ 0 w 166"/>
                <a:gd name="T9" fmla="*/ 37 h 81"/>
                <a:gd name="T10" fmla="*/ 84 w 166"/>
                <a:gd name="T11" fmla="*/ 0 h 81"/>
                <a:gd name="T12" fmla="*/ 85 w 166"/>
                <a:gd name="T13" fmla="*/ 0 h 81"/>
                <a:gd name="T14" fmla="*/ 166 w 166"/>
                <a:gd name="T15" fmla="*/ 34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1">
                  <a:moveTo>
                    <a:pt x="166" y="34"/>
                  </a:moveTo>
                  <a:cubicBezTo>
                    <a:pt x="148" y="62"/>
                    <a:pt x="116" y="81"/>
                    <a:pt x="79" y="81"/>
                  </a:cubicBezTo>
                  <a:cubicBezTo>
                    <a:pt x="78" y="81"/>
                    <a:pt x="78" y="81"/>
                    <a:pt x="78" y="81"/>
                  </a:cubicBezTo>
                  <a:cubicBezTo>
                    <a:pt x="61" y="81"/>
                    <a:pt x="45" y="77"/>
                    <a:pt x="31" y="70"/>
                  </a:cubicBezTo>
                  <a:cubicBezTo>
                    <a:pt x="18" y="61"/>
                    <a:pt x="7" y="50"/>
                    <a:pt x="0" y="37"/>
                  </a:cubicBezTo>
                  <a:cubicBezTo>
                    <a:pt x="22" y="16"/>
                    <a:pt x="52" y="2"/>
                    <a:pt x="84" y="0"/>
                  </a:cubicBezTo>
                  <a:cubicBezTo>
                    <a:pt x="85" y="0"/>
                    <a:pt x="85" y="0"/>
                    <a:pt x="85" y="0"/>
                  </a:cubicBezTo>
                  <a:cubicBezTo>
                    <a:pt x="116" y="2"/>
                    <a:pt x="144" y="15"/>
                    <a:pt x="166" y="34"/>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9" name="Freeform 46">
              <a:extLst>
                <a:ext uri="{FF2B5EF4-FFF2-40B4-BE49-F238E27FC236}">
                  <a16:creationId xmlns:a16="http://schemas.microsoft.com/office/drawing/2014/main" id="{6C7B5F0B-B32F-4592-9825-63AB0AB556ED}"/>
                </a:ext>
              </a:extLst>
            </p:cNvPr>
            <p:cNvSpPr>
              <a:spLocks/>
            </p:cNvSpPr>
            <p:nvPr/>
          </p:nvSpPr>
          <p:spPr bwMode="auto">
            <a:xfrm>
              <a:off x="12750800" y="5716588"/>
              <a:ext cx="246063" cy="312738"/>
            </a:xfrm>
            <a:custGeom>
              <a:avLst/>
              <a:gdLst>
                <a:gd name="T0" fmla="*/ 38 w 77"/>
                <a:gd name="T1" fmla="*/ 98 h 98"/>
                <a:gd name="T2" fmla="*/ 38 w 77"/>
                <a:gd name="T3" fmla="*/ 98 h 98"/>
                <a:gd name="T4" fmla="*/ 0 w 77"/>
                <a:gd name="T5" fmla="*/ 59 h 98"/>
                <a:gd name="T6" fmla="*/ 0 w 77"/>
                <a:gd name="T7" fmla="*/ 39 h 98"/>
                <a:gd name="T8" fmla="*/ 38 w 77"/>
                <a:gd name="T9" fmla="*/ 0 h 98"/>
                <a:gd name="T10" fmla="*/ 38 w 77"/>
                <a:gd name="T11" fmla="*/ 0 h 98"/>
                <a:gd name="T12" fmla="*/ 77 w 77"/>
                <a:gd name="T13" fmla="*/ 39 h 98"/>
                <a:gd name="T14" fmla="*/ 77 w 77"/>
                <a:gd name="T15" fmla="*/ 59 h 98"/>
                <a:gd name="T16" fmla="*/ 38 w 77"/>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8">
                  <a:moveTo>
                    <a:pt x="38" y="98"/>
                  </a:moveTo>
                  <a:cubicBezTo>
                    <a:pt x="38" y="98"/>
                    <a:pt x="38" y="98"/>
                    <a:pt x="38" y="98"/>
                  </a:cubicBezTo>
                  <a:cubicBezTo>
                    <a:pt x="17" y="98"/>
                    <a:pt x="0" y="81"/>
                    <a:pt x="0" y="59"/>
                  </a:cubicBezTo>
                  <a:cubicBezTo>
                    <a:pt x="0" y="39"/>
                    <a:pt x="0" y="39"/>
                    <a:pt x="0" y="39"/>
                  </a:cubicBezTo>
                  <a:cubicBezTo>
                    <a:pt x="0" y="18"/>
                    <a:pt x="17" y="0"/>
                    <a:pt x="38" y="0"/>
                  </a:cubicBezTo>
                  <a:cubicBezTo>
                    <a:pt x="38" y="0"/>
                    <a:pt x="38" y="0"/>
                    <a:pt x="38" y="0"/>
                  </a:cubicBezTo>
                  <a:cubicBezTo>
                    <a:pt x="60" y="0"/>
                    <a:pt x="77" y="18"/>
                    <a:pt x="77" y="39"/>
                  </a:cubicBezTo>
                  <a:cubicBezTo>
                    <a:pt x="77" y="59"/>
                    <a:pt x="77" y="59"/>
                    <a:pt x="77" y="59"/>
                  </a:cubicBezTo>
                  <a:cubicBezTo>
                    <a:pt x="77" y="81"/>
                    <a:pt x="60" y="98"/>
                    <a:pt x="38" y="98"/>
                  </a:cubicBezTo>
                  <a:close/>
                </a:path>
              </a:pathLst>
            </a:custGeom>
            <a:solidFill>
              <a:srgbClr val="FBB1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0" name="Freeform 47">
              <a:extLst>
                <a:ext uri="{FF2B5EF4-FFF2-40B4-BE49-F238E27FC236}">
                  <a16:creationId xmlns:a16="http://schemas.microsoft.com/office/drawing/2014/main" id="{34C50771-7B7A-4AC2-9C3D-4928BF0453B3}"/>
                </a:ext>
              </a:extLst>
            </p:cNvPr>
            <p:cNvSpPr>
              <a:spLocks/>
            </p:cNvSpPr>
            <p:nvPr/>
          </p:nvSpPr>
          <p:spPr bwMode="auto">
            <a:xfrm>
              <a:off x="12515850" y="5380038"/>
              <a:ext cx="696913" cy="444500"/>
            </a:xfrm>
            <a:custGeom>
              <a:avLst/>
              <a:gdLst>
                <a:gd name="T0" fmla="*/ 219 w 219"/>
                <a:gd name="T1" fmla="*/ 1 h 140"/>
                <a:gd name="T2" fmla="*/ 219 w 219"/>
                <a:gd name="T3" fmla="*/ 31 h 140"/>
                <a:gd name="T4" fmla="*/ 111 w 219"/>
                <a:gd name="T5" fmla="*/ 140 h 140"/>
                <a:gd name="T6" fmla="*/ 109 w 219"/>
                <a:gd name="T7" fmla="*/ 140 h 140"/>
                <a:gd name="T8" fmla="*/ 0 w 219"/>
                <a:gd name="T9" fmla="*/ 31 h 140"/>
                <a:gd name="T10" fmla="*/ 0 w 219"/>
                <a:gd name="T11" fmla="*/ 17 h 140"/>
                <a:gd name="T12" fmla="*/ 109 w 219"/>
                <a:gd name="T13" fmla="*/ 126 h 140"/>
                <a:gd name="T14" fmla="*/ 111 w 219"/>
                <a:gd name="T15" fmla="*/ 126 h 140"/>
                <a:gd name="T16" fmla="*/ 219 w 219"/>
                <a:gd name="T17" fmla="*/ 17 h 140"/>
                <a:gd name="T18" fmla="*/ 219 w 219"/>
                <a:gd name="T19" fmla="*/ 0 h 140"/>
                <a:gd name="T20" fmla="*/ 219 w 219"/>
                <a:gd name="T21"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40">
                  <a:moveTo>
                    <a:pt x="219" y="1"/>
                  </a:moveTo>
                  <a:cubicBezTo>
                    <a:pt x="219" y="31"/>
                    <a:pt x="219" y="31"/>
                    <a:pt x="219" y="31"/>
                  </a:cubicBezTo>
                  <a:cubicBezTo>
                    <a:pt x="219" y="91"/>
                    <a:pt x="171" y="140"/>
                    <a:pt x="111" y="140"/>
                  </a:cubicBezTo>
                  <a:cubicBezTo>
                    <a:pt x="109" y="140"/>
                    <a:pt x="109" y="140"/>
                    <a:pt x="109" y="140"/>
                  </a:cubicBezTo>
                  <a:cubicBezTo>
                    <a:pt x="49" y="140"/>
                    <a:pt x="0" y="91"/>
                    <a:pt x="0" y="31"/>
                  </a:cubicBezTo>
                  <a:cubicBezTo>
                    <a:pt x="0" y="17"/>
                    <a:pt x="0" y="17"/>
                    <a:pt x="0" y="17"/>
                  </a:cubicBezTo>
                  <a:cubicBezTo>
                    <a:pt x="0" y="77"/>
                    <a:pt x="49" y="126"/>
                    <a:pt x="109" y="126"/>
                  </a:cubicBezTo>
                  <a:cubicBezTo>
                    <a:pt x="111" y="126"/>
                    <a:pt x="111" y="126"/>
                    <a:pt x="111" y="126"/>
                  </a:cubicBezTo>
                  <a:cubicBezTo>
                    <a:pt x="171" y="126"/>
                    <a:pt x="219" y="77"/>
                    <a:pt x="219" y="17"/>
                  </a:cubicBezTo>
                  <a:cubicBezTo>
                    <a:pt x="219" y="0"/>
                    <a:pt x="219" y="0"/>
                    <a:pt x="219" y="0"/>
                  </a:cubicBezTo>
                  <a:cubicBezTo>
                    <a:pt x="219" y="1"/>
                    <a:pt x="219" y="1"/>
                    <a:pt x="219" y="1"/>
                  </a:cubicBezTo>
                  <a:close/>
                </a:path>
              </a:pathLst>
            </a:custGeom>
            <a:solidFill>
              <a:srgbClr val="0317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1" name="Freeform 48">
              <a:extLst>
                <a:ext uri="{FF2B5EF4-FFF2-40B4-BE49-F238E27FC236}">
                  <a16:creationId xmlns:a16="http://schemas.microsoft.com/office/drawing/2014/main" id="{13DE8F09-414A-496A-98B7-5EE85989BEF1}"/>
                </a:ext>
              </a:extLst>
            </p:cNvPr>
            <p:cNvSpPr>
              <a:spLocks/>
            </p:cNvSpPr>
            <p:nvPr/>
          </p:nvSpPr>
          <p:spPr bwMode="auto">
            <a:xfrm>
              <a:off x="12515850" y="5038725"/>
              <a:ext cx="696913" cy="741363"/>
            </a:xfrm>
            <a:custGeom>
              <a:avLst/>
              <a:gdLst>
                <a:gd name="T0" fmla="*/ 219 w 219"/>
                <a:gd name="T1" fmla="*/ 107 h 233"/>
                <a:gd name="T2" fmla="*/ 219 w 219"/>
                <a:gd name="T3" fmla="*/ 124 h 233"/>
                <a:gd name="T4" fmla="*/ 111 w 219"/>
                <a:gd name="T5" fmla="*/ 233 h 233"/>
                <a:gd name="T6" fmla="*/ 109 w 219"/>
                <a:gd name="T7" fmla="*/ 233 h 233"/>
                <a:gd name="T8" fmla="*/ 0 w 219"/>
                <a:gd name="T9" fmla="*/ 124 h 233"/>
                <a:gd name="T10" fmla="*/ 0 w 219"/>
                <a:gd name="T11" fmla="*/ 108 h 233"/>
                <a:gd name="T12" fmla="*/ 109 w 219"/>
                <a:gd name="T13" fmla="*/ 0 h 233"/>
                <a:gd name="T14" fmla="*/ 111 w 219"/>
                <a:gd name="T15" fmla="*/ 0 h 233"/>
                <a:gd name="T16" fmla="*/ 219 w 219"/>
                <a:gd name="T17" fmla="*/ 10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33">
                  <a:moveTo>
                    <a:pt x="219" y="107"/>
                  </a:moveTo>
                  <a:cubicBezTo>
                    <a:pt x="219" y="124"/>
                    <a:pt x="219" y="124"/>
                    <a:pt x="219" y="124"/>
                  </a:cubicBezTo>
                  <a:cubicBezTo>
                    <a:pt x="219" y="184"/>
                    <a:pt x="171" y="233"/>
                    <a:pt x="111" y="233"/>
                  </a:cubicBezTo>
                  <a:cubicBezTo>
                    <a:pt x="109" y="233"/>
                    <a:pt x="109" y="233"/>
                    <a:pt x="109" y="233"/>
                  </a:cubicBezTo>
                  <a:cubicBezTo>
                    <a:pt x="49" y="233"/>
                    <a:pt x="0" y="184"/>
                    <a:pt x="0" y="124"/>
                  </a:cubicBezTo>
                  <a:cubicBezTo>
                    <a:pt x="0" y="108"/>
                    <a:pt x="0" y="108"/>
                    <a:pt x="0" y="108"/>
                  </a:cubicBezTo>
                  <a:cubicBezTo>
                    <a:pt x="0" y="49"/>
                    <a:pt x="49" y="0"/>
                    <a:pt x="109" y="0"/>
                  </a:cubicBezTo>
                  <a:cubicBezTo>
                    <a:pt x="111" y="0"/>
                    <a:pt x="111" y="0"/>
                    <a:pt x="111" y="0"/>
                  </a:cubicBezTo>
                  <a:cubicBezTo>
                    <a:pt x="170" y="0"/>
                    <a:pt x="219" y="48"/>
                    <a:pt x="219" y="107"/>
                  </a:cubicBez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2" name="Freeform 49">
              <a:extLst>
                <a:ext uri="{FF2B5EF4-FFF2-40B4-BE49-F238E27FC236}">
                  <a16:creationId xmlns:a16="http://schemas.microsoft.com/office/drawing/2014/main" id="{2059CFE3-EA95-44D7-80C6-7F1C803A92DF}"/>
                </a:ext>
              </a:extLst>
            </p:cNvPr>
            <p:cNvSpPr>
              <a:spLocks/>
            </p:cNvSpPr>
            <p:nvPr/>
          </p:nvSpPr>
          <p:spPr bwMode="auto">
            <a:xfrm>
              <a:off x="12585700" y="5178425"/>
              <a:ext cx="522288" cy="709613"/>
            </a:xfrm>
            <a:custGeom>
              <a:avLst/>
              <a:gdLst>
                <a:gd name="T0" fmla="*/ 164 w 164"/>
                <a:gd name="T1" fmla="*/ 92 h 223"/>
                <a:gd name="T2" fmla="*/ 164 w 164"/>
                <a:gd name="T3" fmla="*/ 120 h 223"/>
                <a:gd name="T4" fmla="*/ 60 w 164"/>
                <a:gd name="T5" fmla="*/ 223 h 223"/>
                <a:gd name="T6" fmla="*/ 58 w 164"/>
                <a:gd name="T7" fmla="*/ 223 h 223"/>
                <a:gd name="T8" fmla="*/ 0 w 164"/>
                <a:gd name="T9" fmla="*/ 205 h 223"/>
                <a:gd name="T10" fmla="*/ 47 w 164"/>
                <a:gd name="T11" fmla="*/ 217 h 223"/>
                <a:gd name="T12" fmla="*/ 49 w 164"/>
                <a:gd name="T13" fmla="*/ 217 h 223"/>
                <a:gd name="T14" fmla="*/ 153 w 164"/>
                <a:gd name="T15" fmla="*/ 113 h 223"/>
                <a:gd name="T16" fmla="*/ 153 w 164"/>
                <a:gd name="T17" fmla="*/ 85 h 223"/>
                <a:gd name="T18" fmla="*/ 108 w 164"/>
                <a:gd name="T19" fmla="*/ 0 h 223"/>
                <a:gd name="T20" fmla="*/ 164 w 164"/>
                <a:gd name="T21" fmla="*/ 9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23">
                  <a:moveTo>
                    <a:pt x="164" y="92"/>
                  </a:moveTo>
                  <a:cubicBezTo>
                    <a:pt x="164" y="120"/>
                    <a:pt x="164" y="120"/>
                    <a:pt x="164" y="120"/>
                  </a:cubicBezTo>
                  <a:cubicBezTo>
                    <a:pt x="164" y="177"/>
                    <a:pt x="117" y="223"/>
                    <a:pt x="60" y="223"/>
                  </a:cubicBezTo>
                  <a:cubicBezTo>
                    <a:pt x="58" y="223"/>
                    <a:pt x="58" y="223"/>
                    <a:pt x="58" y="223"/>
                  </a:cubicBezTo>
                  <a:cubicBezTo>
                    <a:pt x="37" y="223"/>
                    <a:pt x="17" y="217"/>
                    <a:pt x="0" y="205"/>
                  </a:cubicBezTo>
                  <a:cubicBezTo>
                    <a:pt x="15" y="213"/>
                    <a:pt x="30" y="217"/>
                    <a:pt x="47" y="217"/>
                  </a:cubicBezTo>
                  <a:cubicBezTo>
                    <a:pt x="49" y="217"/>
                    <a:pt x="49" y="217"/>
                    <a:pt x="49" y="217"/>
                  </a:cubicBezTo>
                  <a:cubicBezTo>
                    <a:pt x="106" y="217"/>
                    <a:pt x="153" y="170"/>
                    <a:pt x="153" y="113"/>
                  </a:cubicBezTo>
                  <a:cubicBezTo>
                    <a:pt x="153" y="85"/>
                    <a:pt x="153" y="85"/>
                    <a:pt x="153" y="85"/>
                  </a:cubicBezTo>
                  <a:cubicBezTo>
                    <a:pt x="153" y="50"/>
                    <a:pt x="135" y="19"/>
                    <a:pt x="108" y="0"/>
                  </a:cubicBezTo>
                  <a:cubicBezTo>
                    <a:pt x="141" y="17"/>
                    <a:pt x="164" y="52"/>
                    <a:pt x="164" y="92"/>
                  </a:cubicBezTo>
                  <a:close/>
                </a:path>
              </a:pathLst>
            </a:custGeom>
            <a:solidFill>
              <a:srgbClr val="ECA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3" name="Freeform 50">
              <a:extLst>
                <a:ext uri="{FF2B5EF4-FFF2-40B4-BE49-F238E27FC236}">
                  <a16:creationId xmlns:a16="http://schemas.microsoft.com/office/drawing/2014/main" id="{FE8B7AC5-712E-4CDB-AE18-BEE390A7E02C}"/>
                </a:ext>
              </a:extLst>
            </p:cNvPr>
            <p:cNvSpPr>
              <a:spLocks/>
            </p:cNvSpPr>
            <p:nvPr/>
          </p:nvSpPr>
          <p:spPr bwMode="auto">
            <a:xfrm>
              <a:off x="12442825" y="5143500"/>
              <a:ext cx="630238" cy="725488"/>
            </a:xfrm>
            <a:custGeom>
              <a:avLst/>
              <a:gdLst>
                <a:gd name="T0" fmla="*/ 198 w 198"/>
                <a:gd name="T1" fmla="*/ 95 h 228"/>
                <a:gd name="T2" fmla="*/ 198 w 198"/>
                <a:gd name="T3" fmla="*/ 124 h 228"/>
                <a:gd name="T4" fmla="*/ 94 w 198"/>
                <a:gd name="T5" fmla="*/ 228 h 228"/>
                <a:gd name="T6" fmla="*/ 92 w 198"/>
                <a:gd name="T7" fmla="*/ 228 h 228"/>
                <a:gd name="T8" fmla="*/ 45 w 198"/>
                <a:gd name="T9" fmla="*/ 216 h 228"/>
                <a:gd name="T10" fmla="*/ 0 w 198"/>
                <a:gd name="T11" fmla="*/ 131 h 228"/>
                <a:gd name="T12" fmla="*/ 0 w 198"/>
                <a:gd name="T13" fmla="*/ 103 h 228"/>
                <a:gd name="T14" fmla="*/ 2 w 198"/>
                <a:gd name="T15" fmla="*/ 84 h 228"/>
                <a:gd name="T16" fmla="*/ 6 w 198"/>
                <a:gd name="T17" fmla="*/ 70 h 228"/>
                <a:gd name="T18" fmla="*/ 103 w 198"/>
                <a:gd name="T19" fmla="*/ 0 h 228"/>
                <a:gd name="T20" fmla="*/ 105 w 198"/>
                <a:gd name="T21" fmla="*/ 0 h 228"/>
                <a:gd name="T22" fmla="*/ 153 w 198"/>
                <a:gd name="T23" fmla="*/ 11 h 228"/>
                <a:gd name="T24" fmla="*/ 197 w 198"/>
                <a:gd name="T25" fmla="*/ 87 h 228"/>
                <a:gd name="T26" fmla="*/ 198 w 198"/>
                <a:gd name="T27" fmla="*/ 9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28">
                  <a:moveTo>
                    <a:pt x="198" y="95"/>
                  </a:moveTo>
                  <a:cubicBezTo>
                    <a:pt x="198" y="124"/>
                    <a:pt x="198" y="124"/>
                    <a:pt x="198" y="124"/>
                  </a:cubicBezTo>
                  <a:cubicBezTo>
                    <a:pt x="198" y="181"/>
                    <a:pt x="151" y="228"/>
                    <a:pt x="94" y="228"/>
                  </a:cubicBezTo>
                  <a:cubicBezTo>
                    <a:pt x="92" y="228"/>
                    <a:pt x="92" y="228"/>
                    <a:pt x="92" y="228"/>
                  </a:cubicBezTo>
                  <a:cubicBezTo>
                    <a:pt x="75" y="228"/>
                    <a:pt x="60" y="224"/>
                    <a:pt x="45" y="216"/>
                  </a:cubicBezTo>
                  <a:cubicBezTo>
                    <a:pt x="18" y="198"/>
                    <a:pt x="0" y="166"/>
                    <a:pt x="0" y="131"/>
                  </a:cubicBezTo>
                  <a:cubicBezTo>
                    <a:pt x="0" y="103"/>
                    <a:pt x="0" y="103"/>
                    <a:pt x="0" y="103"/>
                  </a:cubicBezTo>
                  <a:cubicBezTo>
                    <a:pt x="0" y="96"/>
                    <a:pt x="1" y="90"/>
                    <a:pt x="2" y="84"/>
                  </a:cubicBezTo>
                  <a:cubicBezTo>
                    <a:pt x="3" y="79"/>
                    <a:pt x="4" y="75"/>
                    <a:pt x="6" y="70"/>
                  </a:cubicBezTo>
                  <a:cubicBezTo>
                    <a:pt x="19" y="29"/>
                    <a:pt x="58" y="0"/>
                    <a:pt x="103" y="0"/>
                  </a:cubicBezTo>
                  <a:cubicBezTo>
                    <a:pt x="105" y="0"/>
                    <a:pt x="105" y="0"/>
                    <a:pt x="105" y="0"/>
                  </a:cubicBezTo>
                  <a:cubicBezTo>
                    <a:pt x="122" y="0"/>
                    <a:pt x="138" y="4"/>
                    <a:pt x="153" y="11"/>
                  </a:cubicBezTo>
                  <a:cubicBezTo>
                    <a:pt x="177" y="28"/>
                    <a:pt x="194" y="55"/>
                    <a:pt x="197" y="87"/>
                  </a:cubicBezTo>
                  <a:cubicBezTo>
                    <a:pt x="197" y="90"/>
                    <a:pt x="198" y="92"/>
                    <a:pt x="198" y="95"/>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4" name="Freeform 51">
              <a:extLst>
                <a:ext uri="{FF2B5EF4-FFF2-40B4-BE49-F238E27FC236}">
                  <a16:creationId xmlns:a16="http://schemas.microsoft.com/office/drawing/2014/main" id="{02E9F7C3-9376-446D-96DF-E3F57D587333}"/>
                </a:ext>
              </a:extLst>
            </p:cNvPr>
            <p:cNvSpPr>
              <a:spLocks/>
            </p:cNvSpPr>
            <p:nvPr/>
          </p:nvSpPr>
          <p:spPr bwMode="auto">
            <a:xfrm>
              <a:off x="12272963" y="5038725"/>
              <a:ext cx="898525" cy="382588"/>
            </a:xfrm>
            <a:custGeom>
              <a:avLst/>
              <a:gdLst>
                <a:gd name="T0" fmla="*/ 282 w 282"/>
                <a:gd name="T1" fmla="*/ 119 h 120"/>
                <a:gd name="T2" fmla="*/ 282 w 282"/>
                <a:gd name="T3" fmla="*/ 120 h 120"/>
                <a:gd name="T4" fmla="*/ 119 w 282"/>
                <a:gd name="T5" fmla="*/ 120 h 120"/>
                <a:gd name="T6" fmla="*/ 0 w 282"/>
                <a:gd name="T7" fmla="*/ 8 h 120"/>
                <a:gd name="T8" fmla="*/ 0 w 282"/>
                <a:gd name="T9" fmla="*/ 1 h 120"/>
                <a:gd name="T10" fmla="*/ 0 w 282"/>
                <a:gd name="T11" fmla="*/ 0 h 120"/>
                <a:gd name="T12" fmla="*/ 164 w 282"/>
                <a:gd name="T13" fmla="*/ 0 h 120"/>
                <a:gd name="T14" fmla="*/ 282 w 282"/>
                <a:gd name="T15" fmla="*/ 119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120">
                  <a:moveTo>
                    <a:pt x="282" y="119"/>
                  </a:moveTo>
                  <a:cubicBezTo>
                    <a:pt x="282" y="120"/>
                    <a:pt x="282" y="120"/>
                    <a:pt x="282" y="120"/>
                  </a:cubicBezTo>
                  <a:cubicBezTo>
                    <a:pt x="119" y="120"/>
                    <a:pt x="119" y="120"/>
                    <a:pt x="119" y="120"/>
                  </a:cubicBezTo>
                  <a:cubicBezTo>
                    <a:pt x="56" y="120"/>
                    <a:pt x="4" y="71"/>
                    <a:pt x="0" y="8"/>
                  </a:cubicBezTo>
                  <a:cubicBezTo>
                    <a:pt x="0" y="6"/>
                    <a:pt x="0" y="3"/>
                    <a:pt x="0" y="1"/>
                  </a:cubicBezTo>
                  <a:cubicBezTo>
                    <a:pt x="0" y="0"/>
                    <a:pt x="0" y="0"/>
                    <a:pt x="0" y="0"/>
                  </a:cubicBezTo>
                  <a:cubicBezTo>
                    <a:pt x="164" y="0"/>
                    <a:pt x="164" y="0"/>
                    <a:pt x="164" y="0"/>
                  </a:cubicBezTo>
                  <a:cubicBezTo>
                    <a:pt x="229" y="0"/>
                    <a:pt x="282" y="53"/>
                    <a:pt x="282" y="119"/>
                  </a:cubicBez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5" name="Freeform 52">
              <a:extLst>
                <a:ext uri="{FF2B5EF4-FFF2-40B4-BE49-F238E27FC236}">
                  <a16:creationId xmlns:a16="http://schemas.microsoft.com/office/drawing/2014/main" id="{352B9643-7446-4C53-9E4A-CC87C24E6ED6}"/>
                </a:ext>
              </a:extLst>
            </p:cNvPr>
            <p:cNvSpPr>
              <a:spLocks/>
            </p:cNvSpPr>
            <p:nvPr/>
          </p:nvSpPr>
          <p:spPr bwMode="auto">
            <a:xfrm>
              <a:off x="12449175" y="5367338"/>
              <a:ext cx="681038" cy="79375"/>
            </a:xfrm>
            <a:custGeom>
              <a:avLst/>
              <a:gdLst>
                <a:gd name="T0" fmla="*/ 214 w 214"/>
                <a:gd name="T1" fmla="*/ 24 h 25"/>
                <a:gd name="T2" fmla="*/ 214 w 214"/>
                <a:gd name="T3" fmla="*/ 25 h 25"/>
                <a:gd name="T4" fmla="*/ 50 w 214"/>
                <a:gd name="T5" fmla="*/ 25 h 25"/>
                <a:gd name="T6" fmla="*/ 0 w 214"/>
                <a:gd name="T7" fmla="*/ 14 h 25"/>
                <a:gd name="T8" fmla="*/ 4 w 214"/>
                <a:gd name="T9" fmla="*/ 0 h 25"/>
                <a:gd name="T10" fmla="*/ 64 w 214"/>
                <a:gd name="T11" fmla="*/ 17 h 25"/>
                <a:gd name="T12" fmla="*/ 214 w 214"/>
                <a:gd name="T13" fmla="*/ 17 h 25"/>
                <a:gd name="T14" fmla="*/ 214 w 214"/>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5">
                  <a:moveTo>
                    <a:pt x="214" y="24"/>
                  </a:moveTo>
                  <a:cubicBezTo>
                    <a:pt x="214" y="25"/>
                    <a:pt x="214" y="25"/>
                    <a:pt x="214" y="25"/>
                  </a:cubicBezTo>
                  <a:cubicBezTo>
                    <a:pt x="50" y="25"/>
                    <a:pt x="50" y="25"/>
                    <a:pt x="50" y="25"/>
                  </a:cubicBezTo>
                  <a:cubicBezTo>
                    <a:pt x="32" y="25"/>
                    <a:pt x="15" y="21"/>
                    <a:pt x="0" y="14"/>
                  </a:cubicBezTo>
                  <a:cubicBezTo>
                    <a:pt x="1" y="9"/>
                    <a:pt x="2" y="5"/>
                    <a:pt x="4" y="0"/>
                  </a:cubicBezTo>
                  <a:cubicBezTo>
                    <a:pt x="21" y="11"/>
                    <a:pt x="42" y="17"/>
                    <a:pt x="64" y="17"/>
                  </a:cubicBezTo>
                  <a:cubicBezTo>
                    <a:pt x="214" y="17"/>
                    <a:pt x="214" y="17"/>
                    <a:pt x="214" y="17"/>
                  </a:cubicBezTo>
                  <a:cubicBezTo>
                    <a:pt x="214" y="19"/>
                    <a:pt x="214" y="22"/>
                    <a:pt x="214" y="24"/>
                  </a:cubicBezTo>
                  <a:close/>
                </a:path>
              </a:pathLst>
            </a:custGeom>
            <a:solidFill>
              <a:srgbClr val="ECA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6" name="Freeform 53">
              <a:extLst>
                <a:ext uri="{FF2B5EF4-FFF2-40B4-BE49-F238E27FC236}">
                  <a16:creationId xmlns:a16="http://schemas.microsoft.com/office/drawing/2014/main" id="{35875F5B-249D-43F2-B23D-420CC4446A36}"/>
                </a:ext>
              </a:extLst>
            </p:cNvPr>
            <p:cNvSpPr>
              <a:spLocks/>
            </p:cNvSpPr>
            <p:nvPr/>
          </p:nvSpPr>
          <p:spPr bwMode="auto">
            <a:xfrm>
              <a:off x="13041313" y="5443538"/>
              <a:ext cx="114300" cy="101600"/>
            </a:xfrm>
            <a:custGeom>
              <a:avLst/>
              <a:gdLst>
                <a:gd name="T0" fmla="*/ 36 w 36"/>
                <a:gd name="T1" fmla="*/ 11 h 32"/>
                <a:gd name="T2" fmla="*/ 15 w 36"/>
                <a:gd name="T3" fmla="*/ 32 h 32"/>
                <a:gd name="T4" fmla="*/ 0 w 36"/>
                <a:gd name="T5" fmla="*/ 26 h 32"/>
                <a:gd name="T6" fmla="*/ 13 w 36"/>
                <a:gd name="T7" fmla="*/ 30 h 32"/>
                <a:gd name="T8" fmla="*/ 35 w 36"/>
                <a:gd name="T9" fmla="*/ 8 h 32"/>
                <a:gd name="T10" fmla="*/ 33 w 36"/>
                <a:gd name="T11" fmla="*/ 0 h 32"/>
                <a:gd name="T12" fmla="*/ 36 w 36"/>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36" h="32">
                  <a:moveTo>
                    <a:pt x="36" y="11"/>
                  </a:moveTo>
                  <a:cubicBezTo>
                    <a:pt x="36" y="22"/>
                    <a:pt x="27" y="32"/>
                    <a:pt x="15" y="32"/>
                  </a:cubicBezTo>
                  <a:cubicBezTo>
                    <a:pt x="9" y="32"/>
                    <a:pt x="4" y="30"/>
                    <a:pt x="0" y="26"/>
                  </a:cubicBezTo>
                  <a:cubicBezTo>
                    <a:pt x="4" y="29"/>
                    <a:pt x="8" y="30"/>
                    <a:pt x="13" y="30"/>
                  </a:cubicBezTo>
                  <a:cubicBezTo>
                    <a:pt x="25" y="30"/>
                    <a:pt x="35" y="20"/>
                    <a:pt x="35" y="8"/>
                  </a:cubicBezTo>
                  <a:cubicBezTo>
                    <a:pt x="35" y="5"/>
                    <a:pt x="34" y="2"/>
                    <a:pt x="33" y="0"/>
                  </a:cubicBezTo>
                  <a:cubicBezTo>
                    <a:pt x="35" y="3"/>
                    <a:pt x="36" y="7"/>
                    <a:pt x="36" y="11"/>
                  </a:cubicBezTo>
                  <a:close/>
                </a:path>
              </a:pathLst>
            </a:custGeom>
            <a:solidFill>
              <a:srgbClr val="ECA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7" name="Freeform 54">
              <a:extLst>
                <a:ext uri="{FF2B5EF4-FFF2-40B4-BE49-F238E27FC236}">
                  <a16:creationId xmlns:a16="http://schemas.microsoft.com/office/drawing/2014/main" id="{5C96FDF3-B71C-4A07-8918-BED43A409BFD}"/>
                </a:ext>
              </a:extLst>
            </p:cNvPr>
            <p:cNvSpPr>
              <a:spLocks/>
            </p:cNvSpPr>
            <p:nvPr/>
          </p:nvSpPr>
          <p:spPr bwMode="auto">
            <a:xfrm>
              <a:off x="13019088" y="5408613"/>
              <a:ext cx="133350" cy="130175"/>
            </a:xfrm>
            <a:custGeom>
              <a:avLst/>
              <a:gdLst>
                <a:gd name="T0" fmla="*/ 42 w 42"/>
                <a:gd name="T1" fmla="*/ 19 h 41"/>
                <a:gd name="T2" fmla="*/ 20 w 42"/>
                <a:gd name="T3" fmla="*/ 41 h 41"/>
                <a:gd name="T4" fmla="*/ 7 w 42"/>
                <a:gd name="T5" fmla="*/ 37 h 41"/>
                <a:gd name="T6" fmla="*/ 7 w 42"/>
                <a:gd name="T7" fmla="*/ 37 h 41"/>
                <a:gd name="T8" fmla="*/ 0 w 42"/>
                <a:gd name="T9" fmla="*/ 22 h 41"/>
                <a:gd name="T10" fmla="*/ 22 w 42"/>
                <a:gd name="T11" fmla="*/ 0 h 41"/>
                <a:gd name="T12" fmla="*/ 40 w 42"/>
                <a:gd name="T13" fmla="*/ 11 h 41"/>
                <a:gd name="T14" fmla="*/ 42 w 42"/>
                <a:gd name="T15" fmla="*/ 1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42" y="19"/>
                  </a:moveTo>
                  <a:cubicBezTo>
                    <a:pt x="42" y="31"/>
                    <a:pt x="32" y="41"/>
                    <a:pt x="20" y="41"/>
                  </a:cubicBezTo>
                  <a:cubicBezTo>
                    <a:pt x="15" y="41"/>
                    <a:pt x="11" y="40"/>
                    <a:pt x="7" y="37"/>
                  </a:cubicBezTo>
                  <a:cubicBezTo>
                    <a:pt x="7" y="37"/>
                    <a:pt x="7" y="37"/>
                    <a:pt x="7" y="37"/>
                  </a:cubicBezTo>
                  <a:cubicBezTo>
                    <a:pt x="3" y="33"/>
                    <a:pt x="0" y="28"/>
                    <a:pt x="0" y="22"/>
                  </a:cubicBezTo>
                  <a:cubicBezTo>
                    <a:pt x="0" y="10"/>
                    <a:pt x="10" y="0"/>
                    <a:pt x="22" y="0"/>
                  </a:cubicBezTo>
                  <a:cubicBezTo>
                    <a:pt x="30" y="0"/>
                    <a:pt x="36" y="4"/>
                    <a:pt x="40" y="11"/>
                  </a:cubicBezTo>
                  <a:cubicBezTo>
                    <a:pt x="41" y="13"/>
                    <a:pt x="42" y="16"/>
                    <a:pt x="42" y="19"/>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8" name="Freeform 55">
              <a:extLst>
                <a:ext uri="{FF2B5EF4-FFF2-40B4-BE49-F238E27FC236}">
                  <a16:creationId xmlns:a16="http://schemas.microsoft.com/office/drawing/2014/main" id="{4A3BF2F9-4DD5-43A5-B806-DF7E60717D2E}"/>
                </a:ext>
              </a:extLst>
            </p:cNvPr>
            <p:cNvSpPr>
              <a:spLocks/>
            </p:cNvSpPr>
            <p:nvPr/>
          </p:nvSpPr>
          <p:spPr bwMode="auto">
            <a:xfrm>
              <a:off x="12977813" y="5370513"/>
              <a:ext cx="66675" cy="219075"/>
            </a:xfrm>
            <a:custGeom>
              <a:avLst/>
              <a:gdLst>
                <a:gd name="T0" fmla="*/ 10 w 21"/>
                <a:gd name="T1" fmla="*/ 69 h 69"/>
                <a:gd name="T2" fmla="*/ 10 w 21"/>
                <a:gd name="T3" fmla="*/ 69 h 69"/>
                <a:gd name="T4" fmla="*/ 0 w 21"/>
                <a:gd name="T5" fmla="*/ 58 h 69"/>
                <a:gd name="T6" fmla="*/ 0 w 21"/>
                <a:gd name="T7" fmla="*/ 10 h 69"/>
                <a:gd name="T8" fmla="*/ 10 w 21"/>
                <a:gd name="T9" fmla="*/ 0 h 69"/>
                <a:gd name="T10" fmla="*/ 10 w 21"/>
                <a:gd name="T11" fmla="*/ 0 h 69"/>
                <a:gd name="T12" fmla="*/ 21 w 21"/>
                <a:gd name="T13" fmla="*/ 10 h 69"/>
                <a:gd name="T14" fmla="*/ 21 w 21"/>
                <a:gd name="T15" fmla="*/ 58 h 69"/>
                <a:gd name="T16" fmla="*/ 10 w 21"/>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9">
                  <a:moveTo>
                    <a:pt x="10" y="69"/>
                  </a:moveTo>
                  <a:cubicBezTo>
                    <a:pt x="10" y="69"/>
                    <a:pt x="10" y="69"/>
                    <a:pt x="10" y="69"/>
                  </a:cubicBezTo>
                  <a:cubicBezTo>
                    <a:pt x="4" y="69"/>
                    <a:pt x="0" y="64"/>
                    <a:pt x="0" y="58"/>
                  </a:cubicBezTo>
                  <a:cubicBezTo>
                    <a:pt x="0" y="10"/>
                    <a:pt x="0" y="10"/>
                    <a:pt x="0" y="10"/>
                  </a:cubicBezTo>
                  <a:cubicBezTo>
                    <a:pt x="0" y="4"/>
                    <a:pt x="4" y="0"/>
                    <a:pt x="10" y="0"/>
                  </a:cubicBezTo>
                  <a:cubicBezTo>
                    <a:pt x="10" y="0"/>
                    <a:pt x="10" y="0"/>
                    <a:pt x="10" y="0"/>
                  </a:cubicBezTo>
                  <a:cubicBezTo>
                    <a:pt x="16" y="0"/>
                    <a:pt x="21" y="4"/>
                    <a:pt x="21" y="10"/>
                  </a:cubicBezTo>
                  <a:cubicBezTo>
                    <a:pt x="21" y="58"/>
                    <a:pt x="21" y="58"/>
                    <a:pt x="21" y="58"/>
                  </a:cubicBezTo>
                  <a:cubicBezTo>
                    <a:pt x="21" y="64"/>
                    <a:pt x="16" y="69"/>
                    <a:pt x="10" y="69"/>
                  </a:cubicBez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9" name="Freeform 56">
              <a:extLst>
                <a:ext uri="{FF2B5EF4-FFF2-40B4-BE49-F238E27FC236}">
                  <a16:creationId xmlns:a16="http://schemas.microsoft.com/office/drawing/2014/main" id="{A6BD17C2-396A-4850-81D5-1C56DCE1C058}"/>
                </a:ext>
              </a:extLst>
            </p:cNvPr>
            <p:cNvSpPr>
              <a:spLocks/>
            </p:cNvSpPr>
            <p:nvPr/>
          </p:nvSpPr>
          <p:spPr bwMode="auto">
            <a:xfrm>
              <a:off x="12636500" y="5649913"/>
              <a:ext cx="228600" cy="196850"/>
            </a:xfrm>
            <a:custGeom>
              <a:avLst/>
              <a:gdLst>
                <a:gd name="T0" fmla="*/ 72 w 72"/>
                <a:gd name="T1" fmla="*/ 26 h 62"/>
                <a:gd name="T2" fmla="*/ 65 w 72"/>
                <a:gd name="T3" fmla="*/ 47 h 62"/>
                <a:gd name="T4" fmla="*/ 36 w 72"/>
                <a:gd name="T5" fmla="*/ 62 h 62"/>
                <a:gd name="T6" fmla="*/ 6 w 72"/>
                <a:gd name="T7" fmla="*/ 47 h 62"/>
                <a:gd name="T8" fmla="*/ 0 w 72"/>
                <a:gd name="T9" fmla="*/ 33 h 62"/>
                <a:gd name="T10" fmla="*/ 0 w 72"/>
                <a:gd name="T11" fmla="*/ 27 h 62"/>
                <a:gd name="T12" fmla="*/ 61 w 72"/>
                <a:gd name="T13" fmla="*/ 0 h 62"/>
                <a:gd name="T14" fmla="*/ 65 w 72"/>
                <a:gd name="T15" fmla="*/ 5 h 62"/>
                <a:gd name="T16" fmla="*/ 72 w 72"/>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2">
                  <a:moveTo>
                    <a:pt x="72" y="26"/>
                  </a:moveTo>
                  <a:cubicBezTo>
                    <a:pt x="72" y="34"/>
                    <a:pt x="69" y="41"/>
                    <a:pt x="65" y="47"/>
                  </a:cubicBezTo>
                  <a:cubicBezTo>
                    <a:pt x="58" y="56"/>
                    <a:pt x="48" y="62"/>
                    <a:pt x="36" y="62"/>
                  </a:cubicBezTo>
                  <a:cubicBezTo>
                    <a:pt x="24" y="62"/>
                    <a:pt x="13" y="56"/>
                    <a:pt x="6" y="47"/>
                  </a:cubicBezTo>
                  <a:cubicBezTo>
                    <a:pt x="3" y="43"/>
                    <a:pt x="1" y="38"/>
                    <a:pt x="0" y="33"/>
                  </a:cubicBezTo>
                  <a:cubicBezTo>
                    <a:pt x="0" y="31"/>
                    <a:pt x="0" y="29"/>
                    <a:pt x="0" y="27"/>
                  </a:cubicBezTo>
                  <a:cubicBezTo>
                    <a:pt x="61" y="0"/>
                    <a:pt x="61" y="0"/>
                    <a:pt x="61" y="0"/>
                  </a:cubicBezTo>
                  <a:cubicBezTo>
                    <a:pt x="62" y="2"/>
                    <a:pt x="64" y="4"/>
                    <a:pt x="65" y="5"/>
                  </a:cubicBezTo>
                  <a:cubicBezTo>
                    <a:pt x="69" y="11"/>
                    <a:pt x="72" y="18"/>
                    <a:pt x="72" y="26"/>
                  </a:cubicBezTo>
                  <a:close/>
                </a:path>
              </a:pathLst>
            </a:custGeom>
            <a:solidFill>
              <a:srgbClr val="C8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0" name="Freeform 57">
              <a:extLst>
                <a:ext uri="{FF2B5EF4-FFF2-40B4-BE49-F238E27FC236}">
                  <a16:creationId xmlns:a16="http://schemas.microsoft.com/office/drawing/2014/main" id="{D8524578-7D7F-4134-AE2C-7323FF15219C}"/>
                </a:ext>
              </a:extLst>
            </p:cNvPr>
            <p:cNvSpPr>
              <a:spLocks/>
            </p:cNvSpPr>
            <p:nvPr/>
          </p:nvSpPr>
          <p:spPr bwMode="auto">
            <a:xfrm>
              <a:off x="12655550" y="5751513"/>
              <a:ext cx="187325" cy="95250"/>
            </a:xfrm>
            <a:custGeom>
              <a:avLst/>
              <a:gdLst>
                <a:gd name="T0" fmla="*/ 59 w 59"/>
                <a:gd name="T1" fmla="*/ 15 h 30"/>
                <a:gd name="T2" fmla="*/ 30 w 59"/>
                <a:gd name="T3" fmla="*/ 30 h 30"/>
                <a:gd name="T4" fmla="*/ 0 w 59"/>
                <a:gd name="T5" fmla="*/ 15 h 30"/>
                <a:gd name="T6" fmla="*/ 30 w 59"/>
                <a:gd name="T7" fmla="*/ 0 h 30"/>
                <a:gd name="T8" fmla="*/ 59 w 59"/>
                <a:gd name="T9" fmla="*/ 15 h 30"/>
              </a:gdLst>
              <a:ahLst/>
              <a:cxnLst>
                <a:cxn ang="0">
                  <a:pos x="T0" y="T1"/>
                </a:cxn>
                <a:cxn ang="0">
                  <a:pos x="T2" y="T3"/>
                </a:cxn>
                <a:cxn ang="0">
                  <a:pos x="T4" y="T5"/>
                </a:cxn>
                <a:cxn ang="0">
                  <a:pos x="T6" y="T7"/>
                </a:cxn>
                <a:cxn ang="0">
                  <a:pos x="T8" y="T9"/>
                </a:cxn>
              </a:cxnLst>
              <a:rect l="0" t="0" r="r" b="b"/>
              <a:pathLst>
                <a:path w="59" h="30">
                  <a:moveTo>
                    <a:pt x="59" y="15"/>
                  </a:moveTo>
                  <a:cubicBezTo>
                    <a:pt x="52" y="24"/>
                    <a:pt x="42" y="30"/>
                    <a:pt x="30" y="30"/>
                  </a:cubicBezTo>
                  <a:cubicBezTo>
                    <a:pt x="18" y="30"/>
                    <a:pt x="7" y="24"/>
                    <a:pt x="0" y="15"/>
                  </a:cubicBezTo>
                  <a:cubicBezTo>
                    <a:pt x="7" y="6"/>
                    <a:pt x="18" y="0"/>
                    <a:pt x="30" y="0"/>
                  </a:cubicBezTo>
                  <a:cubicBezTo>
                    <a:pt x="42" y="0"/>
                    <a:pt x="52" y="6"/>
                    <a:pt x="59" y="15"/>
                  </a:cubicBezTo>
                  <a:close/>
                </a:path>
              </a:pathLst>
            </a:custGeom>
            <a:solidFill>
              <a:srgbClr val="AD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1" name="Freeform 58">
              <a:extLst>
                <a:ext uri="{FF2B5EF4-FFF2-40B4-BE49-F238E27FC236}">
                  <a16:creationId xmlns:a16="http://schemas.microsoft.com/office/drawing/2014/main" id="{F9748E47-4313-4BD1-8C11-F8734B3E4369}"/>
                </a:ext>
              </a:extLst>
            </p:cNvPr>
            <p:cNvSpPr>
              <a:spLocks/>
            </p:cNvSpPr>
            <p:nvPr/>
          </p:nvSpPr>
          <p:spPr bwMode="auto">
            <a:xfrm>
              <a:off x="12649200" y="5510213"/>
              <a:ext cx="88900" cy="149225"/>
            </a:xfrm>
            <a:custGeom>
              <a:avLst/>
              <a:gdLst>
                <a:gd name="T0" fmla="*/ 14 w 28"/>
                <a:gd name="T1" fmla="*/ 47 h 47"/>
                <a:gd name="T2" fmla="*/ 14 w 28"/>
                <a:gd name="T3" fmla="*/ 47 h 47"/>
                <a:gd name="T4" fmla="*/ 0 w 28"/>
                <a:gd name="T5" fmla="*/ 32 h 47"/>
                <a:gd name="T6" fmla="*/ 0 w 28"/>
                <a:gd name="T7" fmla="*/ 14 h 47"/>
                <a:gd name="T8" fmla="*/ 14 w 28"/>
                <a:gd name="T9" fmla="*/ 0 h 47"/>
                <a:gd name="T10" fmla="*/ 14 w 28"/>
                <a:gd name="T11" fmla="*/ 0 h 47"/>
                <a:gd name="T12" fmla="*/ 28 w 28"/>
                <a:gd name="T13" fmla="*/ 14 h 47"/>
                <a:gd name="T14" fmla="*/ 28 w 28"/>
                <a:gd name="T15" fmla="*/ 32 h 47"/>
                <a:gd name="T16" fmla="*/ 14 w 28"/>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7">
                  <a:moveTo>
                    <a:pt x="14" y="47"/>
                  </a:moveTo>
                  <a:cubicBezTo>
                    <a:pt x="14" y="47"/>
                    <a:pt x="14" y="47"/>
                    <a:pt x="14" y="47"/>
                  </a:cubicBezTo>
                  <a:cubicBezTo>
                    <a:pt x="6" y="47"/>
                    <a:pt x="0" y="40"/>
                    <a:pt x="0" y="32"/>
                  </a:cubicBezTo>
                  <a:cubicBezTo>
                    <a:pt x="0" y="14"/>
                    <a:pt x="0" y="14"/>
                    <a:pt x="0" y="14"/>
                  </a:cubicBezTo>
                  <a:cubicBezTo>
                    <a:pt x="0" y="6"/>
                    <a:pt x="6" y="0"/>
                    <a:pt x="14" y="0"/>
                  </a:cubicBezTo>
                  <a:cubicBezTo>
                    <a:pt x="14" y="0"/>
                    <a:pt x="14" y="0"/>
                    <a:pt x="14" y="0"/>
                  </a:cubicBezTo>
                  <a:cubicBezTo>
                    <a:pt x="22" y="0"/>
                    <a:pt x="28" y="6"/>
                    <a:pt x="28" y="14"/>
                  </a:cubicBezTo>
                  <a:cubicBezTo>
                    <a:pt x="28" y="32"/>
                    <a:pt x="28" y="32"/>
                    <a:pt x="28" y="32"/>
                  </a:cubicBezTo>
                  <a:cubicBezTo>
                    <a:pt x="28" y="40"/>
                    <a:pt x="22" y="47"/>
                    <a:pt x="14" y="47"/>
                  </a:cubicBezTo>
                  <a:close/>
                </a:path>
              </a:pathLst>
            </a:custGeom>
            <a:solidFill>
              <a:srgbClr val="EEAB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2" name="Freeform 59">
              <a:extLst>
                <a:ext uri="{FF2B5EF4-FFF2-40B4-BE49-F238E27FC236}">
                  <a16:creationId xmlns:a16="http://schemas.microsoft.com/office/drawing/2014/main" id="{6200B66D-F968-4472-A3C2-A47A93FBD5A2}"/>
                </a:ext>
              </a:extLst>
            </p:cNvPr>
            <p:cNvSpPr>
              <a:spLocks/>
            </p:cNvSpPr>
            <p:nvPr/>
          </p:nvSpPr>
          <p:spPr bwMode="auto">
            <a:xfrm>
              <a:off x="12515850" y="5484813"/>
              <a:ext cx="88900" cy="88900"/>
            </a:xfrm>
            <a:custGeom>
              <a:avLst/>
              <a:gdLst>
                <a:gd name="T0" fmla="*/ 0 w 28"/>
                <a:gd name="T1" fmla="*/ 14 h 28"/>
                <a:gd name="T2" fmla="*/ 1 w 28"/>
                <a:gd name="T3" fmla="*/ 10 h 28"/>
                <a:gd name="T4" fmla="*/ 1 w 28"/>
                <a:gd name="T5" fmla="*/ 10 h 28"/>
                <a:gd name="T6" fmla="*/ 14 w 28"/>
                <a:gd name="T7" fmla="*/ 0 h 28"/>
                <a:gd name="T8" fmla="*/ 28 w 28"/>
                <a:gd name="T9" fmla="*/ 14 h 28"/>
                <a:gd name="T10" fmla="*/ 17 w 28"/>
                <a:gd name="T11" fmla="*/ 28 h 28"/>
                <a:gd name="T12" fmla="*/ 14 w 28"/>
                <a:gd name="T13" fmla="*/ 28 h 28"/>
                <a:gd name="T14" fmla="*/ 0 w 28"/>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0" y="14"/>
                  </a:moveTo>
                  <a:cubicBezTo>
                    <a:pt x="0" y="13"/>
                    <a:pt x="0" y="11"/>
                    <a:pt x="1" y="10"/>
                  </a:cubicBezTo>
                  <a:cubicBezTo>
                    <a:pt x="1" y="10"/>
                    <a:pt x="1" y="10"/>
                    <a:pt x="1" y="10"/>
                  </a:cubicBezTo>
                  <a:cubicBezTo>
                    <a:pt x="3" y="4"/>
                    <a:pt x="8" y="0"/>
                    <a:pt x="14" y="0"/>
                  </a:cubicBezTo>
                  <a:cubicBezTo>
                    <a:pt x="22" y="0"/>
                    <a:pt x="28" y="6"/>
                    <a:pt x="28" y="14"/>
                  </a:cubicBezTo>
                  <a:cubicBezTo>
                    <a:pt x="28" y="21"/>
                    <a:pt x="23" y="27"/>
                    <a:pt x="17" y="28"/>
                  </a:cubicBezTo>
                  <a:cubicBezTo>
                    <a:pt x="16" y="28"/>
                    <a:pt x="15" y="28"/>
                    <a:pt x="14" y="28"/>
                  </a:cubicBezTo>
                  <a:cubicBezTo>
                    <a:pt x="6" y="28"/>
                    <a:pt x="0" y="22"/>
                    <a:pt x="0" y="14"/>
                  </a:cubicBez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3" name="Freeform 60">
              <a:extLst>
                <a:ext uri="{FF2B5EF4-FFF2-40B4-BE49-F238E27FC236}">
                  <a16:creationId xmlns:a16="http://schemas.microsoft.com/office/drawing/2014/main" id="{B7C9962F-2AE8-48BC-A4CF-4B2D9E0CC0B9}"/>
                </a:ext>
              </a:extLst>
            </p:cNvPr>
            <p:cNvSpPr>
              <a:spLocks/>
            </p:cNvSpPr>
            <p:nvPr/>
          </p:nvSpPr>
          <p:spPr bwMode="auto">
            <a:xfrm>
              <a:off x="12515850" y="5513388"/>
              <a:ext cx="60325" cy="60325"/>
            </a:xfrm>
            <a:custGeom>
              <a:avLst/>
              <a:gdLst>
                <a:gd name="T0" fmla="*/ 0 w 19"/>
                <a:gd name="T1" fmla="*/ 5 h 19"/>
                <a:gd name="T2" fmla="*/ 1 w 19"/>
                <a:gd name="T3" fmla="*/ 1 h 19"/>
                <a:gd name="T4" fmla="*/ 1 w 19"/>
                <a:gd name="T5" fmla="*/ 1 h 19"/>
                <a:gd name="T6" fmla="*/ 6 w 19"/>
                <a:gd name="T7" fmla="*/ 0 h 19"/>
                <a:gd name="T8" fmla="*/ 19 w 19"/>
                <a:gd name="T9" fmla="*/ 12 h 19"/>
                <a:gd name="T10" fmla="*/ 17 w 19"/>
                <a:gd name="T11" fmla="*/ 19 h 19"/>
                <a:gd name="T12" fmla="*/ 14 w 19"/>
                <a:gd name="T13" fmla="*/ 19 h 19"/>
                <a:gd name="T14" fmla="*/ 0 w 19"/>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5"/>
                  </a:moveTo>
                  <a:cubicBezTo>
                    <a:pt x="0" y="4"/>
                    <a:pt x="0" y="2"/>
                    <a:pt x="1" y="1"/>
                  </a:cubicBezTo>
                  <a:cubicBezTo>
                    <a:pt x="1" y="1"/>
                    <a:pt x="1" y="1"/>
                    <a:pt x="1" y="1"/>
                  </a:cubicBezTo>
                  <a:cubicBezTo>
                    <a:pt x="2" y="0"/>
                    <a:pt x="4" y="0"/>
                    <a:pt x="6" y="0"/>
                  </a:cubicBezTo>
                  <a:cubicBezTo>
                    <a:pt x="13" y="0"/>
                    <a:pt x="19" y="5"/>
                    <a:pt x="19" y="12"/>
                  </a:cubicBezTo>
                  <a:cubicBezTo>
                    <a:pt x="19" y="15"/>
                    <a:pt x="18" y="17"/>
                    <a:pt x="17" y="19"/>
                  </a:cubicBezTo>
                  <a:cubicBezTo>
                    <a:pt x="16" y="19"/>
                    <a:pt x="15" y="19"/>
                    <a:pt x="14" y="19"/>
                  </a:cubicBezTo>
                  <a:cubicBezTo>
                    <a:pt x="6" y="19"/>
                    <a:pt x="0" y="13"/>
                    <a:pt x="0" y="5"/>
                  </a:cubicBezTo>
                  <a:close/>
                </a:path>
              </a:pathLst>
            </a:cu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4" name="Oval 61">
              <a:extLst>
                <a:ext uri="{FF2B5EF4-FFF2-40B4-BE49-F238E27FC236}">
                  <a16:creationId xmlns:a16="http://schemas.microsoft.com/office/drawing/2014/main" id="{09F4D1BF-ADDE-42E8-A817-25545B97F1F1}"/>
                </a:ext>
              </a:extLst>
            </p:cNvPr>
            <p:cNvSpPr>
              <a:spLocks noChangeArrowheads="1"/>
            </p:cNvSpPr>
            <p:nvPr/>
          </p:nvSpPr>
          <p:spPr bwMode="auto">
            <a:xfrm>
              <a:off x="12573000" y="5497513"/>
              <a:ext cx="9525" cy="12700"/>
            </a:xfrm>
            <a:prstGeom prst="ellipse">
              <a:avLst/>
            </a:pr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5" name="Oval 62">
              <a:extLst>
                <a:ext uri="{FF2B5EF4-FFF2-40B4-BE49-F238E27FC236}">
                  <a16:creationId xmlns:a16="http://schemas.microsoft.com/office/drawing/2014/main" id="{CA77C375-7D3D-481E-B399-96EB5773A5CC}"/>
                </a:ext>
              </a:extLst>
            </p:cNvPr>
            <p:cNvSpPr>
              <a:spLocks noChangeArrowheads="1"/>
            </p:cNvSpPr>
            <p:nvPr/>
          </p:nvSpPr>
          <p:spPr bwMode="auto">
            <a:xfrm>
              <a:off x="12563475" y="5494338"/>
              <a:ext cx="6350" cy="6350"/>
            </a:xfrm>
            <a:prstGeom prst="ellipse">
              <a:avLst/>
            </a:pr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6" name="Freeform 63">
              <a:extLst>
                <a:ext uri="{FF2B5EF4-FFF2-40B4-BE49-F238E27FC236}">
                  <a16:creationId xmlns:a16="http://schemas.microsoft.com/office/drawing/2014/main" id="{94C99E9F-8FC4-42BA-969E-29F4F55977BD}"/>
                </a:ext>
              </a:extLst>
            </p:cNvPr>
            <p:cNvSpPr>
              <a:spLocks/>
            </p:cNvSpPr>
            <p:nvPr/>
          </p:nvSpPr>
          <p:spPr bwMode="auto">
            <a:xfrm>
              <a:off x="12782550" y="5484813"/>
              <a:ext cx="88900" cy="88900"/>
            </a:xfrm>
            <a:custGeom>
              <a:avLst/>
              <a:gdLst>
                <a:gd name="T0" fmla="*/ 0 w 28"/>
                <a:gd name="T1" fmla="*/ 14 h 28"/>
                <a:gd name="T2" fmla="*/ 1 w 28"/>
                <a:gd name="T3" fmla="*/ 10 h 28"/>
                <a:gd name="T4" fmla="*/ 1 w 28"/>
                <a:gd name="T5" fmla="*/ 10 h 28"/>
                <a:gd name="T6" fmla="*/ 14 w 28"/>
                <a:gd name="T7" fmla="*/ 0 h 28"/>
                <a:gd name="T8" fmla="*/ 28 w 28"/>
                <a:gd name="T9" fmla="*/ 14 h 28"/>
                <a:gd name="T10" fmla="*/ 17 w 28"/>
                <a:gd name="T11" fmla="*/ 28 h 28"/>
                <a:gd name="T12" fmla="*/ 14 w 28"/>
                <a:gd name="T13" fmla="*/ 28 h 28"/>
                <a:gd name="T14" fmla="*/ 0 w 28"/>
                <a:gd name="T15" fmla="*/ 1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0" y="14"/>
                  </a:moveTo>
                  <a:cubicBezTo>
                    <a:pt x="0" y="13"/>
                    <a:pt x="1" y="11"/>
                    <a:pt x="1" y="10"/>
                  </a:cubicBezTo>
                  <a:cubicBezTo>
                    <a:pt x="1" y="10"/>
                    <a:pt x="1" y="10"/>
                    <a:pt x="1" y="10"/>
                  </a:cubicBezTo>
                  <a:cubicBezTo>
                    <a:pt x="3" y="4"/>
                    <a:pt x="8" y="0"/>
                    <a:pt x="14" y="0"/>
                  </a:cubicBezTo>
                  <a:cubicBezTo>
                    <a:pt x="22" y="0"/>
                    <a:pt x="28" y="6"/>
                    <a:pt x="28" y="14"/>
                  </a:cubicBezTo>
                  <a:cubicBezTo>
                    <a:pt x="28" y="21"/>
                    <a:pt x="23" y="27"/>
                    <a:pt x="17" y="28"/>
                  </a:cubicBezTo>
                  <a:cubicBezTo>
                    <a:pt x="16" y="28"/>
                    <a:pt x="15" y="28"/>
                    <a:pt x="14" y="28"/>
                  </a:cubicBezTo>
                  <a:cubicBezTo>
                    <a:pt x="7" y="28"/>
                    <a:pt x="0" y="22"/>
                    <a:pt x="0" y="14"/>
                  </a:cubicBezTo>
                  <a:close/>
                </a:path>
              </a:pathLst>
            </a:custGeom>
            <a:solidFill>
              <a:srgbClr val="001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7" name="Freeform 64">
              <a:extLst>
                <a:ext uri="{FF2B5EF4-FFF2-40B4-BE49-F238E27FC236}">
                  <a16:creationId xmlns:a16="http://schemas.microsoft.com/office/drawing/2014/main" id="{268F70F9-AB51-48AA-AD9C-39D281008922}"/>
                </a:ext>
              </a:extLst>
            </p:cNvPr>
            <p:cNvSpPr>
              <a:spLocks/>
            </p:cNvSpPr>
            <p:nvPr/>
          </p:nvSpPr>
          <p:spPr bwMode="auto">
            <a:xfrm>
              <a:off x="12782550" y="5513388"/>
              <a:ext cx="60325" cy="60325"/>
            </a:xfrm>
            <a:custGeom>
              <a:avLst/>
              <a:gdLst>
                <a:gd name="T0" fmla="*/ 0 w 19"/>
                <a:gd name="T1" fmla="*/ 5 h 19"/>
                <a:gd name="T2" fmla="*/ 1 w 19"/>
                <a:gd name="T3" fmla="*/ 1 h 19"/>
                <a:gd name="T4" fmla="*/ 1 w 19"/>
                <a:gd name="T5" fmla="*/ 1 h 19"/>
                <a:gd name="T6" fmla="*/ 6 w 19"/>
                <a:gd name="T7" fmla="*/ 0 h 19"/>
                <a:gd name="T8" fmla="*/ 19 w 19"/>
                <a:gd name="T9" fmla="*/ 12 h 19"/>
                <a:gd name="T10" fmla="*/ 17 w 19"/>
                <a:gd name="T11" fmla="*/ 19 h 19"/>
                <a:gd name="T12" fmla="*/ 14 w 19"/>
                <a:gd name="T13" fmla="*/ 19 h 19"/>
                <a:gd name="T14" fmla="*/ 0 w 19"/>
                <a:gd name="T15" fmla="*/ 5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0" y="5"/>
                  </a:moveTo>
                  <a:cubicBezTo>
                    <a:pt x="0" y="4"/>
                    <a:pt x="1" y="2"/>
                    <a:pt x="1" y="1"/>
                  </a:cubicBezTo>
                  <a:cubicBezTo>
                    <a:pt x="1" y="1"/>
                    <a:pt x="1" y="1"/>
                    <a:pt x="1" y="1"/>
                  </a:cubicBezTo>
                  <a:cubicBezTo>
                    <a:pt x="3" y="0"/>
                    <a:pt x="4" y="0"/>
                    <a:pt x="6" y="0"/>
                  </a:cubicBezTo>
                  <a:cubicBezTo>
                    <a:pt x="13" y="0"/>
                    <a:pt x="19" y="5"/>
                    <a:pt x="19" y="12"/>
                  </a:cubicBezTo>
                  <a:cubicBezTo>
                    <a:pt x="19" y="15"/>
                    <a:pt x="18" y="17"/>
                    <a:pt x="17" y="19"/>
                  </a:cubicBezTo>
                  <a:cubicBezTo>
                    <a:pt x="16" y="19"/>
                    <a:pt x="15" y="19"/>
                    <a:pt x="14" y="19"/>
                  </a:cubicBezTo>
                  <a:cubicBezTo>
                    <a:pt x="7" y="19"/>
                    <a:pt x="0" y="13"/>
                    <a:pt x="0" y="5"/>
                  </a:cubicBezTo>
                  <a:close/>
                </a:path>
              </a:pathLst>
            </a:cu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8" name="Oval 65">
              <a:extLst>
                <a:ext uri="{FF2B5EF4-FFF2-40B4-BE49-F238E27FC236}">
                  <a16:creationId xmlns:a16="http://schemas.microsoft.com/office/drawing/2014/main" id="{D75DE222-3D90-4629-9BD7-4A15C4B9566D}"/>
                </a:ext>
              </a:extLst>
            </p:cNvPr>
            <p:cNvSpPr>
              <a:spLocks noChangeArrowheads="1"/>
            </p:cNvSpPr>
            <p:nvPr/>
          </p:nvSpPr>
          <p:spPr bwMode="auto">
            <a:xfrm>
              <a:off x="12839700" y="5497513"/>
              <a:ext cx="12700" cy="12700"/>
            </a:xfrm>
            <a:prstGeom prst="ellipse">
              <a:avLst/>
            </a:pr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9" name="Oval 66">
              <a:extLst>
                <a:ext uri="{FF2B5EF4-FFF2-40B4-BE49-F238E27FC236}">
                  <a16:creationId xmlns:a16="http://schemas.microsoft.com/office/drawing/2014/main" id="{71B5209A-161B-402A-8E26-13A417F6598C}"/>
                </a:ext>
              </a:extLst>
            </p:cNvPr>
            <p:cNvSpPr>
              <a:spLocks noChangeArrowheads="1"/>
            </p:cNvSpPr>
            <p:nvPr/>
          </p:nvSpPr>
          <p:spPr bwMode="auto">
            <a:xfrm>
              <a:off x="12830175" y="5494338"/>
              <a:ext cx="6350" cy="6350"/>
            </a:xfrm>
            <a:prstGeom prst="ellipse">
              <a:avLst/>
            </a:prstGeom>
            <a:solidFill>
              <a:srgbClr val="103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0" name="Freeform 67">
              <a:extLst>
                <a:ext uri="{FF2B5EF4-FFF2-40B4-BE49-F238E27FC236}">
                  <a16:creationId xmlns:a16="http://schemas.microsoft.com/office/drawing/2014/main" id="{73820781-063B-4846-9BDB-EFCB036428B6}"/>
                </a:ext>
              </a:extLst>
            </p:cNvPr>
            <p:cNvSpPr>
              <a:spLocks/>
            </p:cNvSpPr>
            <p:nvPr/>
          </p:nvSpPr>
          <p:spPr bwMode="auto">
            <a:xfrm>
              <a:off x="12636500" y="5649913"/>
              <a:ext cx="206375" cy="104775"/>
            </a:xfrm>
            <a:custGeom>
              <a:avLst/>
              <a:gdLst>
                <a:gd name="T0" fmla="*/ 65 w 65"/>
                <a:gd name="T1" fmla="*/ 5 h 33"/>
                <a:gd name="T2" fmla="*/ 0 w 65"/>
                <a:gd name="T3" fmla="*/ 33 h 33"/>
                <a:gd name="T4" fmla="*/ 0 w 65"/>
                <a:gd name="T5" fmla="*/ 27 h 33"/>
                <a:gd name="T6" fmla="*/ 61 w 65"/>
                <a:gd name="T7" fmla="*/ 0 h 33"/>
                <a:gd name="T8" fmla="*/ 65 w 65"/>
                <a:gd name="T9" fmla="*/ 5 h 33"/>
              </a:gdLst>
              <a:ahLst/>
              <a:cxnLst>
                <a:cxn ang="0">
                  <a:pos x="T0" y="T1"/>
                </a:cxn>
                <a:cxn ang="0">
                  <a:pos x="T2" y="T3"/>
                </a:cxn>
                <a:cxn ang="0">
                  <a:pos x="T4" y="T5"/>
                </a:cxn>
                <a:cxn ang="0">
                  <a:pos x="T6" y="T7"/>
                </a:cxn>
                <a:cxn ang="0">
                  <a:pos x="T8" y="T9"/>
                </a:cxn>
              </a:cxnLst>
              <a:rect l="0" t="0" r="r" b="b"/>
              <a:pathLst>
                <a:path w="65" h="33">
                  <a:moveTo>
                    <a:pt x="65" y="5"/>
                  </a:moveTo>
                  <a:cubicBezTo>
                    <a:pt x="0" y="33"/>
                    <a:pt x="0" y="33"/>
                    <a:pt x="0" y="33"/>
                  </a:cubicBezTo>
                  <a:cubicBezTo>
                    <a:pt x="0" y="31"/>
                    <a:pt x="0" y="29"/>
                    <a:pt x="0" y="27"/>
                  </a:cubicBezTo>
                  <a:cubicBezTo>
                    <a:pt x="61" y="0"/>
                    <a:pt x="61" y="0"/>
                    <a:pt x="61" y="0"/>
                  </a:cubicBezTo>
                  <a:cubicBezTo>
                    <a:pt x="62" y="2"/>
                    <a:pt x="64" y="4"/>
                    <a:pt x="65" y="5"/>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1" name="Freeform 68">
              <a:extLst>
                <a:ext uri="{FF2B5EF4-FFF2-40B4-BE49-F238E27FC236}">
                  <a16:creationId xmlns:a16="http://schemas.microsoft.com/office/drawing/2014/main" id="{7F7C9A51-6D6C-4878-BA8F-A7BD8B7B42B3}"/>
                </a:ext>
              </a:extLst>
            </p:cNvPr>
            <p:cNvSpPr>
              <a:spLocks/>
            </p:cNvSpPr>
            <p:nvPr/>
          </p:nvSpPr>
          <p:spPr bwMode="auto">
            <a:xfrm>
              <a:off x="12390438" y="5092700"/>
              <a:ext cx="360363" cy="73025"/>
            </a:xfrm>
            <a:custGeom>
              <a:avLst/>
              <a:gdLst>
                <a:gd name="T0" fmla="*/ 101 w 113"/>
                <a:gd name="T1" fmla="*/ 23 h 23"/>
                <a:gd name="T2" fmla="*/ 12 w 113"/>
                <a:gd name="T3" fmla="*/ 23 h 23"/>
                <a:gd name="T4" fmla="*/ 0 w 113"/>
                <a:gd name="T5" fmla="*/ 12 h 23"/>
                <a:gd name="T6" fmla="*/ 0 w 113"/>
                <a:gd name="T7" fmla="*/ 12 h 23"/>
                <a:gd name="T8" fmla="*/ 12 w 113"/>
                <a:gd name="T9" fmla="*/ 0 h 23"/>
                <a:gd name="T10" fmla="*/ 101 w 113"/>
                <a:gd name="T11" fmla="*/ 0 h 23"/>
                <a:gd name="T12" fmla="*/ 113 w 113"/>
                <a:gd name="T13" fmla="*/ 12 h 23"/>
                <a:gd name="T14" fmla="*/ 113 w 113"/>
                <a:gd name="T15" fmla="*/ 12 h 23"/>
                <a:gd name="T16" fmla="*/ 101 w 11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3">
                  <a:moveTo>
                    <a:pt x="101" y="23"/>
                  </a:moveTo>
                  <a:cubicBezTo>
                    <a:pt x="12" y="23"/>
                    <a:pt x="12" y="23"/>
                    <a:pt x="12" y="23"/>
                  </a:cubicBezTo>
                  <a:cubicBezTo>
                    <a:pt x="6" y="23"/>
                    <a:pt x="0" y="18"/>
                    <a:pt x="0" y="12"/>
                  </a:cubicBezTo>
                  <a:cubicBezTo>
                    <a:pt x="0" y="12"/>
                    <a:pt x="0" y="12"/>
                    <a:pt x="0" y="12"/>
                  </a:cubicBezTo>
                  <a:cubicBezTo>
                    <a:pt x="0" y="5"/>
                    <a:pt x="6" y="0"/>
                    <a:pt x="12" y="0"/>
                  </a:cubicBezTo>
                  <a:cubicBezTo>
                    <a:pt x="101" y="0"/>
                    <a:pt x="101" y="0"/>
                    <a:pt x="101" y="0"/>
                  </a:cubicBezTo>
                  <a:cubicBezTo>
                    <a:pt x="107" y="0"/>
                    <a:pt x="113" y="5"/>
                    <a:pt x="113" y="12"/>
                  </a:cubicBezTo>
                  <a:cubicBezTo>
                    <a:pt x="113" y="12"/>
                    <a:pt x="113" y="12"/>
                    <a:pt x="113" y="12"/>
                  </a:cubicBezTo>
                  <a:cubicBezTo>
                    <a:pt x="113" y="18"/>
                    <a:pt x="107" y="23"/>
                    <a:pt x="101" y="23"/>
                  </a:cubicBezTo>
                  <a:close/>
                </a:path>
              </a:pathLst>
            </a:custGeom>
            <a:solidFill>
              <a:srgbClr val="3B6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2" name="Freeform 69">
              <a:extLst>
                <a:ext uri="{FF2B5EF4-FFF2-40B4-BE49-F238E27FC236}">
                  <a16:creationId xmlns:a16="http://schemas.microsoft.com/office/drawing/2014/main" id="{EC3C1AA7-7004-427D-BFC0-3DF3EF5C95E0}"/>
                </a:ext>
              </a:extLst>
            </p:cNvPr>
            <p:cNvSpPr>
              <a:spLocks/>
            </p:cNvSpPr>
            <p:nvPr/>
          </p:nvSpPr>
          <p:spPr bwMode="auto">
            <a:xfrm>
              <a:off x="12776200" y="5092700"/>
              <a:ext cx="73025" cy="73025"/>
            </a:xfrm>
            <a:custGeom>
              <a:avLst/>
              <a:gdLst>
                <a:gd name="T0" fmla="*/ 12 w 23"/>
                <a:gd name="T1" fmla="*/ 23 h 23"/>
                <a:gd name="T2" fmla="*/ 12 w 23"/>
                <a:gd name="T3" fmla="*/ 23 h 23"/>
                <a:gd name="T4" fmla="*/ 0 w 23"/>
                <a:gd name="T5" fmla="*/ 12 h 23"/>
                <a:gd name="T6" fmla="*/ 0 w 23"/>
                <a:gd name="T7" fmla="*/ 12 h 23"/>
                <a:gd name="T8" fmla="*/ 12 w 23"/>
                <a:gd name="T9" fmla="*/ 0 h 23"/>
                <a:gd name="T10" fmla="*/ 12 w 23"/>
                <a:gd name="T11" fmla="*/ 0 h 23"/>
                <a:gd name="T12" fmla="*/ 23 w 23"/>
                <a:gd name="T13" fmla="*/ 12 h 23"/>
                <a:gd name="T14" fmla="*/ 23 w 23"/>
                <a:gd name="T15" fmla="*/ 12 h 23"/>
                <a:gd name="T16" fmla="*/ 12 w 2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2" y="23"/>
                  </a:moveTo>
                  <a:cubicBezTo>
                    <a:pt x="12" y="23"/>
                    <a:pt x="12" y="23"/>
                    <a:pt x="12" y="23"/>
                  </a:cubicBezTo>
                  <a:cubicBezTo>
                    <a:pt x="6" y="23"/>
                    <a:pt x="0" y="18"/>
                    <a:pt x="0" y="12"/>
                  </a:cubicBezTo>
                  <a:cubicBezTo>
                    <a:pt x="0" y="12"/>
                    <a:pt x="0" y="12"/>
                    <a:pt x="0" y="12"/>
                  </a:cubicBezTo>
                  <a:cubicBezTo>
                    <a:pt x="0" y="5"/>
                    <a:pt x="6" y="0"/>
                    <a:pt x="12" y="0"/>
                  </a:cubicBezTo>
                  <a:cubicBezTo>
                    <a:pt x="12" y="0"/>
                    <a:pt x="12" y="0"/>
                    <a:pt x="12" y="0"/>
                  </a:cubicBezTo>
                  <a:cubicBezTo>
                    <a:pt x="18" y="0"/>
                    <a:pt x="23" y="5"/>
                    <a:pt x="23" y="12"/>
                  </a:cubicBezTo>
                  <a:cubicBezTo>
                    <a:pt x="23" y="12"/>
                    <a:pt x="23" y="12"/>
                    <a:pt x="23" y="12"/>
                  </a:cubicBezTo>
                  <a:cubicBezTo>
                    <a:pt x="23" y="18"/>
                    <a:pt x="18" y="23"/>
                    <a:pt x="12" y="23"/>
                  </a:cubicBezTo>
                  <a:close/>
                </a:path>
              </a:pathLst>
            </a:custGeom>
            <a:solidFill>
              <a:srgbClr val="3B6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3" name="Freeform 70">
              <a:extLst>
                <a:ext uri="{FF2B5EF4-FFF2-40B4-BE49-F238E27FC236}">
                  <a16:creationId xmlns:a16="http://schemas.microsoft.com/office/drawing/2014/main" id="{316DBF0A-34AD-4B98-A525-2910E12424C3}"/>
                </a:ext>
              </a:extLst>
            </p:cNvPr>
            <p:cNvSpPr>
              <a:spLocks/>
            </p:cNvSpPr>
            <p:nvPr/>
          </p:nvSpPr>
          <p:spPr bwMode="auto">
            <a:xfrm>
              <a:off x="12798425" y="5891213"/>
              <a:ext cx="22225" cy="39688"/>
            </a:xfrm>
            <a:custGeom>
              <a:avLst/>
              <a:gdLst>
                <a:gd name="T0" fmla="*/ 3 w 7"/>
                <a:gd name="T1" fmla="*/ 12 h 12"/>
                <a:gd name="T2" fmla="*/ 3 w 7"/>
                <a:gd name="T3" fmla="*/ 12 h 12"/>
                <a:gd name="T4" fmla="*/ 0 w 7"/>
                <a:gd name="T5" fmla="*/ 8 h 12"/>
                <a:gd name="T6" fmla="*/ 0 w 7"/>
                <a:gd name="T7" fmla="*/ 4 h 12"/>
                <a:gd name="T8" fmla="*/ 3 w 7"/>
                <a:gd name="T9" fmla="*/ 0 h 12"/>
                <a:gd name="T10" fmla="*/ 3 w 7"/>
                <a:gd name="T11" fmla="*/ 0 h 12"/>
                <a:gd name="T12" fmla="*/ 7 w 7"/>
                <a:gd name="T13" fmla="*/ 4 h 12"/>
                <a:gd name="T14" fmla="*/ 7 w 7"/>
                <a:gd name="T15" fmla="*/ 8 h 12"/>
                <a:gd name="T16" fmla="*/ 3 w 7"/>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3" y="12"/>
                  </a:moveTo>
                  <a:cubicBezTo>
                    <a:pt x="3" y="12"/>
                    <a:pt x="3" y="12"/>
                    <a:pt x="3" y="12"/>
                  </a:cubicBezTo>
                  <a:cubicBezTo>
                    <a:pt x="1" y="12"/>
                    <a:pt x="0" y="10"/>
                    <a:pt x="0" y="8"/>
                  </a:cubicBezTo>
                  <a:cubicBezTo>
                    <a:pt x="0" y="4"/>
                    <a:pt x="0" y="4"/>
                    <a:pt x="0" y="4"/>
                  </a:cubicBezTo>
                  <a:cubicBezTo>
                    <a:pt x="0" y="2"/>
                    <a:pt x="1" y="0"/>
                    <a:pt x="3" y="0"/>
                  </a:cubicBezTo>
                  <a:cubicBezTo>
                    <a:pt x="3" y="0"/>
                    <a:pt x="3" y="0"/>
                    <a:pt x="3" y="0"/>
                  </a:cubicBezTo>
                  <a:cubicBezTo>
                    <a:pt x="6" y="0"/>
                    <a:pt x="7" y="2"/>
                    <a:pt x="7" y="4"/>
                  </a:cubicBezTo>
                  <a:cubicBezTo>
                    <a:pt x="7" y="8"/>
                    <a:pt x="7" y="8"/>
                    <a:pt x="7" y="8"/>
                  </a:cubicBezTo>
                  <a:cubicBezTo>
                    <a:pt x="7" y="10"/>
                    <a:pt x="6" y="12"/>
                    <a:pt x="3" y="12"/>
                  </a:cubicBezTo>
                  <a:close/>
                </a:path>
              </a:pathLst>
            </a:custGeom>
            <a:solidFill>
              <a:srgbClr val="EE9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4" name="Freeform 71">
              <a:extLst>
                <a:ext uri="{FF2B5EF4-FFF2-40B4-BE49-F238E27FC236}">
                  <a16:creationId xmlns:a16="http://schemas.microsoft.com/office/drawing/2014/main" id="{01D0695F-F5B4-4FC9-AA23-9A4706BE6B58}"/>
                </a:ext>
              </a:extLst>
            </p:cNvPr>
            <p:cNvSpPr>
              <a:spLocks/>
            </p:cNvSpPr>
            <p:nvPr/>
          </p:nvSpPr>
          <p:spPr bwMode="auto">
            <a:xfrm>
              <a:off x="13209588" y="6178550"/>
              <a:ext cx="360363" cy="1333500"/>
            </a:xfrm>
            <a:custGeom>
              <a:avLst/>
              <a:gdLst>
                <a:gd name="T0" fmla="*/ 113 w 113"/>
                <a:gd name="T1" fmla="*/ 32 h 419"/>
                <a:gd name="T2" fmla="*/ 112 w 113"/>
                <a:gd name="T3" fmla="*/ 36 h 419"/>
                <a:gd name="T4" fmla="*/ 83 w 113"/>
                <a:gd name="T5" fmla="*/ 243 h 419"/>
                <a:gd name="T6" fmla="*/ 61 w 113"/>
                <a:gd name="T7" fmla="*/ 391 h 419"/>
                <a:gd name="T8" fmla="*/ 27 w 113"/>
                <a:gd name="T9" fmla="*/ 417 h 419"/>
                <a:gd name="T10" fmla="*/ 2 w 113"/>
                <a:gd name="T11" fmla="*/ 383 h 419"/>
                <a:gd name="T12" fmla="*/ 23 w 113"/>
                <a:gd name="T13" fmla="*/ 235 h 419"/>
                <a:gd name="T14" fmla="*/ 53 w 113"/>
                <a:gd name="T15" fmla="*/ 27 h 419"/>
                <a:gd name="T16" fmla="*/ 87 w 113"/>
                <a:gd name="T17" fmla="*/ 2 h 419"/>
                <a:gd name="T18" fmla="*/ 113 w 113"/>
                <a:gd name="T19" fmla="*/ 3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419">
                  <a:moveTo>
                    <a:pt x="113" y="32"/>
                  </a:moveTo>
                  <a:cubicBezTo>
                    <a:pt x="113" y="33"/>
                    <a:pt x="113" y="34"/>
                    <a:pt x="112" y="36"/>
                  </a:cubicBezTo>
                  <a:cubicBezTo>
                    <a:pt x="83" y="243"/>
                    <a:pt x="83" y="243"/>
                    <a:pt x="83" y="243"/>
                  </a:cubicBezTo>
                  <a:cubicBezTo>
                    <a:pt x="61" y="391"/>
                    <a:pt x="61" y="391"/>
                    <a:pt x="61" y="391"/>
                  </a:cubicBezTo>
                  <a:cubicBezTo>
                    <a:pt x="59" y="407"/>
                    <a:pt x="44" y="419"/>
                    <a:pt x="27" y="417"/>
                  </a:cubicBezTo>
                  <a:cubicBezTo>
                    <a:pt x="11" y="414"/>
                    <a:pt x="0" y="399"/>
                    <a:pt x="2" y="383"/>
                  </a:cubicBezTo>
                  <a:cubicBezTo>
                    <a:pt x="23" y="235"/>
                    <a:pt x="23" y="235"/>
                    <a:pt x="23" y="235"/>
                  </a:cubicBezTo>
                  <a:cubicBezTo>
                    <a:pt x="53" y="27"/>
                    <a:pt x="53" y="27"/>
                    <a:pt x="53" y="27"/>
                  </a:cubicBezTo>
                  <a:cubicBezTo>
                    <a:pt x="55" y="11"/>
                    <a:pt x="71" y="0"/>
                    <a:pt x="87" y="2"/>
                  </a:cubicBezTo>
                  <a:cubicBezTo>
                    <a:pt x="102" y="4"/>
                    <a:pt x="113" y="17"/>
                    <a:pt x="113" y="32"/>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5" name="Freeform 72">
              <a:extLst>
                <a:ext uri="{FF2B5EF4-FFF2-40B4-BE49-F238E27FC236}">
                  <a16:creationId xmlns:a16="http://schemas.microsoft.com/office/drawing/2014/main" id="{A1924A34-840E-4A56-8537-6B0A1160A1A1}"/>
                </a:ext>
              </a:extLst>
            </p:cNvPr>
            <p:cNvSpPr>
              <a:spLocks/>
            </p:cNvSpPr>
            <p:nvPr/>
          </p:nvSpPr>
          <p:spPr bwMode="auto">
            <a:xfrm>
              <a:off x="12750800" y="7518400"/>
              <a:ext cx="233363" cy="939800"/>
            </a:xfrm>
            <a:custGeom>
              <a:avLst/>
              <a:gdLst>
                <a:gd name="T0" fmla="*/ 73 w 73"/>
                <a:gd name="T1" fmla="*/ 30 h 295"/>
                <a:gd name="T2" fmla="*/ 73 w 73"/>
                <a:gd name="T3" fmla="*/ 32 h 295"/>
                <a:gd name="T4" fmla="*/ 72 w 73"/>
                <a:gd name="T5" fmla="*/ 58 h 295"/>
                <a:gd name="T6" fmla="*/ 61 w 73"/>
                <a:gd name="T7" fmla="*/ 266 h 295"/>
                <a:gd name="T8" fmla="*/ 29 w 73"/>
                <a:gd name="T9" fmla="*/ 294 h 295"/>
                <a:gd name="T10" fmla="*/ 1 w 73"/>
                <a:gd name="T11" fmla="*/ 262 h 295"/>
                <a:gd name="T12" fmla="*/ 11 w 73"/>
                <a:gd name="T13" fmla="*/ 66 h 295"/>
                <a:gd name="T14" fmla="*/ 13 w 73"/>
                <a:gd name="T15" fmla="*/ 29 h 295"/>
                <a:gd name="T16" fmla="*/ 34 w 73"/>
                <a:gd name="T17" fmla="*/ 2 h 295"/>
                <a:gd name="T18" fmla="*/ 45 w 73"/>
                <a:gd name="T19" fmla="*/ 1 h 295"/>
                <a:gd name="T20" fmla="*/ 45 w 73"/>
                <a:gd name="T21" fmla="*/ 1 h 295"/>
                <a:gd name="T22" fmla="*/ 73 w 73"/>
                <a:gd name="T23" fmla="*/ 3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295">
                  <a:moveTo>
                    <a:pt x="73" y="30"/>
                  </a:moveTo>
                  <a:cubicBezTo>
                    <a:pt x="73" y="31"/>
                    <a:pt x="73" y="32"/>
                    <a:pt x="73" y="32"/>
                  </a:cubicBezTo>
                  <a:cubicBezTo>
                    <a:pt x="72" y="58"/>
                    <a:pt x="72" y="58"/>
                    <a:pt x="72" y="58"/>
                  </a:cubicBezTo>
                  <a:cubicBezTo>
                    <a:pt x="61" y="266"/>
                    <a:pt x="61" y="266"/>
                    <a:pt x="61" y="266"/>
                  </a:cubicBezTo>
                  <a:cubicBezTo>
                    <a:pt x="60" y="282"/>
                    <a:pt x="45" y="295"/>
                    <a:pt x="29" y="294"/>
                  </a:cubicBezTo>
                  <a:cubicBezTo>
                    <a:pt x="13" y="293"/>
                    <a:pt x="0" y="279"/>
                    <a:pt x="1" y="262"/>
                  </a:cubicBezTo>
                  <a:cubicBezTo>
                    <a:pt x="11" y="66"/>
                    <a:pt x="11" y="66"/>
                    <a:pt x="11" y="66"/>
                  </a:cubicBezTo>
                  <a:cubicBezTo>
                    <a:pt x="13" y="29"/>
                    <a:pt x="13" y="29"/>
                    <a:pt x="13" y="29"/>
                  </a:cubicBezTo>
                  <a:cubicBezTo>
                    <a:pt x="14" y="16"/>
                    <a:pt x="23" y="6"/>
                    <a:pt x="34" y="2"/>
                  </a:cubicBezTo>
                  <a:cubicBezTo>
                    <a:pt x="37" y="1"/>
                    <a:pt x="41" y="0"/>
                    <a:pt x="45" y="1"/>
                  </a:cubicBezTo>
                  <a:cubicBezTo>
                    <a:pt x="45" y="1"/>
                    <a:pt x="45" y="1"/>
                    <a:pt x="45" y="1"/>
                  </a:cubicBezTo>
                  <a:cubicBezTo>
                    <a:pt x="61" y="2"/>
                    <a:pt x="73" y="15"/>
                    <a:pt x="73" y="30"/>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6" name="Freeform 73">
              <a:extLst>
                <a:ext uri="{FF2B5EF4-FFF2-40B4-BE49-F238E27FC236}">
                  <a16:creationId xmlns:a16="http://schemas.microsoft.com/office/drawing/2014/main" id="{7BAA5E5F-F137-4594-B74E-A52343B721B2}"/>
                </a:ext>
              </a:extLst>
            </p:cNvPr>
            <p:cNvSpPr>
              <a:spLocks/>
            </p:cNvSpPr>
            <p:nvPr/>
          </p:nvSpPr>
          <p:spPr bwMode="auto">
            <a:xfrm>
              <a:off x="12393613" y="8347075"/>
              <a:ext cx="939800" cy="215900"/>
            </a:xfrm>
            <a:custGeom>
              <a:avLst/>
              <a:gdLst>
                <a:gd name="T0" fmla="*/ 1 w 295"/>
                <a:gd name="T1" fmla="*/ 38 h 68"/>
                <a:gd name="T2" fmla="*/ 1 w 295"/>
                <a:gd name="T3" fmla="*/ 38 h 68"/>
                <a:gd name="T4" fmla="*/ 30 w 295"/>
                <a:gd name="T5" fmla="*/ 7 h 68"/>
                <a:gd name="T6" fmla="*/ 264 w 295"/>
                <a:gd name="T7" fmla="*/ 1 h 68"/>
                <a:gd name="T8" fmla="*/ 295 w 295"/>
                <a:gd name="T9" fmla="*/ 30 h 68"/>
                <a:gd name="T10" fmla="*/ 295 w 295"/>
                <a:gd name="T11" fmla="*/ 30 h 68"/>
                <a:gd name="T12" fmla="*/ 265 w 295"/>
                <a:gd name="T13" fmla="*/ 61 h 68"/>
                <a:gd name="T14" fmla="*/ 32 w 295"/>
                <a:gd name="T15" fmla="*/ 67 h 68"/>
                <a:gd name="T16" fmla="*/ 1 w 295"/>
                <a:gd name="T17"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68">
                  <a:moveTo>
                    <a:pt x="1" y="38"/>
                  </a:moveTo>
                  <a:cubicBezTo>
                    <a:pt x="1" y="38"/>
                    <a:pt x="1" y="38"/>
                    <a:pt x="1" y="38"/>
                  </a:cubicBezTo>
                  <a:cubicBezTo>
                    <a:pt x="0" y="22"/>
                    <a:pt x="14" y="8"/>
                    <a:pt x="30" y="7"/>
                  </a:cubicBezTo>
                  <a:cubicBezTo>
                    <a:pt x="264" y="1"/>
                    <a:pt x="264" y="1"/>
                    <a:pt x="264" y="1"/>
                  </a:cubicBezTo>
                  <a:cubicBezTo>
                    <a:pt x="280" y="0"/>
                    <a:pt x="294" y="13"/>
                    <a:pt x="295" y="30"/>
                  </a:cubicBezTo>
                  <a:cubicBezTo>
                    <a:pt x="295" y="30"/>
                    <a:pt x="295" y="30"/>
                    <a:pt x="295" y="30"/>
                  </a:cubicBezTo>
                  <a:cubicBezTo>
                    <a:pt x="295" y="46"/>
                    <a:pt x="282" y="60"/>
                    <a:pt x="265" y="61"/>
                  </a:cubicBezTo>
                  <a:cubicBezTo>
                    <a:pt x="32" y="67"/>
                    <a:pt x="32" y="67"/>
                    <a:pt x="32" y="67"/>
                  </a:cubicBezTo>
                  <a:cubicBezTo>
                    <a:pt x="15" y="68"/>
                    <a:pt x="1" y="55"/>
                    <a:pt x="1" y="38"/>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7" name="Freeform 74">
              <a:extLst>
                <a:ext uri="{FF2B5EF4-FFF2-40B4-BE49-F238E27FC236}">
                  <a16:creationId xmlns:a16="http://schemas.microsoft.com/office/drawing/2014/main" id="{A9719626-85EF-436A-BB35-4C73FBBE48A6}"/>
                </a:ext>
              </a:extLst>
            </p:cNvPr>
            <p:cNvSpPr>
              <a:spLocks/>
            </p:cNvSpPr>
            <p:nvPr/>
          </p:nvSpPr>
          <p:spPr bwMode="auto">
            <a:xfrm>
              <a:off x="13231813" y="6057900"/>
              <a:ext cx="417513" cy="849313"/>
            </a:xfrm>
            <a:custGeom>
              <a:avLst/>
              <a:gdLst>
                <a:gd name="T0" fmla="*/ 131 w 131"/>
                <a:gd name="T1" fmla="*/ 58 h 267"/>
                <a:gd name="T2" fmla="*/ 130 w 131"/>
                <a:gd name="T3" fmla="*/ 65 h 267"/>
                <a:gd name="T4" fmla="*/ 108 w 131"/>
                <a:gd name="T5" fmla="*/ 220 h 267"/>
                <a:gd name="T6" fmla="*/ 79 w 131"/>
                <a:gd name="T7" fmla="*/ 261 h 267"/>
                <a:gd name="T8" fmla="*/ 48 w 131"/>
                <a:gd name="T9" fmla="*/ 265 h 267"/>
                <a:gd name="T10" fmla="*/ 19 w 131"/>
                <a:gd name="T11" fmla="*/ 252 h 267"/>
                <a:gd name="T12" fmla="*/ 2 w 131"/>
                <a:gd name="T13" fmla="*/ 205 h 267"/>
                <a:gd name="T14" fmla="*/ 24 w 131"/>
                <a:gd name="T15" fmla="*/ 50 h 267"/>
                <a:gd name="T16" fmla="*/ 85 w 131"/>
                <a:gd name="T17" fmla="*/ 5 h 267"/>
                <a:gd name="T18" fmla="*/ 131 w 131"/>
                <a:gd name="T19" fmla="*/ 5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67">
                  <a:moveTo>
                    <a:pt x="131" y="58"/>
                  </a:moveTo>
                  <a:cubicBezTo>
                    <a:pt x="131" y="60"/>
                    <a:pt x="131" y="63"/>
                    <a:pt x="130" y="65"/>
                  </a:cubicBezTo>
                  <a:cubicBezTo>
                    <a:pt x="108" y="220"/>
                    <a:pt x="108" y="220"/>
                    <a:pt x="108" y="220"/>
                  </a:cubicBezTo>
                  <a:cubicBezTo>
                    <a:pt x="106" y="238"/>
                    <a:pt x="94" y="253"/>
                    <a:pt x="79" y="261"/>
                  </a:cubicBezTo>
                  <a:cubicBezTo>
                    <a:pt x="69" y="265"/>
                    <a:pt x="59" y="267"/>
                    <a:pt x="48" y="265"/>
                  </a:cubicBezTo>
                  <a:cubicBezTo>
                    <a:pt x="37" y="264"/>
                    <a:pt x="27" y="259"/>
                    <a:pt x="19" y="252"/>
                  </a:cubicBezTo>
                  <a:cubicBezTo>
                    <a:pt x="7" y="241"/>
                    <a:pt x="0" y="223"/>
                    <a:pt x="2" y="205"/>
                  </a:cubicBezTo>
                  <a:cubicBezTo>
                    <a:pt x="24" y="50"/>
                    <a:pt x="24" y="50"/>
                    <a:pt x="24" y="50"/>
                  </a:cubicBezTo>
                  <a:cubicBezTo>
                    <a:pt x="29" y="21"/>
                    <a:pt x="56" y="0"/>
                    <a:pt x="85" y="5"/>
                  </a:cubicBezTo>
                  <a:cubicBezTo>
                    <a:pt x="112" y="8"/>
                    <a:pt x="131" y="31"/>
                    <a:pt x="131" y="58"/>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8" name="Freeform 75">
              <a:extLst>
                <a:ext uri="{FF2B5EF4-FFF2-40B4-BE49-F238E27FC236}">
                  <a16:creationId xmlns:a16="http://schemas.microsoft.com/office/drawing/2014/main" id="{65BE9065-7C92-4ED8-AEA6-AACD076232EF}"/>
                </a:ext>
              </a:extLst>
            </p:cNvPr>
            <p:cNvSpPr>
              <a:spLocks/>
            </p:cNvSpPr>
            <p:nvPr/>
          </p:nvSpPr>
          <p:spPr bwMode="auto">
            <a:xfrm>
              <a:off x="13282613" y="6859588"/>
              <a:ext cx="201613" cy="114300"/>
            </a:xfrm>
            <a:custGeom>
              <a:avLst/>
              <a:gdLst>
                <a:gd name="T0" fmla="*/ 63 w 63"/>
                <a:gd name="T1" fmla="*/ 9 h 36"/>
                <a:gd name="T2" fmla="*/ 60 w 63"/>
                <a:gd name="T3" fmla="*/ 29 h 36"/>
                <a:gd name="T4" fmla="*/ 29 w 63"/>
                <a:gd name="T5" fmla="*/ 34 h 36"/>
                <a:gd name="T6" fmla="*/ 0 w 63"/>
                <a:gd name="T7" fmla="*/ 21 h 36"/>
                <a:gd name="T8" fmla="*/ 3 w 63"/>
                <a:gd name="T9" fmla="*/ 0 h 36"/>
                <a:gd name="T10" fmla="*/ 32 w 63"/>
                <a:gd name="T11" fmla="*/ 13 h 36"/>
                <a:gd name="T12" fmla="*/ 63 w 63"/>
                <a:gd name="T13" fmla="*/ 9 h 36"/>
              </a:gdLst>
              <a:ahLst/>
              <a:cxnLst>
                <a:cxn ang="0">
                  <a:pos x="T0" y="T1"/>
                </a:cxn>
                <a:cxn ang="0">
                  <a:pos x="T2" y="T3"/>
                </a:cxn>
                <a:cxn ang="0">
                  <a:pos x="T4" y="T5"/>
                </a:cxn>
                <a:cxn ang="0">
                  <a:pos x="T6" y="T7"/>
                </a:cxn>
                <a:cxn ang="0">
                  <a:pos x="T8" y="T9"/>
                </a:cxn>
                <a:cxn ang="0">
                  <a:pos x="T10" y="T11"/>
                </a:cxn>
                <a:cxn ang="0">
                  <a:pos x="T12" y="T13"/>
                </a:cxn>
              </a:cxnLst>
              <a:rect l="0" t="0" r="r" b="b"/>
              <a:pathLst>
                <a:path w="63" h="36">
                  <a:moveTo>
                    <a:pt x="63" y="9"/>
                  </a:moveTo>
                  <a:cubicBezTo>
                    <a:pt x="60" y="29"/>
                    <a:pt x="60" y="29"/>
                    <a:pt x="60" y="29"/>
                  </a:cubicBezTo>
                  <a:cubicBezTo>
                    <a:pt x="50" y="34"/>
                    <a:pt x="40" y="36"/>
                    <a:pt x="29" y="34"/>
                  </a:cubicBezTo>
                  <a:cubicBezTo>
                    <a:pt x="18" y="33"/>
                    <a:pt x="8" y="28"/>
                    <a:pt x="0" y="21"/>
                  </a:cubicBezTo>
                  <a:cubicBezTo>
                    <a:pt x="3" y="0"/>
                    <a:pt x="3" y="0"/>
                    <a:pt x="3" y="0"/>
                  </a:cubicBezTo>
                  <a:cubicBezTo>
                    <a:pt x="11" y="7"/>
                    <a:pt x="21" y="12"/>
                    <a:pt x="32" y="13"/>
                  </a:cubicBezTo>
                  <a:cubicBezTo>
                    <a:pt x="43" y="15"/>
                    <a:pt x="53" y="13"/>
                    <a:pt x="63" y="9"/>
                  </a:cubicBezTo>
                  <a:close/>
                </a:path>
              </a:pathLst>
            </a:cu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9" name="Freeform 76">
              <a:extLst>
                <a:ext uri="{FF2B5EF4-FFF2-40B4-BE49-F238E27FC236}">
                  <a16:creationId xmlns:a16="http://schemas.microsoft.com/office/drawing/2014/main" id="{442AF145-5BB7-4429-B706-17DD589CB6C3}"/>
                </a:ext>
              </a:extLst>
            </p:cNvPr>
            <p:cNvSpPr>
              <a:spLocks/>
            </p:cNvSpPr>
            <p:nvPr/>
          </p:nvSpPr>
          <p:spPr bwMode="auto">
            <a:xfrm>
              <a:off x="12785725" y="7521575"/>
              <a:ext cx="198438" cy="207963"/>
            </a:xfrm>
            <a:custGeom>
              <a:avLst/>
              <a:gdLst>
                <a:gd name="T0" fmla="*/ 62 w 62"/>
                <a:gd name="T1" fmla="*/ 29 h 65"/>
                <a:gd name="T2" fmla="*/ 62 w 62"/>
                <a:gd name="T3" fmla="*/ 31 h 65"/>
                <a:gd name="T4" fmla="*/ 61 w 62"/>
                <a:gd name="T5" fmla="*/ 57 h 65"/>
                <a:gd name="T6" fmla="*/ 0 w 62"/>
                <a:gd name="T7" fmla="*/ 65 h 65"/>
                <a:gd name="T8" fmla="*/ 2 w 62"/>
                <a:gd name="T9" fmla="*/ 28 h 65"/>
                <a:gd name="T10" fmla="*/ 23 w 62"/>
                <a:gd name="T11" fmla="*/ 1 h 65"/>
                <a:gd name="T12" fmla="*/ 34 w 62"/>
                <a:gd name="T13" fmla="*/ 0 h 65"/>
                <a:gd name="T14" fmla="*/ 62 w 62"/>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5">
                  <a:moveTo>
                    <a:pt x="62" y="29"/>
                  </a:moveTo>
                  <a:cubicBezTo>
                    <a:pt x="62" y="30"/>
                    <a:pt x="62" y="31"/>
                    <a:pt x="62" y="31"/>
                  </a:cubicBezTo>
                  <a:cubicBezTo>
                    <a:pt x="61" y="57"/>
                    <a:pt x="61" y="57"/>
                    <a:pt x="61" y="57"/>
                  </a:cubicBezTo>
                  <a:cubicBezTo>
                    <a:pt x="0" y="65"/>
                    <a:pt x="0" y="65"/>
                    <a:pt x="0" y="65"/>
                  </a:cubicBezTo>
                  <a:cubicBezTo>
                    <a:pt x="2" y="28"/>
                    <a:pt x="2" y="28"/>
                    <a:pt x="2" y="28"/>
                  </a:cubicBezTo>
                  <a:cubicBezTo>
                    <a:pt x="3" y="15"/>
                    <a:pt x="12" y="5"/>
                    <a:pt x="23" y="1"/>
                  </a:cubicBezTo>
                  <a:cubicBezTo>
                    <a:pt x="34" y="0"/>
                    <a:pt x="34" y="0"/>
                    <a:pt x="34" y="0"/>
                  </a:cubicBezTo>
                  <a:cubicBezTo>
                    <a:pt x="50" y="1"/>
                    <a:pt x="62" y="14"/>
                    <a:pt x="62" y="29"/>
                  </a:cubicBezTo>
                  <a:close/>
                </a:path>
              </a:pathLst>
            </a:custGeom>
            <a:solidFill>
              <a:srgbClr val="923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0" name="Freeform 77">
              <a:extLst>
                <a:ext uri="{FF2B5EF4-FFF2-40B4-BE49-F238E27FC236}">
                  <a16:creationId xmlns:a16="http://schemas.microsoft.com/office/drawing/2014/main" id="{92E98ABE-AD82-4E8E-9A5C-74CB3642845C}"/>
                </a:ext>
              </a:extLst>
            </p:cNvPr>
            <p:cNvSpPr>
              <a:spLocks/>
            </p:cNvSpPr>
            <p:nvPr/>
          </p:nvSpPr>
          <p:spPr bwMode="auto">
            <a:xfrm>
              <a:off x="12184063" y="7378700"/>
              <a:ext cx="1335088" cy="354013"/>
            </a:xfrm>
            <a:custGeom>
              <a:avLst/>
              <a:gdLst>
                <a:gd name="T0" fmla="*/ 2 w 419"/>
                <a:gd name="T1" fmla="*/ 83 h 111"/>
                <a:gd name="T2" fmla="*/ 2 w 419"/>
                <a:gd name="T3" fmla="*/ 83 h 111"/>
                <a:gd name="T4" fmla="*/ 28 w 419"/>
                <a:gd name="T5" fmla="*/ 50 h 111"/>
                <a:gd name="T6" fmla="*/ 384 w 419"/>
                <a:gd name="T7" fmla="*/ 2 h 111"/>
                <a:gd name="T8" fmla="*/ 417 w 419"/>
                <a:gd name="T9" fmla="*/ 28 h 111"/>
                <a:gd name="T10" fmla="*/ 417 w 419"/>
                <a:gd name="T11" fmla="*/ 28 h 111"/>
                <a:gd name="T12" fmla="*/ 391 w 419"/>
                <a:gd name="T13" fmla="*/ 62 h 111"/>
                <a:gd name="T14" fmla="*/ 36 w 419"/>
                <a:gd name="T15" fmla="*/ 109 h 111"/>
                <a:gd name="T16" fmla="*/ 2 w 419"/>
                <a:gd name="T17"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111">
                  <a:moveTo>
                    <a:pt x="2" y="83"/>
                  </a:moveTo>
                  <a:cubicBezTo>
                    <a:pt x="2" y="83"/>
                    <a:pt x="2" y="83"/>
                    <a:pt x="2" y="83"/>
                  </a:cubicBezTo>
                  <a:cubicBezTo>
                    <a:pt x="0" y="67"/>
                    <a:pt x="11" y="52"/>
                    <a:pt x="28" y="50"/>
                  </a:cubicBezTo>
                  <a:cubicBezTo>
                    <a:pt x="384" y="2"/>
                    <a:pt x="384" y="2"/>
                    <a:pt x="384" y="2"/>
                  </a:cubicBezTo>
                  <a:cubicBezTo>
                    <a:pt x="400" y="0"/>
                    <a:pt x="415" y="11"/>
                    <a:pt x="417" y="28"/>
                  </a:cubicBezTo>
                  <a:cubicBezTo>
                    <a:pt x="417" y="28"/>
                    <a:pt x="417" y="28"/>
                    <a:pt x="417" y="28"/>
                  </a:cubicBezTo>
                  <a:cubicBezTo>
                    <a:pt x="419" y="44"/>
                    <a:pt x="408" y="59"/>
                    <a:pt x="391" y="62"/>
                  </a:cubicBezTo>
                  <a:cubicBezTo>
                    <a:pt x="36" y="109"/>
                    <a:pt x="36" y="109"/>
                    <a:pt x="36" y="109"/>
                  </a:cubicBezTo>
                  <a:cubicBezTo>
                    <a:pt x="19" y="111"/>
                    <a:pt x="4" y="100"/>
                    <a:pt x="2" y="83"/>
                  </a:cubicBezTo>
                  <a:close/>
                </a:path>
              </a:pathLst>
            </a:custGeom>
            <a:solidFill>
              <a:srgbClr val="AC5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1" name="Freeform 78">
              <a:extLst>
                <a:ext uri="{FF2B5EF4-FFF2-40B4-BE49-F238E27FC236}">
                  <a16:creationId xmlns:a16="http://schemas.microsoft.com/office/drawing/2014/main" id="{5B3158E3-5132-4E55-A678-536A1311C518}"/>
                </a:ext>
              </a:extLst>
            </p:cNvPr>
            <p:cNvSpPr>
              <a:spLocks/>
            </p:cNvSpPr>
            <p:nvPr/>
          </p:nvSpPr>
          <p:spPr bwMode="auto">
            <a:xfrm>
              <a:off x="12490450" y="8416925"/>
              <a:ext cx="358775" cy="88900"/>
            </a:xfrm>
            <a:custGeom>
              <a:avLst/>
              <a:gdLst>
                <a:gd name="T0" fmla="*/ 102 w 113"/>
                <a:gd name="T1" fmla="*/ 24 h 28"/>
                <a:gd name="T2" fmla="*/ 13 w 113"/>
                <a:gd name="T3" fmla="*/ 27 h 28"/>
                <a:gd name="T4" fmla="*/ 1 w 113"/>
                <a:gd name="T5" fmla="*/ 16 h 28"/>
                <a:gd name="T6" fmla="*/ 1 w 113"/>
                <a:gd name="T7" fmla="*/ 16 h 28"/>
                <a:gd name="T8" fmla="*/ 12 w 113"/>
                <a:gd name="T9" fmla="*/ 4 h 28"/>
                <a:gd name="T10" fmla="*/ 101 w 113"/>
                <a:gd name="T11" fmla="*/ 1 h 28"/>
                <a:gd name="T12" fmla="*/ 113 w 113"/>
                <a:gd name="T13" fmla="*/ 12 h 28"/>
                <a:gd name="T14" fmla="*/ 113 w 113"/>
                <a:gd name="T15" fmla="*/ 12 h 28"/>
                <a:gd name="T16" fmla="*/ 102 w 113"/>
                <a:gd name="T1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28">
                  <a:moveTo>
                    <a:pt x="102" y="24"/>
                  </a:moveTo>
                  <a:cubicBezTo>
                    <a:pt x="13" y="27"/>
                    <a:pt x="13" y="27"/>
                    <a:pt x="13" y="27"/>
                  </a:cubicBezTo>
                  <a:cubicBezTo>
                    <a:pt x="6" y="28"/>
                    <a:pt x="1" y="23"/>
                    <a:pt x="1" y="16"/>
                  </a:cubicBezTo>
                  <a:cubicBezTo>
                    <a:pt x="1" y="16"/>
                    <a:pt x="1" y="16"/>
                    <a:pt x="1" y="16"/>
                  </a:cubicBezTo>
                  <a:cubicBezTo>
                    <a:pt x="0" y="10"/>
                    <a:pt x="5" y="5"/>
                    <a:pt x="12" y="4"/>
                  </a:cubicBezTo>
                  <a:cubicBezTo>
                    <a:pt x="101" y="1"/>
                    <a:pt x="101" y="1"/>
                    <a:pt x="101" y="1"/>
                  </a:cubicBezTo>
                  <a:cubicBezTo>
                    <a:pt x="107" y="0"/>
                    <a:pt x="113" y="5"/>
                    <a:pt x="113" y="12"/>
                  </a:cubicBezTo>
                  <a:cubicBezTo>
                    <a:pt x="113" y="12"/>
                    <a:pt x="113" y="12"/>
                    <a:pt x="113" y="12"/>
                  </a:cubicBezTo>
                  <a:cubicBezTo>
                    <a:pt x="113" y="18"/>
                    <a:pt x="108" y="23"/>
                    <a:pt x="102" y="24"/>
                  </a:cubicBezTo>
                  <a:close/>
                </a:path>
              </a:pathLst>
            </a:custGeom>
            <a:solidFill>
              <a:srgbClr val="B37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2" name="Freeform 79">
              <a:extLst>
                <a:ext uri="{FF2B5EF4-FFF2-40B4-BE49-F238E27FC236}">
                  <a16:creationId xmlns:a16="http://schemas.microsoft.com/office/drawing/2014/main" id="{734188B4-D4F4-4745-9C60-8A5055BB4D28}"/>
                </a:ext>
              </a:extLst>
            </p:cNvPr>
            <p:cNvSpPr>
              <a:spLocks/>
            </p:cNvSpPr>
            <p:nvPr/>
          </p:nvSpPr>
          <p:spPr bwMode="auto">
            <a:xfrm>
              <a:off x="12874625" y="8413750"/>
              <a:ext cx="77788" cy="76200"/>
            </a:xfrm>
            <a:custGeom>
              <a:avLst/>
              <a:gdLst>
                <a:gd name="T0" fmla="*/ 13 w 24"/>
                <a:gd name="T1" fmla="*/ 23 h 24"/>
                <a:gd name="T2" fmla="*/ 13 w 24"/>
                <a:gd name="T3" fmla="*/ 23 h 24"/>
                <a:gd name="T4" fmla="*/ 1 w 24"/>
                <a:gd name="T5" fmla="*/ 12 h 24"/>
                <a:gd name="T6" fmla="*/ 1 w 24"/>
                <a:gd name="T7" fmla="*/ 12 h 24"/>
                <a:gd name="T8" fmla="*/ 12 w 24"/>
                <a:gd name="T9" fmla="*/ 0 h 24"/>
                <a:gd name="T10" fmla="*/ 12 w 24"/>
                <a:gd name="T11" fmla="*/ 0 h 24"/>
                <a:gd name="T12" fmla="*/ 24 w 24"/>
                <a:gd name="T13" fmla="*/ 11 h 24"/>
                <a:gd name="T14" fmla="*/ 24 w 24"/>
                <a:gd name="T15" fmla="*/ 11 h 24"/>
                <a:gd name="T16" fmla="*/ 13 w 24"/>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3" y="23"/>
                  </a:moveTo>
                  <a:cubicBezTo>
                    <a:pt x="13" y="23"/>
                    <a:pt x="13" y="23"/>
                    <a:pt x="13" y="23"/>
                  </a:cubicBezTo>
                  <a:cubicBezTo>
                    <a:pt x="6" y="24"/>
                    <a:pt x="1" y="19"/>
                    <a:pt x="1" y="12"/>
                  </a:cubicBezTo>
                  <a:cubicBezTo>
                    <a:pt x="1" y="12"/>
                    <a:pt x="1" y="12"/>
                    <a:pt x="1" y="12"/>
                  </a:cubicBezTo>
                  <a:cubicBezTo>
                    <a:pt x="0" y="6"/>
                    <a:pt x="5" y="1"/>
                    <a:pt x="12" y="0"/>
                  </a:cubicBezTo>
                  <a:cubicBezTo>
                    <a:pt x="12" y="0"/>
                    <a:pt x="12" y="0"/>
                    <a:pt x="12" y="0"/>
                  </a:cubicBezTo>
                  <a:cubicBezTo>
                    <a:pt x="18" y="0"/>
                    <a:pt x="23" y="5"/>
                    <a:pt x="24" y="11"/>
                  </a:cubicBezTo>
                  <a:cubicBezTo>
                    <a:pt x="24" y="11"/>
                    <a:pt x="24" y="11"/>
                    <a:pt x="24" y="11"/>
                  </a:cubicBezTo>
                  <a:cubicBezTo>
                    <a:pt x="24" y="18"/>
                    <a:pt x="19" y="23"/>
                    <a:pt x="13" y="23"/>
                  </a:cubicBezTo>
                  <a:close/>
                </a:path>
              </a:pathLst>
            </a:custGeom>
            <a:solidFill>
              <a:srgbClr val="B37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sp>
        <p:nvSpPr>
          <p:cNvPr id="161" name="Rectangle: Rounded Corners 160">
            <a:extLst>
              <a:ext uri="{FF2B5EF4-FFF2-40B4-BE49-F238E27FC236}">
                <a16:creationId xmlns:a16="http://schemas.microsoft.com/office/drawing/2014/main" id="{3EFDB6E3-F95F-4BFC-85C7-589B0256DDD9}"/>
              </a:ext>
            </a:extLst>
          </p:cNvPr>
          <p:cNvSpPr/>
          <p:nvPr/>
        </p:nvSpPr>
        <p:spPr>
          <a:xfrm>
            <a:off x="1352925" y="1346459"/>
            <a:ext cx="3935042" cy="3910217"/>
          </a:xfrm>
          <a:prstGeom prst="roundRect">
            <a:avLst>
              <a:gd name="adj" fmla="val 0"/>
            </a:avLst>
          </a:prstGeom>
          <a:solidFill>
            <a:schemeClr val="bg1"/>
          </a:solidFill>
          <a:ln>
            <a:noFill/>
          </a:ln>
          <a:effectLst>
            <a:outerShdw blurRad="1003300" dist="342900" dir="5400000" algn="t" rotWithShape="0">
              <a:schemeClr val="accent1">
                <a:alpha val="40000"/>
              </a:schemeClr>
            </a:outerShdw>
          </a:effec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nvGrpSpPr>
          <p:cNvPr id="163" name="Group 162">
            <a:extLst>
              <a:ext uri="{FF2B5EF4-FFF2-40B4-BE49-F238E27FC236}">
                <a16:creationId xmlns:a16="http://schemas.microsoft.com/office/drawing/2014/main" id="{9C5079FB-283C-43A8-AC9C-2036EA9514C8}"/>
              </a:ext>
            </a:extLst>
          </p:cNvPr>
          <p:cNvGrpSpPr/>
          <p:nvPr/>
        </p:nvGrpSpPr>
        <p:grpSpPr>
          <a:xfrm>
            <a:off x="2485973" y="2536011"/>
            <a:ext cx="2077109" cy="910677"/>
            <a:chOff x="10421395" y="6022873"/>
            <a:chExt cx="7524205" cy="1858619"/>
          </a:xfrm>
        </p:grpSpPr>
        <p:sp>
          <p:nvSpPr>
            <p:cNvPr id="164" name="TextBox 163">
              <a:extLst>
                <a:ext uri="{FF2B5EF4-FFF2-40B4-BE49-F238E27FC236}">
                  <a16:creationId xmlns:a16="http://schemas.microsoft.com/office/drawing/2014/main" id="{E42DF510-6576-4AC5-98D8-C78C30BCD712}"/>
                </a:ext>
              </a:extLst>
            </p:cNvPr>
            <p:cNvSpPr txBox="1"/>
            <p:nvPr/>
          </p:nvSpPr>
          <p:spPr>
            <a:xfrm>
              <a:off x="10421395" y="6022873"/>
              <a:ext cx="7524205" cy="742523"/>
            </a:xfrm>
            <a:prstGeom prst="rect">
              <a:avLst/>
            </a:prstGeom>
            <a:noFill/>
          </p:spPr>
          <p:txBody>
            <a:bodyPr wrap="square" rtlCol="0">
              <a:spAutoFit/>
            </a:bodyPr>
            <a:lstStyle/>
            <a:p>
              <a:pPr defTabSz="224028" fontAlgn="auto">
                <a:spcBef>
                  <a:spcPts val="0"/>
                </a:spcBef>
                <a:spcAft>
                  <a:spcPts val="0"/>
                </a:spcAft>
                <a:defRPr/>
              </a:pPr>
              <a:r>
                <a:rPr lang="en-US" sz="1764" b="1" dirty="0">
                  <a:solidFill>
                    <a:srgbClr val="377DFF"/>
                  </a:solidFill>
                  <a:latin typeface="Calibri"/>
                </a:rPr>
                <a:t>Request &gt;</a:t>
              </a:r>
            </a:p>
          </p:txBody>
        </p:sp>
        <p:sp>
          <p:nvSpPr>
            <p:cNvPr id="165" name="TextBox 164">
              <a:extLst>
                <a:ext uri="{FF2B5EF4-FFF2-40B4-BE49-F238E27FC236}">
                  <a16:creationId xmlns:a16="http://schemas.microsoft.com/office/drawing/2014/main" id="{BDA1B97F-C265-4EDD-A32A-8FA9130848AC}"/>
                </a:ext>
              </a:extLst>
            </p:cNvPr>
            <p:cNvSpPr txBox="1"/>
            <p:nvPr/>
          </p:nvSpPr>
          <p:spPr>
            <a:xfrm>
              <a:off x="10421395" y="6489099"/>
              <a:ext cx="7524205" cy="1392393"/>
            </a:xfrm>
            <a:prstGeom prst="rect">
              <a:avLst/>
            </a:prstGeom>
            <a:noFill/>
          </p:spPr>
          <p:txBody>
            <a:bodyPr wrap="square" rtlCol="0" anchor="ctr">
              <a:spAutoFit/>
            </a:bodyPr>
            <a:lstStyle/>
            <a:p>
              <a:pPr defTabSz="224028" fontAlgn="auto">
                <a:lnSpc>
                  <a:spcPct val="150000"/>
                </a:lnSpc>
                <a:spcBef>
                  <a:spcPts val="0"/>
                </a:spcBef>
                <a:spcAft>
                  <a:spcPts val="0"/>
                </a:spcAft>
                <a:defRPr/>
              </a:pPr>
              <a:r>
                <a:rPr lang="en-US" sz="882" dirty="0">
                  <a:solidFill>
                    <a:srgbClr val="377DFF"/>
                  </a:solidFill>
                  <a:latin typeface="Calibri"/>
                </a:rPr>
                <a:t>I’m reaching out to you because we now need to create banners for the 6 different Ops service lines .</a:t>
              </a:r>
            </a:p>
          </p:txBody>
        </p:sp>
      </p:grpSp>
      <p:grpSp>
        <p:nvGrpSpPr>
          <p:cNvPr id="167" name="Group 166">
            <a:extLst>
              <a:ext uri="{FF2B5EF4-FFF2-40B4-BE49-F238E27FC236}">
                <a16:creationId xmlns:a16="http://schemas.microsoft.com/office/drawing/2014/main" id="{0AEC0F9F-CDE1-4374-B89E-E2F26E97DF30}"/>
              </a:ext>
            </a:extLst>
          </p:cNvPr>
          <p:cNvGrpSpPr/>
          <p:nvPr/>
        </p:nvGrpSpPr>
        <p:grpSpPr>
          <a:xfrm>
            <a:off x="2485973" y="3691661"/>
            <a:ext cx="2077109" cy="707031"/>
            <a:chOff x="10421395" y="8381460"/>
            <a:chExt cx="7524205" cy="1442994"/>
          </a:xfrm>
        </p:grpSpPr>
        <p:sp>
          <p:nvSpPr>
            <p:cNvPr id="168" name="TextBox 167">
              <a:extLst>
                <a:ext uri="{FF2B5EF4-FFF2-40B4-BE49-F238E27FC236}">
                  <a16:creationId xmlns:a16="http://schemas.microsoft.com/office/drawing/2014/main" id="{8764904F-02A3-4751-A4C0-9FF57FDE9708}"/>
                </a:ext>
              </a:extLst>
            </p:cNvPr>
            <p:cNvSpPr txBox="1"/>
            <p:nvPr/>
          </p:nvSpPr>
          <p:spPr>
            <a:xfrm>
              <a:off x="10421395" y="8381460"/>
              <a:ext cx="7524205" cy="742524"/>
            </a:xfrm>
            <a:prstGeom prst="rect">
              <a:avLst/>
            </a:prstGeom>
            <a:noFill/>
          </p:spPr>
          <p:txBody>
            <a:bodyPr wrap="square" rtlCol="0">
              <a:spAutoFit/>
            </a:bodyPr>
            <a:lstStyle/>
            <a:p>
              <a:pPr defTabSz="224028" fontAlgn="auto">
                <a:spcBef>
                  <a:spcPts val="0"/>
                </a:spcBef>
                <a:spcAft>
                  <a:spcPts val="0"/>
                </a:spcAft>
                <a:defRPr/>
              </a:pPr>
              <a:endParaRPr lang="en-US" sz="1764" b="1" dirty="0">
                <a:solidFill>
                  <a:srgbClr val="FFFFFF"/>
                </a:solidFill>
                <a:latin typeface="Calibri"/>
              </a:endParaRPr>
            </a:p>
          </p:txBody>
        </p:sp>
        <p:sp>
          <p:nvSpPr>
            <p:cNvPr id="169" name="TextBox 168">
              <a:extLst>
                <a:ext uri="{FF2B5EF4-FFF2-40B4-BE49-F238E27FC236}">
                  <a16:creationId xmlns:a16="http://schemas.microsoft.com/office/drawing/2014/main" id="{581851AA-990D-4146-B00A-C091A18C77AB}"/>
                </a:ext>
              </a:extLst>
            </p:cNvPr>
            <p:cNvSpPr txBox="1"/>
            <p:nvPr/>
          </p:nvSpPr>
          <p:spPr>
            <a:xfrm>
              <a:off x="10421395" y="9263309"/>
              <a:ext cx="7524205" cy="561145"/>
            </a:xfrm>
            <a:prstGeom prst="rect">
              <a:avLst/>
            </a:prstGeom>
            <a:noFill/>
          </p:spPr>
          <p:txBody>
            <a:bodyPr wrap="square" rtlCol="0" anchor="ctr">
              <a:spAutoFit/>
            </a:bodyPr>
            <a:lstStyle/>
            <a:p>
              <a:pPr defTabSz="224028" fontAlgn="auto">
                <a:lnSpc>
                  <a:spcPct val="150000"/>
                </a:lnSpc>
                <a:spcBef>
                  <a:spcPts val="0"/>
                </a:spcBef>
                <a:spcAft>
                  <a:spcPts val="0"/>
                </a:spcAft>
                <a:defRPr/>
              </a:pPr>
              <a:r>
                <a:rPr lang="en-US" sz="882" dirty="0">
                  <a:solidFill>
                    <a:srgbClr val="FFFFFF"/>
                  </a:solidFill>
                  <a:latin typeface="Calibri"/>
                </a:rPr>
                <a:t>Lipi Chapagain Shivaram, CFA</a:t>
              </a:r>
            </a:p>
          </p:txBody>
        </p:sp>
      </p:grpSp>
      <p:sp>
        <p:nvSpPr>
          <p:cNvPr id="170" name="TextBox 169">
            <a:extLst>
              <a:ext uri="{FF2B5EF4-FFF2-40B4-BE49-F238E27FC236}">
                <a16:creationId xmlns:a16="http://schemas.microsoft.com/office/drawing/2014/main" id="{E601A99F-2F7A-4785-892D-8DC3F32E62E7}"/>
              </a:ext>
            </a:extLst>
          </p:cNvPr>
          <p:cNvSpPr txBox="1"/>
          <p:nvPr/>
        </p:nvSpPr>
        <p:spPr>
          <a:xfrm>
            <a:off x="1836967" y="1767392"/>
            <a:ext cx="2966957" cy="499496"/>
          </a:xfrm>
          <a:prstGeom prst="rect">
            <a:avLst/>
          </a:prstGeom>
          <a:noFill/>
        </p:spPr>
        <p:txBody>
          <a:bodyPr wrap="square" rtlCol="0">
            <a:spAutoFit/>
          </a:bodyPr>
          <a:lstStyle/>
          <a:p>
            <a:pPr defTabSz="224028" fontAlgn="auto">
              <a:spcBef>
                <a:spcPts val="0"/>
              </a:spcBef>
              <a:spcAft>
                <a:spcPts val="0"/>
              </a:spcAft>
              <a:defRPr/>
            </a:pPr>
            <a:r>
              <a:rPr lang="en-US" sz="2646" b="1" dirty="0">
                <a:solidFill>
                  <a:srgbClr val="FFFFFF"/>
                </a:solidFill>
                <a:latin typeface="Century Gothic"/>
              </a:rPr>
              <a:t>Transition</a:t>
            </a:r>
          </a:p>
        </p:txBody>
      </p:sp>
    </p:spTree>
    <p:extLst>
      <p:ext uri="{BB962C8B-B14F-4D97-AF65-F5344CB8AC3E}">
        <p14:creationId xmlns:p14="http://schemas.microsoft.com/office/powerpoint/2010/main" val="31959529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0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1500" fill="hold"/>
                                        <p:tgtEl>
                                          <p:spTgt spid="163"/>
                                        </p:tgtEl>
                                        <p:attrNameLst>
                                          <p:attrName>ppt_x</p:attrName>
                                        </p:attrNameLst>
                                      </p:cBhvr>
                                      <p:tavLst>
                                        <p:tav tm="0">
                                          <p:val>
                                            <p:strVal val="#ppt_x"/>
                                          </p:val>
                                        </p:tav>
                                        <p:tav tm="100000">
                                          <p:val>
                                            <p:strVal val="#ppt_x"/>
                                          </p:val>
                                        </p:tav>
                                      </p:tavLst>
                                    </p:anim>
                                    <p:anim calcmode="lin" valueType="num">
                                      <p:cBhvr additive="base">
                                        <p:cTn id="8" dur="1500" fill="hold"/>
                                        <p:tgtEl>
                                          <p:spTgt spid="163"/>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20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500" fill="hold"/>
                                        <p:tgtEl>
                                          <p:spTgt spid="167"/>
                                        </p:tgtEl>
                                        <p:attrNameLst>
                                          <p:attrName>ppt_x</p:attrName>
                                        </p:attrNameLst>
                                      </p:cBhvr>
                                      <p:tavLst>
                                        <p:tav tm="0">
                                          <p:val>
                                            <p:strVal val="#ppt_x"/>
                                          </p:val>
                                        </p:tav>
                                        <p:tav tm="100000">
                                          <p:val>
                                            <p:strVal val="#ppt_x"/>
                                          </p:val>
                                        </p:tav>
                                      </p:tavLst>
                                    </p:anim>
                                    <p:anim calcmode="lin" valueType="num">
                                      <p:cBhvr additive="base">
                                        <p:cTn id="12" dur="1500" fill="hold"/>
                                        <p:tgtEl>
                                          <p:spTgt spid="167"/>
                                        </p:tgtEl>
                                        <p:attrNameLst>
                                          <p:attrName>ppt_y</p:attrName>
                                        </p:attrNameLst>
                                      </p:cBhvr>
                                      <p:tavLst>
                                        <p:tav tm="0">
                                          <p:val>
                                            <p:strVal val="0-#ppt_h/2"/>
                                          </p:val>
                                        </p:tav>
                                        <p:tav tm="100000">
                                          <p:val>
                                            <p:strVal val="#ppt_y"/>
                                          </p:val>
                                        </p:tav>
                                      </p:tavLst>
                                    </p:anim>
                                  </p:childTnLst>
                                </p:cTn>
                              </p:par>
                              <p:par>
                                <p:cTn id="13" presetID="2" presetClass="entr" presetSubtype="1" accel="20000" decel="80000" fill="hold" grpId="0" nodeType="withEffect">
                                  <p:stCondLst>
                                    <p:cond delay="200"/>
                                  </p:stCondLst>
                                  <p:childTnLst>
                                    <p:set>
                                      <p:cBhvr>
                                        <p:cTn id="14" dur="1" fill="hold">
                                          <p:stCondLst>
                                            <p:cond delay="0"/>
                                          </p:stCondLst>
                                        </p:cTn>
                                        <p:tgtEl>
                                          <p:spTgt spid="170"/>
                                        </p:tgtEl>
                                        <p:attrNameLst>
                                          <p:attrName>style.visibility</p:attrName>
                                        </p:attrNameLst>
                                      </p:cBhvr>
                                      <p:to>
                                        <p:strVal val="visible"/>
                                      </p:to>
                                    </p:set>
                                    <p:anim calcmode="lin" valueType="num">
                                      <p:cBhvr additive="base">
                                        <p:cTn id="15" dur="1500" fill="hold"/>
                                        <p:tgtEl>
                                          <p:spTgt spid="170"/>
                                        </p:tgtEl>
                                        <p:attrNameLst>
                                          <p:attrName>ppt_x</p:attrName>
                                        </p:attrNameLst>
                                      </p:cBhvr>
                                      <p:tavLst>
                                        <p:tav tm="0">
                                          <p:val>
                                            <p:strVal val="#ppt_x"/>
                                          </p:val>
                                        </p:tav>
                                        <p:tav tm="100000">
                                          <p:val>
                                            <p:strVal val="#ppt_x"/>
                                          </p:val>
                                        </p:tav>
                                      </p:tavLst>
                                    </p:anim>
                                    <p:anim calcmode="lin" valueType="num">
                                      <p:cBhvr additive="base">
                                        <p:cTn id="16" dur="1500" fill="hold"/>
                                        <p:tgtEl>
                                          <p:spTgt spid="170"/>
                                        </p:tgtEl>
                                        <p:attrNameLst>
                                          <p:attrName>ppt_y</p:attrName>
                                        </p:attrNameLst>
                                      </p:cBhvr>
                                      <p:tavLst>
                                        <p:tav tm="0">
                                          <p:val>
                                            <p:strVal val="0-#ppt_h/2"/>
                                          </p:val>
                                        </p:tav>
                                        <p:tav tm="100000">
                                          <p:val>
                                            <p:strVal val="#ppt_y"/>
                                          </p:val>
                                        </p:tav>
                                      </p:tavLst>
                                    </p:anim>
                                  </p:childTnLst>
                                </p:cTn>
                              </p:par>
                              <p:par>
                                <p:cTn id="17" presetID="2" presetClass="entr" presetSubtype="1" accel="20000" decel="80000" fill="hold" grpId="0" nodeType="withEffect">
                                  <p:stCondLst>
                                    <p:cond delay="200"/>
                                  </p:stCondLst>
                                  <p:childTnLst>
                                    <p:set>
                                      <p:cBhvr>
                                        <p:cTn id="18" dur="1" fill="hold">
                                          <p:stCondLst>
                                            <p:cond delay="0"/>
                                          </p:stCondLst>
                                        </p:cTn>
                                        <p:tgtEl>
                                          <p:spTgt spid="161"/>
                                        </p:tgtEl>
                                        <p:attrNameLst>
                                          <p:attrName>style.visibility</p:attrName>
                                        </p:attrNameLst>
                                      </p:cBhvr>
                                      <p:to>
                                        <p:strVal val="visible"/>
                                      </p:to>
                                    </p:set>
                                    <p:anim calcmode="lin" valueType="num">
                                      <p:cBhvr additive="base">
                                        <p:cTn id="19" dur="1500" fill="hold"/>
                                        <p:tgtEl>
                                          <p:spTgt spid="161"/>
                                        </p:tgtEl>
                                        <p:attrNameLst>
                                          <p:attrName>ppt_x</p:attrName>
                                        </p:attrNameLst>
                                      </p:cBhvr>
                                      <p:tavLst>
                                        <p:tav tm="0">
                                          <p:val>
                                            <p:strVal val="#ppt_x"/>
                                          </p:val>
                                        </p:tav>
                                        <p:tav tm="100000">
                                          <p:val>
                                            <p:strVal val="#ppt_x"/>
                                          </p:val>
                                        </p:tav>
                                      </p:tavLst>
                                    </p:anim>
                                    <p:anim calcmode="lin" valueType="num">
                                      <p:cBhvr additive="base">
                                        <p:cTn id="20" dur="1500" fill="hold"/>
                                        <p:tgtEl>
                                          <p:spTgt spid="161"/>
                                        </p:tgtEl>
                                        <p:attrNameLst>
                                          <p:attrName>ppt_y</p:attrName>
                                        </p:attrNameLst>
                                      </p:cBhvr>
                                      <p:tavLst>
                                        <p:tav tm="0">
                                          <p:val>
                                            <p:strVal val="0-#ppt_h/2"/>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1500" fill="hold"/>
                                        <p:tgtEl>
                                          <p:spTgt spid="141"/>
                                        </p:tgtEl>
                                        <p:attrNameLst>
                                          <p:attrName>ppt_x</p:attrName>
                                        </p:attrNameLst>
                                      </p:cBhvr>
                                      <p:tavLst>
                                        <p:tav tm="0">
                                          <p:val>
                                            <p:strVal val="1+#ppt_w/2"/>
                                          </p:val>
                                        </p:tav>
                                        <p:tav tm="100000">
                                          <p:val>
                                            <p:strVal val="#ppt_x"/>
                                          </p:val>
                                        </p:tav>
                                      </p:tavLst>
                                    </p:anim>
                                    <p:anim calcmode="lin" valueType="num">
                                      <p:cBhvr additive="base">
                                        <p:cTn id="24" dur="1500" fill="hold"/>
                                        <p:tgtEl>
                                          <p:spTgt spid="141"/>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anim calcmode="lin" valueType="num">
                                      <p:cBhvr additive="base">
                                        <p:cTn id="27" dur="1500" fill="hold"/>
                                        <p:tgtEl>
                                          <p:spTgt spid="151"/>
                                        </p:tgtEl>
                                        <p:attrNameLst>
                                          <p:attrName>ppt_x</p:attrName>
                                        </p:attrNameLst>
                                      </p:cBhvr>
                                      <p:tavLst>
                                        <p:tav tm="0">
                                          <p:val>
                                            <p:strVal val="1+#ppt_w/2"/>
                                          </p:val>
                                        </p:tav>
                                        <p:tav tm="100000">
                                          <p:val>
                                            <p:strVal val="#ppt_x"/>
                                          </p:val>
                                        </p:tav>
                                      </p:tavLst>
                                    </p:anim>
                                    <p:anim calcmode="lin" valueType="num">
                                      <p:cBhvr additive="base">
                                        <p:cTn id="28" dur="1500" fill="hold"/>
                                        <p:tgtEl>
                                          <p:spTgt spid="15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500" fill="hold"/>
                                        <p:tgtEl>
                                          <p:spTgt spid="148"/>
                                        </p:tgtEl>
                                        <p:attrNameLst>
                                          <p:attrName>ppt_x</p:attrName>
                                        </p:attrNameLst>
                                      </p:cBhvr>
                                      <p:tavLst>
                                        <p:tav tm="0">
                                          <p:val>
                                            <p:strVal val="1+#ppt_w/2"/>
                                          </p:val>
                                        </p:tav>
                                        <p:tav tm="100000">
                                          <p:val>
                                            <p:strVal val="#ppt_x"/>
                                          </p:val>
                                        </p:tav>
                                      </p:tavLst>
                                    </p:anim>
                                    <p:anim calcmode="lin" valueType="num">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1500" fill="hold"/>
                                        <p:tgtEl>
                                          <p:spTgt spid="127"/>
                                        </p:tgtEl>
                                        <p:attrNameLst>
                                          <p:attrName>ppt_x</p:attrName>
                                        </p:attrNameLst>
                                      </p:cBhvr>
                                      <p:tavLst>
                                        <p:tav tm="0">
                                          <p:val>
                                            <p:strVal val="1+#ppt_w/2"/>
                                          </p:val>
                                        </p:tav>
                                        <p:tav tm="100000">
                                          <p:val>
                                            <p:strVal val="#ppt_x"/>
                                          </p:val>
                                        </p:tav>
                                      </p:tavLst>
                                    </p:anim>
                                    <p:anim calcmode="lin" valueType="num">
                                      <p:cBhvr additive="base">
                                        <p:cTn id="36" dur="1500" fill="hold"/>
                                        <p:tgtEl>
                                          <p:spTgt spid="127"/>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1500" fill="hold"/>
                                        <p:tgtEl>
                                          <p:spTgt spid="133"/>
                                        </p:tgtEl>
                                        <p:attrNameLst>
                                          <p:attrName>ppt_x</p:attrName>
                                        </p:attrNameLst>
                                      </p:cBhvr>
                                      <p:tavLst>
                                        <p:tav tm="0">
                                          <p:val>
                                            <p:strVal val="1+#ppt_w/2"/>
                                          </p:val>
                                        </p:tav>
                                        <p:tav tm="100000">
                                          <p:val>
                                            <p:strVal val="#ppt_x"/>
                                          </p:val>
                                        </p:tav>
                                      </p:tavLst>
                                    </p:anim>
                                    <p:anim calcmode="lin" valueType="num">
                                      <p:cBhvr additive="base">
                                        <p:cTn id="40" dur="1500" fill="hold"/>
                                        <p:tgtEl>
                                          <p:spTgt spid="133"/>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1500" fill="hold"/>
                                        <p:tgtEl>
                                          <p:spTgt spid="83"/>
                                        </p:tgtEl>
                                        <p:attrNameLst>
                                          <p:attrName>ppt_x</p:attrName>
                                        </p:attrNameLst>
                                      </p:cBhvr>
                                      <p:tavLst>
                                        <p:tav tm="0">
                                          <p:val>
                                            <p:strVal val="1+#ppt_w/2"/>
                                          </p:val>
                                        </p:tav>
                                        <p:tav tm="100000">
                                          <p:val>
                                            <p:strVal val="#ppt_x"/>
                                          </p:val>
                                        </p:tav>
                                      </p:tavLst>
                                    </p:anim>
                                    <p:anim calcmode="lin" valueType="num">
                                      <p:cBhvr additive="base">
                                        <p:cTn id="44" dur="1500" fill="hold"/>
                                        <p:tgtEl>
                                          <p:spTgt spid="83"/>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additive="base">
                                        <p:cTn id="47" dur="1500" fill="hold"/>
                                        <p:tgtEl>
                                          <p:spTgt spid="132"/>
                                        </p:tgtEl>
                                        <p:attrNameLst>
                                          <p:attrName>ppt_x</p:attrName>
                                        </p:attrNameLst>
                                      </p:cBhvr>
                                      <p:tavLst>
                                        <p:tav tm="0">
                                          <p:val>
                                            <p:strVal val="1+#ppt_w/2"/>
                                          </p:val>
                                        </p:tav>
                                        <p:tav tm="100000">
                                          <p:val>
                                            <p:strVal val="#ppt_x"/>
                                          </p:val>
                                        </p:tav>
                                      </p:tavLst>
                                    </p:anim>
                                    <p:anim calcmode="lin" valueType="num">
                                      <p:cBhvr additive="base">
                                        <p:cTn id="48" dur="1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61" grpId="0" animBg="1"/>
      <p:bldP spid="17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Rectangle: Rounded Corners 160">
            <a:extLst>
              <a:ext uri="{FF2B5EF4-FFF2-40B4-BE49-F238E27FC236}">
                <a16:creationId xmlns:a16="http://schemas.microsoft.com/office/drawing/2014/main" id="{3EFDB6E3-F95F-4BFC-85C7-589B0256DDD9}"/>
              </a:ext>
            </a:extLst>
          </p:cNvPr>
          <p:cNvSpPr/>
          <p:nvPr/>
        </p:nvSpPr>
        <p:spPr>
          <a:xfrm>
            <a:off x="1352924" y="437883"/>
            <a:ext cx="9233509" cy="5447762"/>
          </a:xfrm>
          <a:prstGeom prst="roundRect">
            <a:avLst>
              <a:gd name="adj" fmla="val 0"/>
            </a:avLst>
          </a:prstGeom>
          <a:solidFill>
            <a:schemeClr val="bg1"/>
          </a:solidFill>
          <a:ln>
            <a:noFill/>
          </a:ln>
          <a:effectLst>
            <a:outerShdw blurRad="1003300" dist="342900" dir="5400000" algn="t" rotWithShape="0">
              <a:schemeClr val="accent1">
                <a:alpha val="40000"/>
              </a:schemeClr>
            </a:outerShdw>
          </a:effec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pic>
        <p:nvPicPr>
          <p:cNvPr id="3" name="Picture 2">
            <a:extLst>
              <a:ext uri="{FF2B5EF4-FFF2-40B4-BE49-F238E27FC236}">
                <a16:creationId xmlns:a16="http://schemas.microsoft.com/office/drawing/2014/main" id="{E3E98AAF-2E1D-4BE5-B32E-70CA0AD13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97" y="555558"/>
            <a:ext cx="5715000" cy="2000250"/>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5" name="Picture 4">
            <a:extLst>
              <a:ext uri="{FF2B5EF4-FFF2-40B4-BE49-F238E27FC236}">
                <a16:creationId xmlns:a16="http://schemas.microsoft.com/office/drawing/2014/main" id="{8C65582D-5A50-43C9-A545-31F94270B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509" y="2881639"/>
            <a:ext cx="6429375" cy="2857500"/>
          </a:xfrm>
          <a:prstGeom prst="rect">
            <a:avLst/>
          </a:prstGeom>
          <a:solidFill>
            <a:schemeClr val="bg1"/>
          </a:solidFill>
          <a:ln>
            <a:noFill/>
          </a:ln>
          <a:effectLst>
            <a:outerShdw blurRad="1003300" dist="342900" dir="5400000" algn="t" rotWithShape="0">
              <a:schemeClr val="accent1">
                <a:alpha val="40000"/>
              </a:schemeClr>
            </a:outerShdw>
          </a:effectLst>
        </p:spPr>
      </p:pic>
      <p:sp>
        <p:nvSpPr>
          <p:cNvPr id="160" name="TextBox 159">
            <a:extLst>
              <a:ext uri="{FF2B5EF4-FFF2-40B4-BE49-F238E27FC236}">
                <a16:creationId xmlns:a16="http://schemas.microsoft.com/office/drawing/2014/main" id="{9D5BE411-0906-4023-8957-4E5EDC216C41}"/>
              </a:ext>
            </a:extLst>
          </p:cNvPr>
          <p:cNvSpPr txBox="1"/>
          <p:nvPr/>
        </p:nvSpPr>
        <p:spPr>
          <a:xfrm>
            <a:off x="7619476" y="1767392"/>
            <a:ext cx="2966957" cy="499496"/>
          </a:xfrm>
          <a:prstGeom prst="rect">
            <a:avLst/>
          </a:prstGeom>
          <a:noFill/>
        </p:spPr>
        <p:txBody>
          <a:bodyPr wrap="square" rtlCol="0">
            <a:spAutoFit/>
          </a:bodyPr>
          <a:lstStyle/>
          <a:p>
            <a:pPr defTabSz="224028" fontAlgn="auto">
              <a:spcBef>
                <a:spcPts val="0"/>
              </a:spcBef>
              <a:spcAft>
                <a:spcPts val="0"/>
              </a:spcAft>
              <a:defRPr/>
            </a:pPr>
            <a:r>
              <a:rPr lang="en-US" sz="2646" b="1" dirty="0">
                <a:solidFill>
                  <a:srgbClr val="FFFFFF"/>
                </a:solidFill>
                <a:latin typeface="Century Gothic"/>
              </a:rPr>
              <a:t>&lt; before</a:t>
            </a:r>
          </a:p>
        </p:txBody>
      </p:sp>
      <p:sp>
        <p:nvSpPr>
          <p:cNvPr id="162" name="TextBox 161">
            <a:extLst>
              <a:ext uri="{FF2B5EF4-FFF2-40B4-BE49-F238E27FC236}">
                <a16:creationId xmlns:a16="http://schemas.microsoft.com/office/drawing/2014/main" id="{F8D0E65E-19AA-425D-BEE8-2E5888FE24A8}"/>
              </a:ext>
            </a:extLst>
          </p:cNvPr>
          <p:cNvSpPr txBox="1"/>
          <p:nvPr/>
        </p:nvSpPr>
        <p:spPr>
          <a:xfrm>
            <a:off x="2430442" y="4999564"/>
            <a:ext cx="1680641" cy="499496"/>
          </a:xfrm>
          <a:prstGeom prst="rect">
            <a:avLst/>
          </a:prstGeom>
          <a:noFill/>
        </p:spPr>
        <p:txBody>
          <a:bodyPr wrap="square" rtlCol="0">
            <a:spAutoFit/>
          </a:bodyPr>
          <a:lstStyle/>
          <a:p>
            <a:pPr defTabSz="224028" fontAlgn="auto">
              <a:spcBef>
                <a:spcPts val="0"/>
              </a:spcBef>
              <a:spcAft>
                <a:spcPts val="0"/>
              </a:spcAft>
              <a:defRPr/>
            </a:pPr>
            <a:r>
              <a:rPr lang="en-US" sz="2646" b="1" dirty="0">
                <a:solidFill>
                  <a:srgbClr val="FFFFFF"/>
                </a:solidFill>
                <a:latin typeface="Century Gothic"/>
              </a:rPr>
              <a:t>after &gt;</a:t>
            </a:r>
          </a:p>
        </p:txBody>
      </p:sp>
    </p:spTree>
    <p:extLst>
      <p:ext uri="{BB962C8B-B14F-4D97-AF65-F5344CB8AC3E}">
        <p14:creationId xmlns:p14="http://schemas.microsoft.com/office/powerpoint/2010/main" val="41276223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20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500" fill="hold"/>
                                        <p:tgtEl>
                                          <p:spTgt spid="161"/>
                                        </p:tgtEl>
                                        <p:attrNameLst>
                                          <p:attrName>ppt_x</p:attrName>
                                        </p:attrNameLst>
                                      </p:cBhvr>
                                      <p:tavLst>
                                        <p:tav tm="0">
                                          <p:val>
                                            <p:strVal val="#ppt_x"/>
                                          </p:val>
                                        </p:tav>
                                        <p:tav tm="100000">
                                          <p:val>
                                            <p:strVal val="#ppt_x"/>
                                          </p:val>
                                        </p:tav>
                                      </p:tavLst>
                                    </p:anim>
                                    <p:anim calcmode="lin" valueType="num">
                                      <p:cBhvr additive="base">
                                        <p:cTn id="8" dur="1500" fill="hold"/>
                                        <p:tgtEl>
                                          <p:spTgt spid="161"/>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2" presetClass="entr" presetSubtype="1" accel="20000" decel="8000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anim calcmode="lin" valueType="num">
                                      <p:cBhvr additive="base">
                                        <p:cTn id="17" dur="1500" fill="hold"/>
                                        <p:tgtEl>
                                          <p:spTgt spid="160"/>
                                        </p:tgtEl>
                                        <p:attrNameLst>
                                          <p:attrName>ppt_x</p:attrName>
                                        </p:attrNameLst>
                                      </p:cBhvr>
                                      <p:tavLst>
                                        <p:tav tm="0">
                                          <p:val>
                                            <p:strVal val="#ppt_x"/>
                                          </p:val>
                                        </p:tav>
                                        <p:tav tm="100000">
                                          <p:val>
                                            <p:strVal val="#ppt_x"/>
                                          </p:val>
                                        </p:tav>
                                      </p:tavLst>
                                    </p:anim>
                                    <p:anim calcmode="lin" valueType="num">
                                      <p:cBhvr additive="base">
                                        <p:cTn id="18" dur="1500" fill="hold"/>
                                        <p:tgtEl>
                                          <p:spTgt spid="160"/>
                                        </p:tgtEl>
                                        <p:attrNameLst>
                                          <p:attrName>ppt_y</p:attrName>
                                        </p:attrNameLst>
                                      </p:cBhvr>
                                      <p:tavLst>
                                        <p:tav tm="0">
                                          <p:val>
                                            <p:strVal val="0-#ppt_h/2"/>
                                          </p:val>
                                        </p:tav>
                                        <p:tav tm="100000">
                                          <p:val>
                                            <p:strVal val="#ppt_y"/>
                                          </p:val>
                                        </p:tav>
                                      </p:tavLst>
                                    </p:anim>
                                  </p:childTnLst>
                                </p:cTn>
                              </p:par>
                            </p:childTnLst>
                          </p:cTn>
                        </p:par>
                        <p:par>
                          <p:cTn id="19" fill="hold">
                            <p:stCondLst>
                              <p:cond delay="3200"/>
                            </p:stCondLst>
                            <p:childTnLst>
                              <p:par>
                                <p:cTn id="20" presetID="4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2"/>
                                        </p:tgtEl>
                                        <p:attrNameLst>
                                          <p:attrName>style.visibility</p:attrName>
                                        </p:attrNameLst>
                                      </p:cBhvr>
                                      <p:to>
                                        <p:strVal val="visible"/>
                                      </p:to>
                                    </p:set>
                                    <p:anim calcmode="lin" valueType="num">
                                      <p:cBhvr additive="base">
                                        <p:cTn id="27" dur="500" fill="hold"/>
                                        <p:tgtEl>
                                          <p:spTgt spid="162"/>
                                        </p:tgtEl>
                                        <p:attrNameLst>
                                          <p:attrName>ppt_x</p:attrName>
                                        </p:attrNameLst>
                                      </p:cBhvr>
                                      <p:tavLst>
                                        <p:tav tm="0">
                                          <p:val>
                                            <p:strVal val="#ppt_x"/>
                                          </p:val>
                                        </p:tav>
                                        <p:tav tm="100000">
                                          <p:val>
                                            <p:strVal val="#ppt_x"/>
                                          </p:val>
                                        </p:tav>
                                      </p:tavLst>
                                    </p:anim>
                                    <p:anim calcmode="lin" valueType="num">
                                      <p:cBhvr additive="base">
                                        <p:cTn id="2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0" grpId="0"/>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72" name="Group 271">
            <a:extLst>
              <a:ext uri="{FF2B5EF4-FFF2-40B4-BE49-F238E27FC236}">
                <a16:creationId xmlns:a16="http://schemas.microsoft.com/office/drawing/2014/main" id="{74246405-232F-47B8-84D7-731A9511378A}"/>
              </a:ext>
            </a:extLst>
          </p:cNvPr>
          <p:cNvGrpSpPr/>
          <p:nvPr/>
        </p:nvGrpSpPr>
        <p:grpSpPr>
          <a:xfrm>
            <a:off x="3876814" y="2795764"/>
            <a:ext cx="1432773" cy="2494519"/>
            <a:chOff x="15813088" y="4310063"/>
            <a:chExt cx="2924175" cy="5091113"/>
          </a:xfrm>
        </p:grpSpPr>
        <p:sp>
          <p:nvSpPr>
            <p:cNvPr id="265" name="Freeform 217">
              <a:extLst>
                <a:ext uri="{FF2B5EF4-FFF2-40B4-BE49-F238E27FC236}">
                  <a16:creationId xmlns:a16="http://schemas.microsoft.com/office/drawing/2014/main" id="{BA8FE643-8858-4DB8-811E-4090EC8C2E2C}"/>
                </a:ext>
              </a:extLst>
            </p:cNvPr>
            <p:cNvSpPr>
              <a:spLocks/>
            </p:cNvSpPr>
            <p:nvPr/>
          </p:nvSpPr>
          <p:spPr bwMode="auto">
            <a:xfrm>
              <a:off x="15813088" y="4310063"/>
              <a:ext cx="2924175" cy="5091113"/>
            </a:xfrm>
            <a:custGeom>
              <a:avLst/>
              <a:gdLst>
                <a:gd name="T0" fmla="*/ 901 w 920"/>
                <a:gd name="T1" fmla="*/ 584 h 1601"/>
                <a:gd name="T2" fmla="*/ 722 w 920"/>
                <a:gd name="T3" fmla="*/ 786 h 1601"/>
                <a:gd name="T4" fmla="*/ 694 w 920"/>
                <a:gd name="T5" fmla="*/ 814 h 1601"/>
                <a:gd name="T6" fmla="*/ 847 w 920"/>
                <a:gd name="T7" fmla="*/ 816 h 1601"/>
                <a:gd name="T8" fmla="*/ 611 w 920"/>
                <a:gd name="T9" fmla="*/ 979 h 1601"/>
                <a:gd name="T10" fmla="*/ 494 w 920"/>
                <a:gd name="T11" fmla="*/ 950 h 1601"/>
                <a:gd name="T12" fmla="*/ 605 w 920"/>
                <a:gd name="T13" fmla="*/ 990 h 1601"/>
                <a:gd name="T14" fmla="*/ 713 w 920"/>
                <a:gd name="T15" fmla="*/ 1027 h 1601"/>
                <a:gd name="T16" fmla="*/ 570 w 920"/>
                <a:gd name="T17" fmla="*/ 1048 h 1601"/>
                <a:gd name="T18" fmla="*/ 443 w 920"/>
                <a:gd name="T19" fmla="*/ 1020 h 1601"/>
                <a:gd name="T20" fmla="*/ 555 w 920"/>
                <a:gd name="T21" fmla="*/ 1071 h 1601"/>
                <a:gd name="T22" fmla="*/ 578 w 920"/>
                <a:gd name="T23" fmla="*/ 1236 h 1601"/>
                <a:gd name="T24" fmla="*/ 539 w 920"/>
                <a:gd name="T25" fmla="*/ 1277 h 1601"/>
                <a:gd name="T26" fmla="*/ 540 w 920"/>
                <a:gd name="T27" fmla="*/ 1322 h 1601"/>
                <a:gd name="T28" fmla="*/ 496 w 920"/>
                <a:gd name="T29" fmla="*/ 1404 h 1601"/>
                <a:gd name="T30" fmla="*/ 148 w 920"/>
                <a:gd name="T31" fmla="*/ 1550 h 1601"/>
                <a:gd name="T32" fmla="*/ 102 w 920"/>
                <a:gd name="T33" fmla="*/ 1590 h 1601"/>
                <a:gd name="T34" fmla="*/ 135 w 920"/>
                <a:gd name="T35" fmla="*/ 1491 h 1601"/>
                <a:gd name="T36" fmla="*/ 117 w 920"/>
                <a:gd name="T37" fmla="*/ 1444 h 1601"/>
                <a:gd name="T38" fmla="*/ 152 w 920"/>
                <a:gd name="T39" fmla="*/ 1255 h 1601"/>
                <a:gd name="T40" fmla="*/ 193 w 920"/>
                <a:gd name="T41" fmla="*/ 1250 h 1601"/>
                <a:gd name="T42" fmla="*/ 38 w 920"/>
                <a:gd name="T43" fmla="*/ 1063 h 1601"/>
                <a:gd name="T44" fmla="*/ 66 w 920"/>
                <a:gd name="T45" fmla="*/ 973 h 1601"/>
                <a:gd name="T46" fmla="*/ 190 w 920"/>
                <a:gd name="T47" fmla="*/ 1074 h 1601"/>
                <a:gd name="T48" fmla="*/ 72 w 920"/>
                <a:gd name="T49" fmla="*/ 960 h 1601"/>
                <a:gd name="T50" fmla="*/ 201 w 920"/>
                <a:gd name="T51" fmla="*/ 1019 h 1601"/>
                <a:gd name="T52" fmla="*/ 237 w 920"/>
                <a:gd name="T53" fmla="*/ 1024 h 1601"/>
                <a:gd name="T54" fmla="*/ 154 w 920"/>
                <a:gd name="T55" fmla="*/ 809 h 1601"/>
                <a:gd name="T56" fmla="*/ 319 w 920"/>
                <a:gd name="T57" fmla="*/ 870 h 1601"/>
                <a:gd name="T58" fmla="*/ 350 w 920"/>
                <a:gd name="T59" fmla="*/ 887 h 1601"/>
                <a:gd name="T60" fmla="*/ 316 w 920"/>
                <a:gd name="T61" fmla="*/ 561 h 1601"/>
                <a:gd name="T62" fmla="*/ 426 w 920"/>
                <a:gd name="T63" fmla="*/ 661 h 1601"/>
                <a:gd name="T64" fmla="*/ 425 w 920"/>
                <a:gd name="T65" fmla="*/ 309 h 1601"/>
                <a:gd name="T66" fmla="*/ 525 w 920"/>
                <a:gd name="T67" fmla="*/ 396 h 1601"/>
                <a:gd name="T68" fmla="*/ 444 w 920"/>
                <a:gd name="T69" fmla="*/ 278 h 1601"/>
                <a:gd name="T70" fmla="*/ 549 w 920"/>
                <a:gd name="T71" fmla="*/ 303 h 1601"/>
                <a:gd name="T72" fmla="*/ 523 w 920"/>
                <a:gd name="T73" fmla="*/ 192 h 1601"/>
                <a:gd name="T74" fmla="*/ 719 w 920"/>
                <a:gd name="T75" fmla="*/ 0 h 1601"/>
                <a:gd name="T76" fmla="*/ 906 w 920"/>
                <a:gd name="T77" fmla="*/ 292 h 1601"/>
                <a:gd name="T78" fmla="*/ 823 w 920"/>
                <a:gd name="T79" fmla="*/ 365 h 1601"/>
                <a:gd name="T80" fmla="*/ 811 w 920"/>
                <a:gd name="T81" fmla="*/ 387 h 1601"/>
                <a:gd name="T82" fmla="*/ 914 w 920"/>
                <a:gd name="T83" fmla="*/ 344 h 1601"/>
                <a:gd name="T84" fmla="*/ 918 w 920"/>
                <a:gd name="T85" fmla="*/ 385 h 1601"/>
                <a:gd name="T86" fmla="*/ 826 w 920"/>
                <a:gd name="T87" fmla="*/ 445 h 1601"/>
                <a:gd name="T88" fmla="*/ 783 w 920"/>
                <a:gd name="T89" fmla="*/ 479 h 1601"/>
                <a:gd name="T90" fmla="*/ 920 w 920"/>
                <a:gd name="T91" fmla="*/ 43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0" h="1601">
                  <a:moveTo>
                    <a:pt x="920" y="433"/>
                  </a:moveTo>
                  <a:cubicBezTo>
                    <a:pt x="919" y="484"/>
                    <a:pt x="909" y="536"/>
                    <a:pt x="901" y="584"/>
                  </a:cubicBezTo>
                  <a:cubicBezTo>
                    <a:pt x="892" y="640"/>
                    <a:pt x="884" y="696"/>
                    <a:pt x="869" y="751"/>
                  </a:cubicBezTo>
                  <a:cubicBezTo>
                    <a:pt x="853" y="762"/>
                    <a:pt x="796" y="798"/>
                    <a:pt x="722" y="786"/>
                  </a:cubicBezTo>
                  <a:cubicBezTo>
                    <a:pt x="712" y="785"/>
                    <a:pt x="701" y="782"/>
                    <a:pt x="690" y="779"/>
                  </a:cubicBezTo>
                  <a:cubicBezTo>
                    <a:pt x="587" y="745"/>
                    <a:pt x="659" y="809"/>
                    <a:pt x="694" y="814"/>
                  </a:cubicBezTo>
                  <a:cubicBezTo>
                    <a:pt x="697" y="815"/>
                    <a:pt x="702" y="815"/>
                    <a:pt x="706" y="815"/>
                  </a:cubicBezTo>
                  <a:cubicBezTo>
                    <a:pt x="744" y="816"/>
                    <a:pt x="819" y="801"/>
                    <a:pt x="847" y="816"/>
                  </a:cubicBezTo>
                  <a:cubicBezTo>
                    <a:pt x="819" y="883"/>
                    <a:pt x="777" y="943"/>
                    <a:pt x="733" y="1001"/>
                  </a:cubicBezTo>
                  <a:cubicBezTo>
                    <a:pt x="717" y="999"/>
                    <a:pt x="664" y="990"/>
                    <a:pt x="611" y="979"/>
                  </a:cubicBezTo>
                  <a:cubicBezTo>
                    <a:pt x="576" y="971"/>
                    <a:pt x="540" y="962"/>
                    <a:pt x="514" y="953"/>
                  </a:cubicBezTo>
                  <a:cubicBezTo>
                    <a:pt x="507" y="950"/>
                    <a:pt x="499" y="949"/>
                    <a:pt x="494" y="950"/>
                  </a:cubicBezTo>
                  <a:cubicBezTo>
                    <a:pt x="487" y="951"/>
                    <a:pt x="488" y="957"/>
                    <a:pt x="543" y="973"/>
                  </a:cubicBezTo>
                  <a:cubicBezTo>
                    <a:pt x="563" y="979"/>
                    <a:pt x="584" y="985"/>
                    <a:pt x="605" y="990"/>
                  </a:cubicBezTo>
                  <a:cubicBezTo>
                    <a:pt x="652" y="1001"/>
                    <a:pt x="697" y="1009"/>
                    <a:pt x="723" y="1014"/>
                  </a:cubicBezTo>
                  <a:cubicBezTo>
                    <a:pt x="720" y="1018"/>
                    <a:pt x="716" y="1023"/>
                    <a:pt x="713" y="1027"/>
                  </a:cubicBezTo>
                  <a:cubicBezTo>
                    <a:pt x="704" y="1038"/>
                    <a:pt x="696" y="1049"/>
                    <a:pt x="688" y="1060"/>
                  </a:cubicBezTo>
                  <a:cubicBezTo>
                    <a:pt x="660" y="1059"/>
                    <a:pt x="614" y="1055"/>
                    <a:pt x="570" y="1048"/>
                  </a:cubicBezTo>
                  <a:cubicBezTo>
                    <a:pt x="530" y="1042"/>
                    <a:pt x="492" y="1033"/>
                    <a:pt x="466" y="1021"/>
                  </a:cubicBezTo>
                  <a:cubicBezTo>
                    <a:pt x="459" y="1017"/>
                    <a:pt x="450" y="1017"/>
                    <a:pt x="443" y="1020"/>
                  </a:cubicBezTo>
                  <a:cubicBezTo>
                    <a:pt x="432" y="1025"/>
                    <a:pt x="430" y="1035"/>
                    <a:pt x="488" y="1054"/>
                  </a:cubicBezTo>
                  <a:cubicBezTo>
                    <a:pt x="509" y="1061"/>
                    <a:pt x="532" y="1067"/>
                    <a:pt x="555" y="1071"/>
                  </a:cubicBezTo>
                  <a:cubicBezTo>
                    <a:pt x="597" y="1079"/>
                    <a:pt x="638" y="1084"/>
                    <a:pt x="668" y="1087"/>
                  </a:cubicBezTo>
                  <a:cubicBezTo>
                    <a:pt x="634" y="1134"/>
                    <a:pt x="604" y="1183"/>
                    <a:pt x="578" y="1236"/>
                  </a:cubicBezTo>
                  <a:cubicBezTo>
                    <a:pt x="570" y="1252"/>
                    <a:pt x="563" y="1268"/>
                    <a:pt x="556" y="1284"/>
                  </a:cubicBezTo>
                  <a:cubicBezTo>
                    <a:pt x="550" y="1282"/>
                    <a:pt x="544" y="1280"/>
                    <a:pt x="539" y="1277"/>
                  </a:cubicBezTo>
                  <a:cubicBezTo>
                    <a:pt x="510" y="1266"/>
                    <a:pt x="480" y="1260"/>
                    <a:pt x="460" y="1264"/>
                  </a:cubicBezTo>
                  <a:cubicBezTo>
                    <a:pt x="438" y="1268"/>
                    <a:pt x="435" y="1282"/>
                    <a:pt x="540" y="1322"/>
                  </a:cubicBezTo>
                  <a:cubicBezTo>
                    <a:pt x="538" y="1325"/>
                    <a:pt x="537" y="1328"/>
                    <a:pt x="535" y="1332"/>
                  </a:cubicBezTo>
                  <a:cubicBezTo>
                    <a:pt x="525" y="1356"/>
                    <a:pt x="516" y="1385"/>
                    <a:pt x="496" y="1404"/>
                  </a:cubicBezTo>
                  <a:cubicBezTo>
                    <a:pt x="466" y="1434"/>
                    <a:pt x="328" y="1550"/>
                    <a:pt x="185" y="1488"/>
                  </a:cubicBezTo>
                  <a:cubicBezTo>
                    <a:pt x="168" y="1504"/>
                    <a:pt x="156" y="1528"/>
                    <a:pt x="148" y="1550"/>
                  </a:cubicBezTo>
                  <a:cubicBezTo>
                    <a:pt x="137" y="1577"/>
                    <a:pt x="133" y="1601"/>
                    <a:pt x="133" y="1601"/>
                  </a:cubicBezTo>
                  <a:cubicBezTo>
                    <a:pt x="102" y="1590"/>
                    <a:pt x="102" y="1590"/>
                    <a:pt x="102" y="1590"/>
                  </a:cubicBezTo>
                  <a:cubicBezTo>
                    <a:pt x="126" y="1563"/>
                    <a:pt x="134" y="1535"/>
                    <a:pt x="135" y="1511"/>
                  </a:cubicBezTo>
                  <a:cubicBezTo>
                    <a:pt x="136" y="1504"/>
                    <a:pt x="136" y="1497"/>
                    <a:pt x="135" y="1491"/>
                  </a:cubicBezTo>
                  <a:cubicBezTo>
                    <a:pt x="133" y="1467"/>
                    <a:pt x="125" y="1451"/>
                    <a:pt x="125" y="1451"/>
                  </a:cubicBezTo>
                  <a:cubicBezTo>
                    <a:pt x="122" y="1449"/>
                    <a:pt x="120" y="1447"/>
                    <a:pt x="117" y="1444"/>
                  </a:cubicBezTo>
                  <a:cubicBezTo>
                    <a:pt x="0" y="1340"/>
                    <a:pt x="0" y="1243"/>
                    <a:pt x="17" y="1158"/>
                  </a:cubicBezTo>
                  <a:cubicBezTo>
                    <a:pt x="52" y="1181"/>
                    <a:pt x="101" y="1229"/>
                    <a:pt x="152" y="1255"/>
                  </a:cubicBezTo>
                  <a:cubicBezTo>
                    <a:pt x="203" y="1282"/>
                    <a:pt x="214" y="1269"/>
                    <a:pt x="210" y="1263"/>
                  </a:cubicBezTo>
                  <a:cubicBezTo>
                    <a:pt x="207" y="1258"/>
                    <a:pt x="200" y="1254"/>
                    <a:pt x="193" y="1250"/>
                  </a:cubicBezTo>
                  <a:cubicBezTo>
                    <a:pt x="141" y="1227"/>
                    <a:pt x="58" y="1170"/>
                    <a:pt x="20" y="1143"/>
                  </a:cubicBezTo>
                  <a:cubicBezTo>
                    <a:pt x="26" y="1115"/>
                    <a:pt x="33" y="1088"/>
                    <a:pt x="38" y="1063"/>
                  </a:cubicBezTo>
                  <a:cubicBezTo>
                    <a:pt x="38" y="1062"/>
                    <a:pt x="38" y="1062"/>
                    <a:pt x="38" y="1061"/>
                  </a:cubicBezTo>
                  <a:cubicBezTo>
                    <a:pt x="44" y="1031"/>
                    <a:pt x="54" y="1002"/>
                    <a:pt x="66" y="973"/>
                  </a:cubicBezTo>
                  <a:cubicBezTo>
                    <a:pt x="90" y="997"/>
                    <a:pt x="118" y="1023"/>
                    <a:pt x="144" y="1046"/>
                  </a:cubicBezTo>
                  <a:cubicBezTo>
                    <a:pt x="188" y="1083"/>
                    <a:pt x="193" y="1081"/>
                    <a:pt x="190" y="1074"/>
                  </a:cubicBezTo>
                  <a:cubicBezTo>
                    <a:pt x="188" y="1069"/>
                    <a:pt x="183" y="1064"/>
                    <a:pt x="177" y="1059"/>
                  </a:cubicBezTo>
                  <a:cubicBezTo>
                    <a:pt x="146" y="1036"/>
                    <a:pt x="105" y="995"/>
                    <a:pt x="72" y="960"/>
                  </a:cubicBezTo>
                  <a:cubicBezTo>
                    <a:pt x="82" y="936"/>
                    <a:pt x="95" y="912"/>
                    <a:pt x="108" y="889"/>
                  </a:cubicBezTo>
                  <a:cubicBezTo>
                    <a:pt x="130" y="926"/>
                    <a:pt x="164" y="981"/>
                    <a:pt x="201" y="1019"/>
                  </a:cubicBezTo>
                  <a:cubicBezTo>
                    <a:pt x="239" y="1060"/>
                    <a:pt x="247" y="1054"/>
                    <a:pt x="246" y="1043"/>
                  </a:cubicBezTo>
                  <a:cubicBezTo>
                    <a:pt x="246" y="1036"/>
                    <a:pt x="242" y="1029"/>
                    <a:pt x="237" y="1024"/>
                  </a:cubicBezTo>
                  <a:cubicBezTo>
                    <a:pt x="197" y="992"/>
                    <a:pt x="147" y="908"/>
                    <a:pt x="122" y="863"/>
                  </a:cubicBezTo>
                  <a:cubicBezTo>
                    <a:pt x="133" y="845"/>
                    <a:pt x="144" y="826"/>
                    <a:pt x="154" y="809"/>
                  </a:cubicBezTo>
                  <a:cubicBezTo>
                    <a:pt x="170" y="780"/>
                    <a:pt x="188" y="752"/>
                    <a:pt x="207" y="725"/>
                  </a:cubicBezTo>
                  <a:cubicBezTo>
                    <a:pt x="229" y="757"/>
                    <a:pt x="275" y="820"/>
                    <a:pt x="319" y="870"/>
                  </a:cubicBezTo>
                  <a:cubicBezTo>
                    <a:pt x="358" y="913"/>
                    <a:pt x="363" y="911"/>
                    <a:pt x="361" y="904"/>
                  </a:cubicBezTo>
                  <a:cubicBezTo>
                    <a:pt x="360" y="899"/>
                    <a:pt x="356" y="892"/>
                    <a:pt x="350" y="887"/>
                  </a:cubicBezTo>
                  <a:cubicBezTo>
                    <a:pt x="304" y="842"/>
                    <a:pt x="234" y="741"/>
                    <a:pt x="216" y="712"/>
                  </a:cubicBezTo>
                  <a:cubicBezTo>
                    <a:pt x="250" y="663"/>
                    <a:pt x="285" y="613"/>
                    <a:pt x="316" y="561"/>
                  </a:cubicBezTo>
                  <a:cubicBezTo>
                    <a:pt x="344" y="587"/>
                    <a:pt x="375" y="658"/>
                    <a:pt x="395" y="679"/>
                  </a:cubicBezTo>
                  <a:cubicBezTo>
                    <a:pt x="420" y="705"/>
                    <a:pt x="513" y="726"/>
                    <a:pt x="426" y="661"/>
                  </a:cubicBezTo>
                  <a:cubicBezTo>
                    <a:pt x="356" y="609"/>
                    <a:pt x="347" y="532"/>
                    <a:pt x="346" y="504"/>
                  </a:cubicBezTo>
                  <a:cubicBezTo>
                    <a:pt x="376" y="441"/>
                    <a:pt x="393" y="371"/>
                    <a:pt x="425" y="309"/>
                  </a:cubicBezTo>
                  <a:cubicBezTo>
                    <a:pt x="450" y="330"/>
                    <a:pt x="481" y="377"/>
                    <a:pt x="495" y="391"/>
                  </a:cubicBezTo>
                  <a:cubicBezTo>
                    <a:pt x="512" y="408"/>
                    <a:pt x="584" y="439"/>
                    <a:pt x="525" y="396"/>
                  </a:cubicBezTo>
                  <a:cubicBezTo>
                    <a:pt x="482" y="365"/>
                    <a:pt x="456" y="309"/>
                    <a:pt x="444" y="278"/>
                  </a:cubicBezTo>
                  <a:cubicBezTo>
                    <a:pt x="444" y="278"/>
                    <a:pt x="444" y="278"/>
                    <a:pt x="444" y="278"/>
                  </a:cubicBezTo>
                  <a:cubicBezTo>
                    <a:pt x="457" y="260"/>
                    <a:pt x="475" y="239"/>
                    <a:pt x="497" y="217"/>
                  </a:cubicBezTo>
                  <a:cubicBezTo>
                    <a:pt x="516" y="234"/>
                    <a:pt x="536" y="287"/>
                    <a:pt x="549" y="303"/>
                  </a:cubicBezTo>
                  <a:cubicBezTo>
                    <a:pt x="565" y="322"/>
                    <a:pt x="635" y="358"/>
                    <a:pt x="579" y="311"/>
                  </a:cubicBezTo>
                  <a:cubicBezTo>
                    <a:pt x="539" y="277"/>
                    <a:pt x="526" y="222"/>
                    <a:pt x="523" y="192"/>
                  </a:cubicBezTo>
                  <a:cubicBezTo>
                    <a:pt x="556" y="161"/>
                    <a:pt x="594" y="131"/>
                    <a:pt x="627" y="111"/>
                  </a:cubicBezTo>
                  <a:cubicBezTo>
                    <a:pt x="697" y="69"/>
                    <a:pt x="719" y="0"/>
                    <a:pt x="719" y="0"/>
                  </a:cubicBezTo>
                  <a:cubicBezTo>
                    <a:pt x="740" y="23"/>
                    <a:pt x="800" y="72"/>
                    <a:pt x="854" y="156"/>
                  </a:cubicBezTo>
                  <a:cubicBezTo>
                    <a:pt x="885" y="206"/>
                    <a:pt x="899" y="249"/>
                    <a:pt x="906" y="292"/>
                  </a:cubicBezTo>
                  <a:cubicBezTo>
                    <a:pt x="906" y="292"/>
                    <a:pt x="906" y="292"/>
                    <a:pt x="906" y="292"/>
                  </a:cubicBezTo>
                  <a:cubicBezTo>
                    <a:pt x="905" y="294"/>
                    <a:pt x="872" y="341"/>
                    <a:pt x="823" y="365"/>
                  </a:cubicBezTo>
                  <a:cubicBezTo>
                    <a:pt x="810" y="371"/>
                    <a:pt x="797" y="375"/>
                    <a:pt x="782" y="377"/>
                  </a:cubicBezTo>
                  <a:cubicBezTo>
                    <a:pt x="709" y="387"/>
                    <a:pt x="788" y="394"/>
                    <a:pt x="811" y="387"/>
                  </a:cubicBezTo>
                  <a:cubicBezTo>
                    <a:pt x="815" y="386"/>
                    <a:pt x="819" y="384"/>
                    <a:pt x="824" y="381"/>
                  </a:cubicBezTo>
                  <a:cubicBezTo>
                    <a:pt x="852" y="367"/>
                    <a:pt x="897" y="334"/>
                    <a:pt x="914" y="344"/>
                  </a:cubicBezTo>
                  <a:cubicBezTo>
                    <a:pt x="914" y="344"/>
                    <a:pt x="914" y="344"/>
                    <a:pt x="914" y="344"/>
                  </a:cubicBezTo>
                  <a:cubicBezTo>
                    <a:pt x="915" y="357"/>
                    <a:pt x="917" y="371"/>
                    <a:pt x="918" y="385"/>
                  </a:cubicBezTo>
                  <a:cubicBezTo>
                    <a:pt x="918" y="385"/>
                    <a:pt x="918" y="386"/>
                    <a:pt x="919" y="387"/>
                  </a:cubicBezTo>
                  <a:cubicBezTo>
                    <a:pt x="906" y="397"/>
                    <a:pt x="868" y="424"/>
                    <a:pt x="826" y="445"/>
                  </a:cubicBezTo>
                  <a:cubicBezTo>
                    <a:pt x="802" y="457"/>
                    <a:pt x="777" y="466"/>
                    <a:pt x="754" y="469"/>
                  </a:cubicBezTo>
                  <a:cubicBezTo>
                    <a:pt x="681" y="479"/>
                    <a:pt x="759" y="486"/>
                    <a:pt x="783" y="479"/>
                  </a:cubicBezTo>
                  <a:cubicBezTo>
                    <a:pt x="790" y="477"/>
                    <a:pt x="807" y="470"/>
                    <a:pt x="826" y="463"/>
                  </a:cubicBezTo>
                  <a:cubicBezTo>
                    <a:pt x="858" y="450"/>
                    <a:pt x="900" y="434"/>
                    <a:pt x="920" y="433"/>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6" name="Freeform 218">
              <a:extLst>
                <a:ext uri="{FF2B5EF4-FFF2-40B4-BE49-F238E27FC236}">
                  <a16:creationId xmlns:a16="http://schemas.microsoft.com/office/drawing/2014/main" id="{93CA955F-E20A-4E68-AE70-B3767CDDD33B}"/>
                </a:ext>
              </a:extLst>
            </p:cNvPr>
            <p:cNvSpPr>
              <a:spLocks/>
            </p:cNvSpPr>
            <p:nvPr/>
          </p:nvSpPr>
          <p:spPr bwMode="auto">
            <a:xfrm>
              <a:off x="16240126" y="7716838"/>
              <a:ext cx="1697038" cy="1522413"/>
            </a:xfrm>
            <a:custGeom>
              <a:avLst/>
              <a:gdLst>
                <a:gd name="T0" fmla="*/ 421 w 534"/>
                <a:gd name="T1" fmla="*/ 0 h 479"/>
                <a:gd name="T2" fmla="*/ 534 w 534"/>
                <a:gd name="T3" fmla="*/ 16 h 479"/>
                <a:gd name="T4" fmla="*/ 444 w 534"/>
                <a:gd name="T5" fmla="*/ 165 h 479"/>
                <a:gd name="T6" fmla="*/ 422 w 534"/>
                <a:gd name="T7" fmla="*/ 213 h 479"/>
                <a:gd name="T8" fmla="*/ 405 w 534"/>
                <a:gd name="T9" fmla="*/ 206 h 479"/>
                <a:gd name="T10" fmla="*/ 326 w 534"/>
                <a:gd name="T11" fmla="*/ 193 h 479"/>
                <a:gd name="T12" fmla="*/ 406 w 534"/>
                <a:gd name="T13" fmla="*/ 251 h 479"/>
                <a:gd name="T14" fmla="*/ 401 w 534"/>
                <a:gd name="T15" fmla="*/ 261 h 479"/>
                <a:gd name="T16" fmla="*/ 362 w 534"/>
                <a:gd name="T17" fmla="*/ 333 h 479"/>
                <a:gd name="T18" fmla="*/ 51 w 534"/>
                <a:gd name="T19" fmla="*/ 417 h 479"/>
                <a:gd name="T20" fmla="*/ 14 w 534"/>
                <a:gd name="T21" fmla="*/ 479 h 479"/>
                <a:gd name="T22" fmla="*/ 1 w 534"/>
                <a:gd name="T23" fmla="*/ 440 h 479"/>
                <a:gd name="T24" fmla="*/ 1 w 534"/>
                <a:gd name="T25" fmla="*/ 420 h 479"/>
                <a:gd name="T26" fmla="*/ 54 w 534"/>
                <a:gd name="T27" fmla="*/ 391 h 479"/>
                <a:gd name="T28" fmla="*/ 271 w 534"/>
                <a:gd name="T29" fmla="*/ 247 h 479"/>
                <a:gd name="T30" fmla="*/ 421 w 534"/>
                <a:gd name="T3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479">
                  <a:moveTo>
                    <a:pt x="421" y="0"/>
                  </a:moveTo>
                  <a:cubicBezTo>
                    <a:pt x="463" y="8"/>
                    <a:pt x="504" y="13"/>
                    <a:pt x="534" y="16"/>
                  </a:cubicBezTo>
                  <a:cubicBezTo>
                    <a:pt x="500" y="63"/>
                    <a:pt x="470" y="112"/>
                    <a:pt x="444" y="165"/>
                  </a:cubicBezTo>
                  <a:cubicBezTo>
                    <a:pt x="436" y="181"/>
                    <a:pt x="429" y="197"/>
                    <a:pt x="422" y="213"/>
                  </a:cubicBezTo>
                  <a:cubicBezTo>
                    <a:pt x="416" y="211"/>
                    <a:pt x="410" y="209"/>
                    <a:pt x="405" y="206"/>
                  </a:cubicBezTo>
                  <a:cubicBezTo>
                    <a:pt x="376" y="195"/>
                    <a:pt x="346" y="189"/>
                    <a:pt x="326" y="193"/>
                  </a:cubicBezTo>
                  <a:cubicBezTo>
                    <a:pt x="304" y="197"/>
                    <a:pt x="301" y="211"/>
                    <a:pt x="406" y="251"/>
                  </a:cubicBezTo>
                  <a:cubicBezTo>
                    <a:pt x="404" y="254"/>
                    <a:pt x="403" y="257"/>
                    <a:pt x="401" y="261"/>
                  </a:cubicBezTo>
                  <a:cubicBezTo>
                    <a:pt x="391" y="285"/>
                    <a:pt x="382" y="314"/>
                    <a:pt x="362" y="333"/>
                  </a:cubicBezTo>
                  <a:cubicBezTo>
                    <a:pt x="332" y="363"/>
                    <a:pt x="194" y="479"/>
                    <a:pt x="51" y="417"/>
                  </a:cubicBezTo>
                  <a:cubicBezTo>
                    <a:pt x="34" y="433"/>
                    <a:pt x="22" y="457"/>
                    <a:pt x="14" y="479"/>
                  </a:cubicBezTo>
                  <a:cubicBezTo>
                    <a:pt x="9" y="468"/>
                    <a:pt x="4" y="454"/>
                    <a:pt x="1" y="440"/>
                  </a:cubicBezTo>
                  <a:cubicBezTo>
                    <a:pt x="0" y="433"/>
                    <a:pt x="0" y="426"/>
                    <a:pt x="1" y="420"/>
                  </a:cubicBezTo>
                  <a:cubicBezTo>
                    <a:pt x="4" y="401"/>
                    <a:pt x="17" y="388"/>
                    <a:pt x="54" y="391"/>
                  </a:cubicBezTo>
                  <a:cubicBezTo>
                    <a:pt x="152" y="401"/>
                    <a:pt x="249" y="302"/>
                    <a:pt x="271" y="247"/>
                  </a:cubicBezTo>
                  <a:cubicBezTo>
                    <a:pt x="284" y="217"/>
                    <a:pt x="344" y="126"/>
                    <a:pt x="421"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7" name="Freeform 219">
              <a:extLst>
                <a:ext uri="{FF2B5EF4-FFF2-40B4-BE49-F238E27FC236}">
                  <a16:creationId xmlns:a16="http://schemas.microsoft.com/office/drawing/2014/main" id="{70A78F22-EF1A-4303-9C87-050E9D97F9D3}"/>
                </a:ext>
              </a:extLst>
            </p:cNvPr>
            <p:cNvSpPr>
              <a:spLocks/>
            </p:cNvSpPr>
            <p:nvPr/>
          </p:nvSpPr>
          <p:spPr bwMode="auto">
            <a:xfrm>
              <a:off x="17624426" y="7458076"/>
              <a:ext cx="487363" cy="223838"/>
            </a:xfrm>
            <a:custGeom>
              <a:avLst/>
              <a:gdLst>
                <a:gd name="T0" fmla="*/ 35 w 153"/>
                <a:gd name="T1" fmla="*/ 0 h 70"/>
                <a:gd name="T2" fmla="*/ 153 w 153"/>
                <a:gd name="T3" fmla="*/ 24 h 70"/>
                <a:gd name="T4" fmla="*/ 143 w 153"/>
                <a:gd name="T5" fmla="*/ 37 h 70"/>
                <a:gd name="T6" fmla="*/ 118 w 153"/>
                <a:gd name="T7" fmla="*/ 70 h 70"/>
                <a:gd name="T8" fmla="*/ 0 w 153"/>
                <a:gd name="T9" fmla="*/ 58 h 70"/>
                <a:gd name="T10" fmla="*/ 35 w 153"/>
                <a:gd name="T11" fmla="*/ 0 h 70"/>
              </a:gdLst>
              <a:ahLst/>
              <a:cxnLst>
                <a:cxn ang="0">
                  <a:pos x="T0" y="T1"/>
                </a:cxn>
                <a:cxn ang="0">
                  <a:pos x="T2" y="T3"/>
                </a:cxn>
                <a:cxn ang="0">
                  <a:pos x="T4" y="T5"/>
                </a:cxn>
                <a:cxn ang="0">
                  <a:pos x="T6" y="T7"/>
                </a:cxn>
                <a:cxn ang="0">
                  <a:pos x="T8" y="T9"/>
                </a:cxn>
                <a:cxn ang="0">
                  <a:pos x="T10" y="T11"/>
                </a:cxn>
              </a:cxnLst>
              <a:rect l="0" t="0" r="r" b="b"/>
              <a:pathLst>
                <a:path w="153" h="70">
                  <a:moveTo>
                    <a:pt x="35" y="0"/>
                  </a:moveTo>
                  <a:cubicBezTo>
                    <a:pt x="82" y="11"/>
                    <a:pt x="127" y="19"/>
                    <a:pt x="153" y="24"/>
                  </a:cubicBezTo>
                  <a:cubicBezTo>
                    <a:pt x="150" y="28"/>
                    <a:pt x="146" y="33"/>
                    <a:pt x="143" y="37"/>
                  </a:cubicBezTo>
                  <a:cubicBezTo>
                    <a:pt x="134" y="48"/>
                    <a:pt x="126" y="59"/>
                    <a:pt x="118" y="70"/>
                  </a:cubicBezTo>
                  <a:cubicBezTo>
                    <a:pt x="90" y="69"/>
                    <a:pt x="44" y="65"/>
                    <a:pt x="0" y="58"/>
                  </a:cubicBezTo>
                  <a:cubicBezTo>
                    <a:pt x="11" y="39"/>
                    <a:pt x="23" y="20"/>
                    <a:pt x="35"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8" name="Freeform 220">
              <a:extLst>
                <a:ext uri="{FF2B5EF4-FFF2-40B4-BE49-F238E27FC236}">
                  <a16:creationId xmlns:a16="http://schemas.microsoft.com/office/drawing/2014/main" id="{0011CDA2-F4BB-4005-9AD9-D7798CFB77F2}"/>
                </a:ext>
              </a:extLst>
            </p:cNvPr>
            <p:cNvSpPr>
              <a:spLocks/>
            </p:cNvSpPr>
            <p:nvPr/>
          </p:nvSpPr>
          <p:spPr bwMode="auto">
            <a:xfrm>
              <a:off x="17754601" y="6858001"/>
              <a:ext cx="750888" cy="635000"/>
            </a:xfrm>
            <a:custGeom>
              <a:avLst/>
              <a:gdLst>
                <a:gd name="T0" fmla="*/ 236 w 236"/>
                <a:gd name="T1" fmla="*/ 15 h 200"/>
                <a:gd name="T2" fmla="*/ 122 w 236"/>
                <a:gd name="T3" fmla="*/ 200 h 200"/>
                <a:gd name="T4" fmla="*/ 0 w 236"/>
                <a:gd name="T5" fmla="*/ 178 h 200"/>
                <a:gd name="T6" fmla="*/ 95 w 236"/>
                <a:gd name="T7" fmla="*/ 14 h 200"/>
                <a:gd name="T8" fmla="*/ 236 w 236"/>
                <a:gd name="T9" fmla="*/ 15 h 200"/>
              </a:gdLst>
              <a:ahLst/>
              <a:cxnLst>
                <a:cxn ang="0">
                  <a:pos x="T0" y="T1"/>
                </a:cxn>
                <a:cxn ang="0">
                  <a:pos x="T2" y="T3"/>
                </a:cxn>
                <a:cxn ang="0">
                  <a:pos x="T4" y="T5"/>
                </a:cxn>
                <a:cxn ang="0">
                  <a:pos x="T6" y="T7"/>
                </a:cxn>
                <a:cxn ang="0">
                  <a:pos x="T8" y="T9"/>
                </a:cxn>
              </a:cxnLst>
              <a:rect l="0" t="0" r="r" b="b"/>
              <a:pathLst>
                <a:path w="236" h="200">
                  <a:moveTo>
                    <a:pt x="236" y="15"/>
                  </a:moveTo>
                  <a:cubicBezTo>
                    <a:pt x="208" y="82"/>
                    <a:pt x="166" y="142"/>
                    <a:pt x="122" y="200"/>
                  </a:cubicBezTo>
                  <a:cubicBezTo>
                    <a:pt x="106" y="198"/>
                    <a:pt x="53" y="189"/>
                    <a:pt x="0" y="178"/>
                  </a:cubicBezTo>
                  <a:cubicBezTo>
                    <a:pt x="31" y="127"/>
                    <a:pt x="63" y="72"/>
                    <a:pt x="95" y="14"/>
                  </a:cubicBezTo>
                  <a:cubicBezTo>
                    <a:pt x="133" y="15"/>
                    <a:pt x="208" y="0"/>
                    <a:pt x="236" y="1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9" name="Freeform 221">
              <a:extLst>
                <a:ext uri="{FF2B5EF4-FFF2-40B4-BE49-F238E27FC236}">
                  <a16:creationId xmlns:a16="http://schemas.microsoft.com/office/drawing/2014/main" id="{AB0951DB-B520-4ED7-A7A9-BB3F64BFBC75}"/>
                </a:ext>
              </a:extLst>
            </p:cNvPr>
            <p:cNvSpPr>
              <a:spLocks/>
            </p:cNvSpPr>
            <p:nvPr/>
          </p:nvSpPr>
          <p:spPr bwMode="auto">
            <a:xfrm>
              <a:off x="18099088" y="4310063"/>
              <a:ext cx="593725" cy="1160463"/>
            </a:xfrm>
            <a:custGeom>
              <a:avLst/>
              <a:gdLst>
                <a:gd name="T0" fmla="*/ 104 w 187"/>
                <a:gd name="T1" fmla="*/ 365 h 365"/>
                <a:gd name="T2" fmla="*/ 0 w 187"/>
                <a:gd name="T3" fmla="*/ 0 h 365"/>
                <a:gd name="T4" fmla="*/ 135 w 187"/>
                <a:gd name="T5" fmla="*/ 156 h 365"/>
                <a:gd name="T6" fmla="*/ 187 w 187"/>
                <a:gd name="T7" fmla="*/ 292 h 365"/>
                <a:gd name="T8" fmla="*/ 187 w 187"/>
                <a:gd name="T9" fmla="*/ 292 h 365"/>
                <a:gd name="T10" fmla="*/ 104 w 187"/>
                <a:gd name="T11" fmla="*/ 365 h 365"/>
              </a:gdLst>
              <a:ahLst/>
              <a:cxnLst>
                <a:cxn ang="0">
                  <a:pos x="T0" y="T1"/>
                </a:cxn>
                <a:cxn ang="0">
                  <a:pos x="T2" y="T3"/>
                </a:cxn>
                <a:cxn ang="0">
                  <a:pos x="T4" y="T5"/>
                </a:cxn>
                <a:cxn ang="0">
                  <a:pos x="T6" y="T7"/>
                </a:cxn>
                <a:cxn ang="0">
                  <a:pos x="T8" y="T9"/>
                </a:cxn>
                <a:cxn ang="0">
                  <a:pos x="T10" y="T11"/>
                </a:cxn>
              </a:cxnLst>
              <a:rect l="0" t="0" r="r" b="b"/>
              <a:pathLst>
                <a:path w="187" h="365">
                  <a:moveTo>
                    <a:pt x="104" y="365"/>
                  </a:moveTo>
                  <a:cubicBezTo>
                    <a:pt x="85" y="166"/>
                    <a:pt x="0" y="0"/>
                    <a:pt x="0" y="0"/>
                  </a:cubicBezTo>
                  <a:cubicBezTo>
                    <a:pt x="21" y="23"/>
                    <a:pt x="81" y="72"/>
                    <a:pt x="135" y="156"/>
                  </a:cubicBezTo>
                  <a:cubicBezTo>
                    <a:pt x="166" y="206"/>
                    <a:pt x="180" y="249"/>
                    <a:pt x="187" y="292"/>
                  </a:cubicBezTo>
                  <a:cubicBezTo>
                    <a:pt x="187" y="292"/>
                    <a:pt x="187" y="292"/>
                    <a:pt x="187" y="292"/>
                  </a:cubicBezTo>
                  <a:cubicBezTo>
                    <a:pt x="186" y="294"/>
                    <a:pt x="153" y="341"/>
                    <a:pt x="104" y="36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70" name="Freeform 222">
              <a:extLst>
                <a:ext uri="{FF2B5EF4-FFF2-40B4-BE49-F238E27FC236}">
                  <a16:creationId xmlns:a16="http://schemas.microsoft.com/office/drawing/2014/main" id="{7FD279D4-3D22-4048-9668-295289596545}"/>
                </a:ext>
              </a:extLst>
            </p:cNvPr>
            <p:cNvSpPr>
              <a:spLocks/>
            </p:cNvSpPr>
            <p:nvPr/>
          </p:nvSpPr>
          <p:spPr bwMode="auto">
            <a:xfrm>
              <a:off x="18108613" y="5688013"/>
              <a:ext cx="628650" cy="1160463"/>
            </a:xfrm>
            <a:custGeom>
              <a:avLst/>
              <a:gdLst>
                <a:gd name="T0" fmla="*/ 198 w 198"/>
                <a:gd name="T1" fmla="*/ 0 h 365"/>
                <a:gd name="T2" fmla="*/ 179 w 198"/>
                <a:gd name="T3" fmla="*/ 151 h 365"/>
                <a:gd name="T4" fmla="*/ 147 w 198"/>
                <a:gd name="T5" fmla="*/ 318 h 365"/>
                <a:gd name="T6" fmla="*/ 0 w 198"/>
                <a:gd name="T7" fmla="*/ 353 h 365"/>
                <a:gd name="T8" fmla="*/ 45 w 198"/>
                <a:gd name="T9" fmla="*/ 269 h 365"/>
                <a:gd name="T10" fmla="*/ 104 w 198"/>
                <a:gd name="T11" fmla="*/ 30 h 365"/>
                <a:gd name="T12" fmla="*/ 198 w 198"/>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98" h="365">
                  <a:moveTo>
                    <a:pt x="198" y="0"/>
                  </a:moveTo>
                  <a:cubicBezTo>
                    <a:pt x="197" y="51"/>
                    <a:pt x="187" y="103"/>
                    <a:pt x="179" y="151"/>
                  </a:cubicBezTo>
                  <a:cubicBezTo>
                    <a:pt x="170" y="207"/>
                    <a:pt x="162" y="263"/>
                    <a:pt x="147" y="318"/>
                  </a:cubicBezTo>
                  <a:cubicBezTo>
                    <a:pt x="131" y="329"/>
                    <a:pt x="74" y="365"/>
                    <a:pt x="0" y="353"/>
                  </a:cubicBezTo>
                  <a:cubicBezTo>
                    <a:pt x="15" y="326"/>
                    <a:pt x="30" y="298"/>
                    <a:pt x="45" y="269"/>
                  </a:cubicBezTo>
                  <a:cubicBezTo>
                    <a:pt x="84" y="193"/>
                    <a:pt x="101" y="110"/>
                    <a:pt x="104" y="30"/>
                  </a:cubicBezTo>
                  <a:cubicBezTo>
                    <a:pt x="136" y="17"/>
                    <a:pt x="178" y="1"/>
                    <a:pt x="198"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71" name="Freeform 223">
              <a:extLst>
                <a:ext uri="{FF2B5EF4-FFF2-40B4-BE49-F238E27FC236}">
                  <a16:creationId xmlns:a16="http://schemas.microsoft.com/office/drawing/2014/main" id="{8A393C76-55F0-460F-9777-93EB63387380}"/>
                </a:ext>
              </a:extLst>
            </p:cNvPr>
            <p:cNvSpPr>
              <a:spLocks/>
            </p:cNvSpPr>
            <p:nvPr/>
          </p:nvSpPr>
          <p:spPr bwMode="auto">
            <a:xfrm>
              <a:off x="18432463" y="5372101"/>
              <a:ext cx="301625" cy="354013"/>
            </a:xfrm>
            <a:custGeom>
              <a:avLst/>
              <a:gdLst>
                <a:gd name="T0" fmla="*/ 90 w 95"/>
                <a:gd name="T1" fmla="*/ 10 h 111"/>
                <a:gd name="T2" fmla="*/ 90 w 95"/>
                <a:gd name="T3" fmla="*/ 10 h 111"/>
                <a:gd name="T4" fmla="*/ 94 w 95"/>
                <a:gd name="T5" fmla="*/ 51 h 111"/>
                <a:gd name="T6" fmla="*/ 95 w 95"/>
                <a:gd name="T7" fmla="*/ 53 h 111"/>
                <a:gd name="T8" fmla="*/ 2 w 95"/>
                <a:gd name="T9" fmla="*/ 111 h 111"/>
                <a:gd name="T10" fmla="*/ 0 w 95"/>
                <a:gd name="T11" fmla="*/ 47 h 111"/>
                <a:gd name="T12" fmla="*/ 90 w 95"/>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95" h="111">
                  <a:moveTo>
                    <a:pt x="90" y="10"/>
                  </a:moveTo>
                  <a:cubicBezTo>
                    <a:pt x="90" y="10"/>
                    <a:pt x="90" y="10"/>
                    <a:pt x="90" y="10"/>
                  </a:cubicBezTo>
                  <a:cubicBezTo>
                    <a:pt x="91" y="23"/>
                    <a:pt x="93" y="37"/>
                    <a:pt x="94" y="51"/>
                  </a:cubicBezTo>
                  <a:cubicBezTo>
                    <a:pt x="94" y="51"/>
                    <a:pt x="94" y="52"/>
                    <a:pt x="95" y="53"/>
                  </a:cubicBezTo>
                  <a:cubicBezTo>
                    <a:pt x="82" y="63"/>
                    <a:pt x="44" y="90"/>
                    <a:pt x="2" y="111"/>
                  </a:cubicBezTo>
                  <a:cubicBezTo>
                    <a:pt x="2" y="89"/>
                    <a:pt x="1" y="68"/>
                    <a:pt x="0" y="47"/>
                  </a:cubicBezTo>
                  <a:cubicBezTo>
                    <a:pt x="28" y="33"/>
                    <a:pt x="73" y="0"/>
                    <a:pt x="90" y="1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74" name="Group 273">
            <a:extLst>
              <a:ext uri="{FF2B5EF4-FFF2-40B4-BE49-F238E27FC236}">
                <a16:creationId xmlns:a16="http://schemas.microsoft.com/office/drawing/2014/main" id="{41F4F237-D165-452C-A065-B3B78751E250}"/>
              </a:ext>
            </a:extLst>
          </p:cNvPr>
          <p:cNvGrpSpPr/>
          <p:nvPr/>
        </p:nvGrpSpPr>
        <p:grpSpPr>
          <a:xfrm>
            <a:off x="1315691" y="3568445"/>
            <a:ext cx="1257761" cy="1532336"/>
            <a:chOff x="11088688" y="6592888"/>
            <a:chExt cx="2566988" cy="3127375"/>
          </a:xfrm>
        </p:grpSpPr>
        <p:sp>
          <p:nvSpPr>
            <p:cNvPr id="251" name="Freeform 203">
              <a:extLst>
                <a:ext uri="{FF2B5EF4-FFF2-40B4-BE49-F238E27FC236}">
                  <a16:creationId xmlns:a16="http://schemas.microsoft.com/office/drawing/2014/main" id="{44C49F2D-B7AE-407F-8508-CD325E911FD5}"/>
                </a:ext>
              </a:extLst>
            </p:cNvPr>
            <p:cNvSpPr>
              <a:spLocks noEditPoints="1"/>
            </p:cNvSpPr>
            <p:nvPr/>
          </p:nvSpPr>
          <p:spPr bwMode="auto">
            <a:xfrm>
              <a:off x="11202988" y="6592888"/>
              <a:ext cx="2452688" cy="3127375"/>
            </a:xfrm>
            <a:custGeom>
              <a:avLst/>
              <a:gdLst>
                <a:gd name="T0" fmla="*/ 498 w 772"/>
                <a:gd name="T1" fmla="*/ 58 h 983"/>
                <a:gd name="T2" fmla="*/ 511 w 772"/>
                <a:gd name="T3" fmla="*/ 248 h 983"/>
                <a:gd name="T4" fmla="*/ 486 w 772"/>
                <a:gd name="T5" fmla="*/ 125 h 983"/>
                <a:gd name="T6" fmla="*/ 309 w 772"/>
                <a:gd name="T7" fmla="*/ 26 h 983"/>
                <a:gd name="T8" fmla="*/ 347 w 772"/>
                <a:gd name="T9" fmla="*/ 195 h 983"/>
                <a:gd name="T10" fmla="*/ 239 w 772"/>
                <a:gd name="T11" fmla="*/ 15 h 983"/>
                <a:gd name="T12" fmla="*/ 216 w 772"/>
                <a:gd name="T13" fmla="*/ 139 h 983"/>
                <a:gd name="T14" fmla="*/ 155 w 772"/>
                <a:gd name="T15" fmla="*/ 94 h 983"/>
                <a:gd name="T16" fmla="*/ 0 w 772"/>
                <a:gd name="T17" fmla="*/ 67 h 983"/>
                <a:gd name="T18" fmla="*/ 24 w 772"/>
                <a:gd name="T19" fmla="*/ 215 h 983"/>
                <a:gd name="T20" fmla="*/ 162 w 772"/>
                <a:gd name="T21" fmla="*/ 237 h 983"/>
                <a:gd name="T22" fmla="*/ 33 w 772"/>
                <a:gd name="T23" fmla="*/ 241 h 983"/>
                <a:gd name="T24" fmla="*/ 233 w 772"/>
                <a:gd name="T25" fmla="*/ 336 h 983"/>
                <a:gd name="T26" fmla="*/ 117 w 772"/>
                <a:gd name="T27" fmla="*/ 380 h 983"/>
                <a:gd name="T28" fmla="*/ 344 w 772"/>
                <a:gd name="T29" fmla="*/ 442 h 983"/>
                <a:gd name="T30" fmla="*/ 293 w 772"/>
                <a:gd name="T31" fmla="*/ 510 h 983"/>
                <a:gd name="T32" fmla="*/ 411 w 772"/>
                <a:gd name="T33" fmla="*/ 490 h 983"/>
                <a:gd name="T34" fmla="*/ 402 w 772"/>
                <a:gd name="T35" fmla="*/ 543 h 983"/>
                <a:gd name="T36" fmla="*/ 513 w 772"/>
                <a:gd name="T37" fmla="*/ 501 h 983"/>
                <a:gd name="T38" fmla="*/ 611 w 772"/>
                <a:gd name="T39" fmla="*/ 534 h 983"/>
                <a:gd name="T40" fmla="*/ 772 w 772"/>
                <a:gd name="T41" fmla="*/ 978 h 983"/>
                <a:gd name="T42" fmla="*/ 519 w 772"/>
                <a:gd name="T43" fmla="*/ 385 h 983"/>
                <a:gd name="T44" fmla="*/ 675 w 772"/>
                <a:gd name="T45" fmla="*/ 248 h 983"/>
                <a:gd name="T46" fmla="*/ 206 w 772"/>
                <a:gd name="T47" fmla="*/ 229 h 983"/>
                <a:gd name="T48" fmla="*/ 229 w 772"/>
                <a:gd name="T49" fmla="*/ 227 h 983"/>
                <a:gd name="T50" fmla="*/ 259 w 772"/>
                <a:gd name="T51" fmla="*/ 150 h 983"/>
                <a:gd name="T52" fmla="*/ 243 w 772"/>
                <a:gd name="T53" fmla="*/ 164 h 983"/>
                <a:gd name="T54" fmla="*/ 271 w 772"/>
                <a:gd name="T55" fmla="*/ 305 h 983"/>
                <a:gd name="T56" fmla="*/ 297 w 772"/>
                <a:gd name="T57" fmla="*/ 329 h 983"/>
                <a:gd name="T58" fmla="*/ 359 w 772"/>
                <a:gd name="T59" fmla="*/ 407 h 983"/>
                <a:gd name="T60" fmla="*/ 397 w 772"/>
                <a:gd name="T61" fmla="*/ 347 h 983"/>
                <a:gd name="T62" fmla="*/ 405 w 772"/>
                <a:gd name="T63" fmla="*/ 235 h 983"/>
                <a:gd name="T64" fmla="*/ 414 w 772"/>
                <a:gd name="T65" fmla="*/ 18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983">
                  <a:moveTo>
                    <a:pt x="606" y="119"/>
                  </a:moveTo>
                  <a:cubicBezTo>
                    <a:pt x="578" y="79"/>
                    <a:pt x="508" y="53"/>
                    <a:pt x="498" y="58"/>
                  </a:cubicBezTo>
                  <a:cubicBezTo>
                    <a:pt x="488" y="63"/>
                    <a:pt x="490" y="86"/>
                    <a:pt x="506" y="131"/>
                  </a:cubicBezTo>
                  <a:cubicBezTo>
                    <a:pt x="522" y="177"/>
                    <a:pt x="516" y="220"/>
                    <a:pt x="511" y="248"/>
                  </a:cubicBezTo>
                  <a:cubicBezTo>
                    <a:pt x="506" y="277"/>
                    <a:pt x="485" y="266"/>
                    <a:pt x="479" y="257"/>
                  </a:cubicBezTo>
                  <a:cubicBezTo>
                    <a:pt x="474" y="247"/>
                    <a:pt x="490" y="158"/>
                    <a:pt x="486" y="125"/>
                  </a:cubicBezTo>
                  <a:cubicBezTo>
                    <a:pt x="481" y="93"/>
                    <a:pt x="420" y="33"/>
                    <a:pt x="392" y="17"/>
                  </a:cubicBezTo>
                  <a:cubicBezTo>
                    <a:pt x="365" y="0"/>
                    <a:pt x="301" y="13"/>
                    <a:pt x="309" y="26"/>
                  </a:cubicBezTo>
                  <a:cubicBezTo>
                    <a:pt x="317" y="38"/>
                    <a:pt x="365" y="154"/>
                    <a:pt x="370" y="187"/>
                  </a:cubicBezTo>
                  <a:cubicBezTo>
                    <a:pt x="376" y="220"/>
                    <a:pt x="357" y="212"/>
                    <a:pt x="347" y="195"/>
                  </a:cubicBezTo>
                  <a:cubicBezTo>
                    <a:pt x="336" y="179"/>
                    <a:pt x="305" y="69"/>
                    <a:pt x="294" y="48"/>
                  </a:cubicBezTo>
                  <a:cubicBezTo>
                    <a:pt x="284" y="27"/>
                    <a:pt x="266" y="20"/>
                    <a:pt x="239" y="15"/>
                  </a:cubicBezTo>
                  <a:cubicBezTo>
                    <a:pt x="212" y="9"/>
                    <a:pt x="148" y="49"/>
                    <a:pt x="148" y="49"/>
                  </a:cubicBezTo>
                  <a:cubicBezTo>
                    <a:pt x="158" y="59"/>
                    <a:pt x="205" y="124"/>
                    <a:pt x="216" y="139"/>
                  </a:cubicBezTo>
                  <a:cubicBezTo>
                    <a:pt x="227" y="154"/>
                    <a:pt x="241" y="181"/>
                    <a:pt x="226" y="182"/>
                  </a:cubicBezTo>
                  <a:cubicBezTo>
                    <a:pt x="211" y="183"/>
                    <a:pt x="184" y="141"/>
                    <a:pt x="155" y="94"/>
                  </a:cubicBezTo>
                  <a:cubicBezTo>
                    <a:pt x="127" y="46"/>
                    <a:pt x="96" y="49"/>
                    <a:pt x="75" y="48"/>
                  </a:cubicBezTo>
                  <a:cubicBezTo>
                    <a:pt x="47" y="47"/>
                    <a:pt x="19" y="57"/>
                    <a:pt x="0" y="67"/>
                  </a:cubicBezTo>
                  <a:cubicBezTo>
                    <a:pt x="0" y="103"/>
                    <a:pt x="4" y="140"/>
                    <a:pt x="13" y="176"/>
                  </a:cubicBezTo>
                  <a:cubicBezTo>
                    <a:pt x="16" y="189"/>
                    <a:pt x="20" y="203"/>
                    <a:pt x="24" y="215"/>
                  </a:cubicBezTo>
                  <a:cubicBezTo>
                    <a:pt x="32" y="217"/>
                    <a:pt x="41" y="219"/>
                    <a:pt x="51" y="219"/>
                  </a:cubicBezTo>
                  <a:cubicBezTo>
                    <a:pt x="106" y="222"/>
                    <a:pt x="156" y="224"/>
                    <a:pt x="162" y="237"/>
                  </a:cubicBezTo>
                  <a:cubicBezTo>
                    <a:pt x="169" y="251"/>
                    <a:pt x="139" y="251"/>
                    <a:pt x="120" y="250"/>
                  </a:cubicBezTo>
                  <a:cubicBezTo>
                    <a:pt x="99" y="249"/>
                    <a:pt x="65" y="248"/>
                    <a:pt x="33" y="241"/>
                  </a:cubicBezTo>
                  <a:cubicBezTo>
                    <a:pt x="50" y="284"/>
                    <a:pt x="73" y="324"/>
                    <a:pt x="101" y="360"/>
                  </a:cubicBezTo>
                  <a:cubicBezTo>
                    <a:pt x="142" y="353"/>
                    <a:pt x="217" y="335"/>
                    <a:pt x="233" y="336"/>
                  </a:cubicBezTo>
                  <a:cubicBezTo>
                    <a:pt x="253" y="338"/>
                    <a:pt x="269" y="350"/>
                    <a:pt x="237" y="361"/>
                  </a:cubicBezTo>
                  <a:cubicBezTo>
                    <a:pt x="218" y="368"/>
                    <a:pt x="161" y="374"/>
                    <a:pt x="117" y="380"/>
                  </a:cubicBezTo>
                  <a:cubicBezTo>
                    <a:pt x="152" y="421"/>
                    <a:pt x="193" y="455"/>
                    <a:pt x="238" y="482"/>
                  </a:cubicBezTo>
                  <a:cubicBezTo>
                    <a:pt x="310" y="442"/>
                    <a:pt x="336" y="442"/>
                    <a:pt x="344" y="442"/>
                  </a:cubicBezTo>
                  <a:cubicBezTo>
                    <a:pt x="355" y="442"/>
                    <a:pt x="375" y="456"/>
                    <a:pt x="352" y="474"/>
                  </a:cubicBezTo>
                  <a:cubicBezTo>
                    <a:pt x="332" y="490"/>
                    <a:pt x="327" y="496"/>
                    <a:pt x="293" y="510"/>
                  </a:cubicBezTo>
                  <a:cubicBezTo>
                    <a:pt x="315" y="519"/>
                    <a:pt x="337" y="527"/>
                    <a:pt x="361" y="534"/>
                  </a:cubicBezTo>
                  <a:cubicBezTo>
                    <a:pt x="384" y="508"/>
                    <a:pt x="411" y="490"/>
                    <a:pt x="411" y="490"/>
                  </a:cubicBezTo>
                  <a:cubicBezTo>
                    <a:pt x="431" y="475"/>
                    <a:pt x="417" y="507"/>
                    <a:pt x="417" y="507"/>
                  </a:cubicBezTo>
                  <a:cubicBezTo>
                    <a:pt x="402" y="543"/>
                    <a:pt x="402" y="543"/>
                    <a:pt x="402" y="543"/>
                  </a:cubicBezTo>
                  <a:cubicBezTo>
                    <a:pt x="439" y="549"/>
                    <a:pt x="477" y="552"/>
                    <a:pt x="515" y="549"/>
                  </a:cubicBezTo>
                  <a:cubicBezTo>
                    <a:pt x="519" y="534"/>
                    <a:pt x="519" y="517"/>
                    <a:pt x="513" y="501"/>
                  </a:cubicBezTo>
                  <a:cubicBezTo>
                    <a:pt x="497" y="457"/>
                    <a:pt x="498" y="411"/>
                    <a:pt x="505" y="403"/>
                  </a:cubicBezTo>
                  <a:cubicBezTo>
                    <a:pt x="505" y="403"/>
                    <a:pt x="555" y="443"/>
                    <a:pt x="611" y="534"/>
                  </a:cubicBezTo>
                  <a:cubicBezTo>
                    <a:pt x="667" y="626"/>
                    <a:pt x="730" y="771"/>
                    <a:pt x="756" y="983"/>
                  </a:cubicBezTo>
                  <a:cubicBezTo>
                    <a:pt x="772" y="978"/>
                    <a:pt x="772" y="978"/>
                    <a:pt x="772" y="978"/>
                  </a:cubicBezTo>
                  <a:cubicBezTo>
                    <a:pt x="772" y="978"/>
                    <a:pt x="741" y="721"/>
                    <a:pt x="632" y="528"/>
                  </a:cubicBezTo>
                  <a:cubicBezTo>
                    <a:pt x="601" y="473"/>
                    <a:pt x="564" y="423"/>
                    <a:pt x="519" y="385"/>
                  </a:cubicBezTo>
                  <a:cubicBezTo>
                    <a:pt x="522" y="376"/>
                    <a:pt x="562" y="352"/>
                    <a:pt x="607" y="345"/>
                  </a:cubicBezTo>
                  <a:cubicBezTo>
                    <a:pt x="653" y="338"/>
                    <a:pt x="675" y="296"/>
                    <a:pt x="675" y="248"/>
                  </a:cubicBezTo>
                  <a:cubicBezTo>
                    <a:pt x="675" y="200"/>
                    <a:pt x="633" y="159"/>
                    <a:pt x="606" y="119"/>
                  </a:cubicBezTo>
                  <a:close/>
                  <a:moveTo>
                    <a:pt x="206" y="229"/>
                  </a:moveTo>
                  <a:cubicBezTo>
                    <a:pt x="192" y="225"/>
                    <a:pt x="200" y="218"/>
                    <a:pt x="205" y="218"/>
                  </a:cubicBezTo>
                  <a:cubicBezTo>
                    <a:pt x="209" y="217"/>
                    <a:pt x="229" y="227"/>
                    <a:pt x="229" y="227"/>
                  </a:cubicBezTo>
                  <a:cubicBezTo>
                    <a:pt x="229" y="227"/>
                    <a:pt x="220" y="233"/>
                    <a:pt x="206" y="229"/>
                  </a:cubicBezTo>
                  <a:close/>
                  <a:moveTo>
                    <a:pt x="259" y="150"/>
                  </a:moveTo>
                  <a:cubicBezTo>
                    <a:pt x="265" y="156"/>
                    <a:pt x="270" y="197"/>
                    <a:pt x="270" y="197"/>
                  </a:cubicBezTo>
                  <a:cubicBezTo>
                    <a:pt x="270" y="197"/>
                    <a:pt x="251" y="189"/>
                    <a:pt x="243" y="164"/>
                  </a:cubicBezTo>
                  <a:cubicBezTo>
                    <a:pt x="235" y="138"/>
                    <a:pt x="253" y="144"/>
                    <a:pt x="259" y="150"/>
                  </a:cubicBezTo>
                  <a:close/>
                  <a:moveTo>
                    <a:pt x="271" y="305"/>
                  </a:moveTo>
                  <a:cubicBezTo>
                    <a:pt x="280" y="294"/>
                    <a:pt x="326" y="284"/>
                    <a:pt x="326" y="284"/>
                  </a:cubicBezTo>
                  <a:cubicBezTo>
                    <a:pt x="326" y="284"/>
                    <a:pt x="336" y="310"/>
                    <a:pt x="297" y="329"/>
                  </a:cubicBezTo>
                  <a:cubicBezTo>
                    <a:pt x="257" y="348"/>
                    <a:pt x="262" y="316"/>
                    <a:pt x="271" y="305"/>
                  </a:cubicBezTo>
                  <a:close/>
                  <a:moveTo>
                    <a:pt x="359" y="407"/>
                  </a:moveTo>
                  <a:cubicBezTo>
                    <a:pt x="323" y="432"/>
                    <a:pt x="323" y="400"/>
                    <a:pt x="330" y="388"/>
                  </a:cubicBezTo>
                  <a:cubicBezTo>
                    <a:pt x="336" y="375"/>
                    <a:pt x="397" y="347"/>
                    <a:pt x="397" y="347"/>
                  </a:cubicBezTo>
                  <a:cubicBezTo>
                    <a:pt x="397" y="347"/>
                    <a:pt x="395" y="382"/>
                    <a:pt x="359" y="407"/>
                  </a:cubicBezTo>
                  <a:close/>
                  <a:moveTo>
                    <a:pt x="405" y="235"/>
                  </a:moveTo>
                  <a:cubicBezTo>
                    <a:pt x="405" y="235"/>
                    <a:pt x="390" y="221"/>
                    <a:pt x="393" y="194"/>
                  </a:cubicBezTo>
                  <a:cubicBezTo>
                    <a:pt x="396" y="168"/>
                    <a:pt x="411" y="180"/>
                    <a:pt x="414" y="188"/>
                  </a:cubicBezTo>
                  <a:cubicBezTo>
                    <a:pt x="416" y="196"/>
                    <a:pt x="405" y="235"/>
                    <a:pt x="405" y="235"/>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2" name="Freeform 204">
              <a:extLst>
                <a:ext uri="{FF2B5EF4-FFF2-40B4-BE49-F238E27FC236}">
                  <a16:creationId xmlns:a16="http://schemas.microsoft.com/office/drawing/2014/main" id="{6EE12F7E-839D-4E91-9A38-D93181B0A54D}"/>
                </a:ext>
              </a:extLst>
            </p:cNvPr>
            <p:cNvSpPr>
              <a:spLocks/>
            </p:cNvSpPr>
            <p:nvPr/>
          </p:nvSpPr>
          <p:spPr bwMode="auto">
            <a:xfrm>
              <a:off x="11088688" y="6807201"/>
              <a:ext cx="190500" cy="469900"/>
            </a:xfrm>
            <a:custGeom>
              <a:avLst/>
              <a:gdLst>
                <a:gd name="T0" fmla="*/ 49 w 60"/>
                <a:gd name="T1" fmla="*/ 109 h 148"/>
                <a:gd name="T2" fmla="*/ 60 w 60"/>
                <a:gd name="T3" fmla="*/ 148 h 148"/>
                <a:gd name="T4" fmla="*/ 7 w 60"/>
                <a:gd name="T5" fmla="*/ 104 h 148"/>
                <a:gd name="T6" fmla="*/ 11 w 60"/>
                <a:gd name="T7" fmla="*/ 15 h 148"/>
                <a:gd name="T8" fmla="*/ 12 w 60"/>
                <a:gd name="T9" fmla="*/ 14 h 148"/>
                <a:gd name="T10" fmla="*/ 36 w 60"/>
                <a:gd name="T11" fmla="*/ 0 h 148"/>
                <a:gd name="T12" fmla="*/ 49 w 60"/>
                <a:gd name="T13" fmla="*/ 109 h 148"/>
              </a:gdLst>
              <a:ahLst/>
              <a:cxnLst>
                <a:cxn ang="0">
                  <a:pos x="T0" y="T1"/>
                </a:cxn>
                <a:cxn ang="0">
                  <a:pos x="T2" y="T3"/>
                </a:cxn>
                <a:cxn ang="0">
                  <a:pos x="T4" y="T5"/>
                </a:cxn>
                <a:cxn ang="0">
                  <a:pos x="T6" y="T7"/>
                </a:cxn>
                <a:cxn ang="0">
                  <a:pos x="T8" y="T9"/>
                </a:cxn>
                <a:cxn ang="0">
                  <a:pos x="T10" y="T11"/>
                </a:cxn>
                <a:cxn ang="0">
                  <a:pos x="T12" y="T13"/>
                </a:cxn>
              </a:cxnLst>
              <a:rect l="0" t="0" r="r" b="b"/>
              <a:pathLst>
                <a:path w="60" h="148">
                  <a:moveTo>
                    <a:pt x="49" y="109"/>
                  </a:moveTo>
                  <a:cubicBezTo>
                    <a:pt x="52" y="122"/>
                    <a:pt x="56" y="136"/>
                    <a:pt x="60" y="148"/>
                  </a:cubicBezTo>
                  <a:cubicBezTo>
                    <a:pt x="23" y="139"/>
                    <a:pt x="12" y="116"/>
                    <a:pt x="7" y="104"/>
                  </a:cubicBezTo>
                  <a:cubicBezTo>
                    <a:pt x="0" y="87"/>
                    <a:pt x="12" y="31"/>
                    <a:pt x="11" y="15"/>
                  </a:cubicBezTo>
                  <a:cubicBezTo>
                    <a:pt x="12" y="14"/>
                    <a:pt x="12" y="14"/>
                    <a:pt x="12" y="14"/>
                  </a:cubicBezTo>
                  <a:cubicBezTo>
                    <a:pt x="12" y="14"/>
                    <a:pt x="21" y="7"/>
                    <a:pt x="36" y="0"/>
                  </a:cubicBezTo>
                  <a:cubicBezTo>
                    <a:pt x="36" y="36"/>
                    <a:pt x="40" y="73"/>
                    <a:pt x="49" y="109"/>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3" name="Freeform 205">
              <a:extLst>
                <a:ext uri="{FF2B5EF4-FFF2-40B4-BE49-F238E27FC236}">
                  <a16:creationId xmlns:a16="http://schemas.microsoft.com/office/drawing/2014/main" id="{7D43F3DA-6EAC-4FA5-BEDF-FE84E6E5B008}"/>
                </a:ext>
              </a:extLst>
            </p:cNvPr>
            <p:cNvSpPr>
              <a:spLocks/>
            </p:cNvSpPr>
            <p:nvPr/>
          </p:nvSpPr>
          <p:spPr bwMode="auto">
            <a:xfrm>
              <a:off x="11177588" y="7308851"/>
              <a:ext cx="346075" cy="442913"/>
            </a:xfrm>
            <a:custGeom>
              <a:avLst/>
              <a:gdLst>
                <a:gd name="T0" fmla="*/ 109 w 109"/>
                <a:gd name="T1" fmla="*/ 135 h 139"/>
                <a:gd name="T2" fmla="*/ 87 w 109"/>
                <a:gd name="T3" fmla="*/ 138 h 139"/>
                <a:gd name="T4" fmla="*/ 31 w 109"/>
                <a:gd name="T5" fmla="*/ 106 h 139"/>
                <a:gd name="T6" fmla="*/ 0 w 109"/>
                <a:gd name="T7" fmla="*/ 0 h 139"/>
                <a:gd name="T8" fmla="*/ 41 w 109"/>
                <a:gd name="T9" fmla="*/ 16 h 139"/>
                <a:gd name="T10" fmla="*/ 109 w 109"/>
                <a:gd name="T11" fmla="*/ 135 h 139"/>
              </a:gdLst>
              <a:ahLst/>
              <a:cxnLst>
                <a:cxn ang="0">
                  <a:pos x="T0" y="T1"/>
                </a:cxn>
                <a:cxn ang="0">
                  <a:pos x="T2" y="T3"/>
                </a:cxn>
                <a:cxn ang="0">
                  <a:pos x="T4" y="T5"/>
                </a:cxn>
                <a:cxn ang="0">
                  <a:pos x="T6" y="T7"/>
                </a:cxn>
                <a:cxn ang="0">
                  <a:pos x="T8" y="T9"/>
                </a:cxn>
                <a:cxn ang="0">
                  <a:pos x="T10" y="T11"/>
                </a:cxn>
              </a:cxnLst>
              <a:rect l="0" t="0" r="r" b="b"/>
              <a:pathLst>
                <a:path w="109" h="139">
                  <a:moveTo>
                    <a:pt x="109" y="135"/>
                  </a:moveTo>
                  <a:cubicBezTo>
                    <a:pt x="99" y="137"/>
                    <a:pt x="91" y="138"/>
                    <a:pt x="87" y="138"/>
                  </a:cubicBezTo>
                  <a:cubicBezTo>
                    <a:pt x="63" y="139"/>
                    <a:pt x="44" y="130"/>
                    <a:pt x="31" y="106"/>
                  </a:cubicBezTo>
                  <a:cubicBezTo>
                    <a:pt x="9" y="68"/>
                    <a:pt x="0" y="0"/>
                    <a:pt x="0" y="0"/>
                  </a:cubicBezTo>
                  <a:cubicBezTo>
                    <a:pt x="12" y="7"/>
                    <a:pt x="26" y="13"/>
                    <a:pt x="41" y="16"/>
                  </a:cubicBezTo>
                  <a:cubicBezTo>
                    <a:pt x="58" y="59"/>
                    <a:pt x="81" y="99"/>
                    <a:pt x="109" y="13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4" name="Freeform 206">
              <a:extLst>
                <a:ext uri="{FF2B5EF4-FFF2-40B4-BE49-F238E27FC236}">
                  <a16:creationId xmlns:a16="http://schemas.microsoft.com/office/drawing/2014/main" id="{0156F0B5-6F05-4874-8F60-56D9446A1293}"/>
                </a:ext>
              </a:extLst>
            </p:cNvPr>
            <p:cNvSpPr>
              <a:spLocks/>
            </p:cNvSpPr>
            <p:nvPr/>
          </p:nvSpPr>
          <p:spPr bwMode="auto">
            <a:xfrm>
              <a:off x="11358563" y="7802563"/>
              <a:ext cx="601663" cy="495300"/>
            </a:xfrm>
            <a:custGeom>
              <a:avLst/>
              <a:gdLst>
                <a:gd name="T0" fmla="*/ 189 w 189"/>
                <a:gd name="T1" fmla="*/ 102 h 156"/>
                <a:gd name="T2" fmla="*/ 130 w 189"/>
                <a:gd name="T3" fmla="*/ 138 h 156"/>
                <a:gd name="T4" fmla="*/ 49 w 189"/>
                <a:gd name="T5" fmla="*/ 89 h 156"/>
                <a:gd name="T6" fmla="*/ 16 w 189"/>
                <a:gd name="T7" fmla="*/ 12 h 156"/>
                <a:gd name="T8" fmla="*/ 68 w 189"/>
                <a:gd name="T9" fmla="*/ 0 h 156"/>
                <a:gd name="T10" fmla="*/ 189 w 189"/>
                <a:gd name="T11" fmla="*/ 102 h 156"/>
              </a:gdLst>
              <a:ahLst/>
              <a:cxnLst>
                <a:cxn ang="0">
                  <a:pos x="T0" y="T1"/>
                </a:cxn>
                <a:cxn ang="0">
                  <a:pos x="T2" y="T3"/>
                </a:cxn>
                <a:cxn ang="0">
                  <a:pos x="T4" y="T5"/>
                </a:cxn>
                <a:cxn ang="0">
                  <a:pos x="T6" y="T7"/>
                </a:cxn>
                <a:cxn ang="0">
                  <a:pos x="T8" y="T9"/>
                </a:cxn>
                <a:cxn ang="0">
                  <a:pos x="T10" y="T11"/>
                </a:cxn>
              </a:cxnLst>
              <a:rect l="0" t="0" r="r" b="b"/>
              <a:pathLst>
                <a:path w="189" h="156">
                  <a:moveTo>
                    <a:pt x="189" y="102"/>
                  </a:moveTo>
                  <a:cubicBezTo>
                    <a:pt x="172" y="111"/>
                    <a:pt x="153" y="123"/>
                    <a:pt x="130" y="138"/>
                  </a:cubicBezTo>
                  <a:cubicBezTo>
                    <a:pt x="102" y="156"/>
                    <a:pt x="79" y="121"/>
                    <a:pt x="49" y="89"/>
                  </a:cubicBezTo>
                  <a:cubicBezTo>
                    <a:pt x="27" y="66"/>
                    <a:pt x="0" y="33"/>
                    <a:pt x="16" y="12"/>
                  </a:cubicBezTo>
                  <a:cubicBezTo>
                    <a:pt x="20" y="8"/>
                    <a:pt x="41" y="4"/>
                    <a:pt x="68" y="0"/>
                  </a:cubicBezTo>
                  <a:cubicBezTo>
                    <a:pt x="103" y="41"/>
                    <a:pt x="144" y="75"/>
                    <a:pt x="189" y="102"/>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5" name="Freeform 207">
              <a:extLst>
                <a:ext uri="{FF2B5EF4-FFF2-40B4-BE49-F238E27FC236}">
                  <a16:creationId xmlns:a16="http://schemas.microsoft.com/office/drawing/2014/main" id="{4552BEFC-2101-4AAF-8FAB-59D20E3A223C}"/>
                </a:ext>
              </a:extLst>
            </p:cNvPr>
            <p:cNvSpPr>
              <a:spLocks/>
            </p:cNvSpPr>
            <p:nvPr/>
          </p:nvSpPr>
          <p:spPr bwMode="auto">
            <a:xfrm>
              <a:off x="11896726" y="8215313"/>
              <a:ext cx="454025" cy="322263"/>
            </a:xfrm>
            <a:custGeom>
              <a:avLst/>
              <a:gdLst>
                <a:gd name="T0" fmla="*/ 143 w 143"/>
                <a:gd name="T1" fmla="*/ 24 h 101"/>
                <a:gd name="T2" fmla="*/ 106 w 143"/>
                <a:gd name="T3" fmla="*/ 84 h 101"/>
                <a:gd name="T4" fmla="*/ 87 w 143"/>
                <a:gd name="T5" fmla="*/ 100 h 101"/>
                <a:gd name="T6" fmla="*/ 4 w 143"/>
                <a:gd name="T7" fmla="*/ 43 h 101"/>
                <a:gd name="T8" fmla="*/ 59 w 143"/>
                <a:gd name="T9" fmla="*/ 6 h 101"/>
                <a:gd name="T10" fmla="*/ 75 w 143"/>
                <a:gd name="T11" fmla="*/ 0 h 101"/>
                <a:gd name="T12" fmla="*/ 143 w 143"/>
                <a:gd name="T13" fmla="*/ 24 h 101"/>
              </a:gdLst>
              <a:ahLst/>
              <a:cxnLst>
                <a:cxn ang="0">
                  <a:pos x="T0" y="T1"/>
                </a:cxn>
                <a:cxn ang="0">
                  <a:pos x="T2" y="T3"/>
                </a:cxn>
                <a:cxn ang="0">
                  <a:pos x="T4" y="T5"/>
                </a:cxn>
                <a:cxn ang="0">
                  <a:pos x="T6" y="T7"/>
                </a:cxn>
                <a:cxn ang="0">
                  <a:pos x="T8" y="T9"/>
                </a:cxn>
                <a:cxn ang="0">
                  <a:pos x="T10" y="T11"/>
                </a:cxn>
                <a:cxn ang="0">
                  <a:pos x="T12" y="T13"/>
                </a:cxn>
              </a:cxnLst>
              <a:rect l="0" t="0" r="r" b="b"/>
              <a:pathLst>
                <a:path w="143" h="101">
                  <a:moveTo>
                    <a:pt x="143" y="24"/>
                  </a:moveTo>
                  <a:cubicBezTo>
                    <a:pt x="125" y="42"/>
                    <a:pt x="109" y="63"/>
                    <a:pt x="106" y="84"/>
                  </a:cubicBezTo>
                  <a:cubicBezTo>
                    <a:pt x="105" y="94"/>
                    <a:pt x="97" y="101"/>
                    <a:pt x="87" y="100"/>
                  </a:cubicBezTo>
                  <a:cubicBezTo>
                    <a:pt x="57" y="96"/>
                    <a:pt x="0" y="85"/>
                    <a:pt x="4" y="43"/>
                  </a:cubicBezTo>
                  <a:cubicBezTo>
                    <a:pt x="4" y="32"/>
                    <a:pt x="14" y="23"/>
                    <a:pt x="59" y="6"/>
                  </a:cubicBezTo>
                  <a:cubicBezTo>
                    <a:pt x="65" y="4"/>
                    <a:pt x="70" y="2"/>
                    <a:pt x="75" y="0"/>
                  </a:cubicBezTo>
                  <a:cubicBezTo>
                    <a:pt x="97" y="9"/>
                    <a:pt x="119" y="17"/>
                    <a:pt x="143" y="24"/>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6" name="Freeform 208">
              <a:extLst>
                <a:ext uri="{FF2B5EF4-FFF2-40B4-BE49-F238E27FC236}">
                  <a16:creationId xmlns:a16="http://schemas.microsoft.com/office/drawing/2014/main" id="{4A039B5A-3CF7-48BC-A864-8394BCB1A45E}"/>
                </a:ext>
              </a:extLst>
            </p:cNvPr>
            <p:cNvSpPr>
              <a:spLocks/>
            </p:cNvSpPr>
            <p:nvPr/>
          </p:nvSpPr>
          <p:spPr bwMode="auto">
            <a:xfrm>
              <a:off x="12395201" y="8320088"/>
              <a:ext cx="444500" cy="242888"/>
            </a:xfrm>
            <a:custGeom>
              <a:avLst/>
              <a:gdLst>
                <a:gd name="T0" fmla="*/ 140 w 140"/>
                <a:gd name="T1" fmla="*/ 6 h 76"/>
                <a:gd name="T2" fmla="*/ 87 w 140"/>
                <a:gd name="T3" fmla="*/ 64 h 76"/>
                <a:gd name="T4" fmla="*/ 24 w 140"/>
                <a:gd name="T5" fmla="*/ 76 h 76"/>
                <a:gd name="T6" fmla="*/ 6 w 140"/>
                <a:gd name="T7" fmla="*/ 49 h 76"/>
                <a:gd name="T8" fmla="*/ 27 w 140"/>
                <a:gd name="T9" fmla="*/ 0 h 76"/>
                <a:gd name="T10" fmla="*/ 140 w 140"/>
                <a:gd name="T11" fmla="*/ 6 h 76"/>
              </a:gdLst>
              <a:ahLst/>
              <a:cxnLst>
                <a:cxn ang="0">
                  <a:pos x="T0" y="T1"/>
                </a:cxn>
                <a:cxn ang="0">
                  <a:pos x="T2" y="T3"/>
                </a:cxn>
                <a:cxn ang="0">
                  <a:pos x="T4" y="T5"/>
                </a:cxn>
                <a:cxn ang="0">
                  <a:pos x="T6" y="T7"/>
                </a:cxn>
                <a:cxn ang="0">
                  <a:pos x="T8" y="T9"/>
                </a:cxn>
                <a:cxn ang="0">
                  <a:pos x="T10" y="T11"/>
                </a:cxn>
              </a:cxnLst>
              <a:rect l="0" t="0" r="r" b="b"/>
              <a:pathLst>
                <a:path w="140" h="76">
                  <a:moveTo>
                    <a:pt x="140" y="6"/>
                  </a:moveTo>
                  <a:cubicBezTo>
                    <a:pt x="133" y="31"/>
                    <a:pt x="114" y="52"/>
                    <a:pt x="87" y="64"/>
                  </a:cubicBezTo>
                  <a:cubicBezTo>
                    <a:pt x="65" y="73"/>
                    <a:pt x="44" y="76"/>
                    <a:pt x="24" y="76"/>
                  </a:cubicBezTo>
                  <a:cubicBezTo>
                    <a:pt x="9" y="76"/>
                    <a:pt x="0" y="62"/>
                    <a:pt x="6" y="49"/>
                  </a:cubicBezTo>
                  <a:cubicBezTo>
                    <a:pt x="27" y="0"/>
                    <a:pt x="27" y="0"/>
                    <a:pt x="27" y="0"/>
                  </a:cubicBezTo>
                  <a:cubicBezTo>
                    <a:pt x="64" y="6"/>
                    <a:pt x="102" y="9"/>
                    <a:pt x="140" y="6"/>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73" name="Group 272">
            <a:extLst>
              <a:ext uri="{FF2B5EF4-FFF2-40B4-BE49-F238E27FC236}">
                <a16:creationId xmlns:a16="http://schemas.microsoft.com/office/drawing/2014/main" id="{C944CCF1-DEBF-44BA-9963-0F38035359A2}"/>
              </a:ext>
            </a:extLst>
          </p:cNvPr>
          <p:cNvGrpSpPr/>
          <p:nvPr/>
        </p:nvGrpSpPr>
        <p:grpSpPr>
          <a:xfrm>
            <a:off x="1217584" y="4658910"/>
            <a:ext cx="1394660" cy="962961"/>
            <a:chOff x="10701338" y="8021638"/>
            <a:chExt cx="2846388" cy="1965326"/>
          </a:xfrm>
        </p:grpSpPr>
        <p:sp>
          <p:nvSpPr>
            <p:cNvPr id="249" name="Freeform 201">
              <a:extLst>
                <a:ext uri="{FF2B5EF4-FFF2-40B4-BE49-F238E27FC236}">
                  <a16:creationId xmlns:a16="http://schemas.microsoft.com/office/drawing/2014/main" id="{9870A289-5381-4E4A-B981-6E0E159FEEA7}"/>
                </a:ext>
              </a:extLst>
            </p:cNvPr>
            <p:cNvSpPr>
              <a:spLocks/>
            </p:cNvSpPr>
            <p:nvPr/>
          </p:nvSpPr>
          <p:spPr bwMode="auto">
            <a:xfrm>
              <a:off x="10701338" y="8021638"/>
              <a:ext cx="2846388" cy="1965325"/>
            </a:xfrm>
            <a:custGeom>
              <a:avLst/>
              <a:gdLst>
                <a:gd name="T0" fmla="*/ 896 w 896"/>
                <a:gd name="T1" fmla="*/ 441 h 618"/>
                <a:gd name="T2" fmla="*/ 885 w 896"/>
                <a:gd name="T3" fmla="*/ 446 h 618"/>
                <a:gd name="T4" fmla="*/ 753 w 896"/>
                <a:gd name="T5" fmla="*/ 325 h 618"/>
                <a:gd name="T6" fmla="*/ 753 w 896"/>
                <a:gd name="T7" fmla="*/ 325 h 618"/>
                <a:gd name="T8" fmla="*/ 581 w 896"/>
                <a:gd name="T9" fmla="*/ 314 h 618"/>
                <a:gd name="T10" fmla="*/ 484 w 896"/>
                <a:gd name="T11" fmla="*/ 305 h 618"/>
                <a:gd name="T12" fmla="*/ 2 w 896"/>
                <a:gd name="T13" fmla="*/ 618 h 618"/>
                <a:gd name="T14" fmla="*/ 0 w 896"/>
                <a:gd name="T15" fmla="*/ 617 h 618"/>
                <a:gd name="T16" fmla="*/ 53 w 896"/>
                <a:gd name="T17" fmla="*/ 398 h 618"/>
                <a:gd name="T18" fmla="*/ 156 w 896"/>
                <a:gd name="T19" fmla="*/ 352 h 618"/>
                <a:gd name="T20" fmla="*/ 190 w 896"/>
                <a:gd name="T21" fmla="*/ 316 h 618"/>
                <a:gd name="T22" fmla="*/ 76 w 896"/>
                <a:gd name="T23" fmla="*/ 346 h 618"/>
                <a:gd name="T24" fmla="*/ 156 w 896"/>
                <a:gd name="T25" fmla="*/ 227 h 618"/>
                <a:gd name="T26" fmla="*/ 256 w 896"/>
                <a:gd name="T27" fmla="*/ 219 h 618"/>
                <a:gd name="T28" fmla="*/ 330 w 896"/>
                <a:gd name="T29" fmla="*/ 260 h 618"/>
                <a:gd name="T30" fmla="*/ 333 w 896"/>
                <a:gd name="T31" fmla="*/ 214 h 618"/>
                <a:gd name="T32" fmla="*/ 203 w 896"/>
                <a:gd name="T33" fmla="*/ 183 h 618"/>
                <a:gd name="T34" fmla="*/ 295 w 896"/>
                <a:gd name="T35" fmla="*/ 87 h 618"/>
                <a:gd name="T36" fmla="*/ 399 w 896"/>
                <a:gd name="T37" fmla="*/ 89 h 618"/>
                <a:gd name="T38" fmla="*/ 454 w 896"/>
                <a:gd name="T39" fmla="*/ 111 h 618"/>
                <a:gd name="T40" fmla="*/ 452 w 896"/>
                <a:gd name="T41" fmla="*/ 81 h 618"/>
                <a:gd name="T42" fmla="*/ 350 w 896"/>
                <a:gd name="T43" fmla="*/ 52 h 618"/>
                <a:gd name="T44" fmla="*/ 452 w 896"/>
                <a:gd name="T45" fmla="*/ 3 h 618"/>
                <a:gd name="T46" fmla="*/ 613 w 896"/>
                <a:gd name="T47" fmla="*/ 51 h 618"/>
                <a:gd name="T48" fmla="*/ 722 w 896"/>
                <a:gd name="T49" fmla="*/ 42 h 618"/>
                <a:gd name="T50" fmla="*/ 756 w 896"/>
                <a:gd name="T51" fmla="*/ 69 h 618"/>
                <a:gd name="T52" fmla="*/ 708 w 896"/>
                <a:gd name="T53" fmla="*/ 132 h 618"/>
                <a:gd name="T54" fmla="*/ 741 w 896"/>
                <a:gd name="T55" fmla="*/ 159 h 618"/>
                <a:gd name="T56" fmla="*/ 783 w 896"/>
                <a:gd name="T57" fmla="*/ 66 h 618"/>
                <a:gd name="T58" fmla="*/ 866 w 896"/>
                <a:gd name="T59" fmla="*/ 180 h 618"/>
                <a:gd name="T60" fmla="*/ 791 w 896"/>
                <a:gd name="T61" fmla="*/ 305 h 618"/>
                <a:gd name="T62" fmla="*/ 770 w 896"/>
                <a:gd name="T63" fmla="*/ 316 h 618"/>
                <a:gd name="T64" fmla="*/ 896 w 896"/>
                <a:gd name="T65" fmla="*/ 44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618">
                  <a:moveTo>
                    <a:pt x="896" y="441"/>
                  </a:moveTo>
                  <a:cubicBezTo>
                    <a:pt x="885" y="446"/>
                    <a:pt x="885" y="446"/>
                    <a:pt x="885" y="446"/>
                  </a:cubicBezTo>
                  <a:cubicBezTo>
                    <a:pt x="830" y="345"/>
                    <a:pt x="753" y="325"/>
                    <a:pt x="753" y="325"/>
                  </a:cubicBezTo>
                  <a:cubicBezTo>
                    <a:pt x="753" y="325"/>
                    <a:pt x="753" y="325"/>
                    <a:pt x="753" y="325"/>
                  </a:cubicBezTo>
                  <a:cubicBezTo>
                    <a:pt x="748" y="325"/>
                    <a:pt x="670" y="311"/>
                    <a:pt x="581" y="314"/>
                  </a:cubicBezTo>
                  <a:cubicBezTo>
                    <a:pt x="550" y="308"/>
                    <a:pt x="517" y="305"/>
                    <a:pt x="484" y="305"/>
                  </a:cubicBezTo>
                  <a:cubicBezTo>
                    <a:pt x="269" y="305"/>
                    <a:pt x="84" y="433"/>
                    <a:pt x="2" y="618"/>
                  </a:cubicBezTo>
                  <a:cubicBezTo>
                    <a:pt x="1" y="618"/>
                    <a:pt x="1" y="618"/>
                    <a:pt x="0" y="617"/>
                  </a:cubicBezTo>
                  <a:cubicBezTo>
                    <a:pt x="0" y="617"/>
                    <a:pt x="29" y="425"/>
                    <a:pt x="53" y="398"/>
                  </a:cubicBezTo>
                  <a:cubicBezTo>
                    <a:pt x="77" y="372"/>
                    <a:pt x="66" y="359"/>
                    <a:pt x="156" y="352"/>
                  </a:cubicBezTo>
                  <a:cubicBezTo>
                    <a:pt x="247" y="345"/>
                    <a:pt x="202" y="318"/>
                    <a:pt x="190" y="316"/>
                  </a:cubicBezTo>
                  <a:cubicBezTo>
                    <a:pt x="178" y="313"/>
                    <a:pt x="114" y="320"/>
                    <a:pt x="76" y="346"/>
                  </a:cubicBezTo>
                  <a:cubicBezTo>
                    <a:pt x="76" y="346"/>
                    <a:pt x="94" y="273"/>
                    <a:pt x="156" y="227"/>
                  </a:cubicBezTo>
                  <a:cubicBezTo>
                    <a:pt x="217" y="180"/>
                    <a:pt x="240" y="209"/>
                    <a:pt x="256" y="219"/>
                  </a:cubicBezTo>
                  <a:cubicBezTo>
                    <a:pt x="272" y="228"/>
                    <a:pt x="311" y="263"/>
                    <a:pt x="330" y="260"/>
                  </a:cubicBezTo>
                  <a:cubicBezTo>
                    <a:pt x="348" y="258"/>
                    <a:pt x="360" y="233"/>
                    <a:pt x="333" y="214"/>
                  </a:cubicBezTo>
                  <a:cubicBezTo>
                    <a:pt x="306" y="195"/>
                    <a:pt x="224" y="178"/>
                    <a:pt x="203" y="183"/>
                  </a:cubicBezTo>
                  <a:cubicBezTo>
                    <a:pt x="203" y="183"/>
                    <a:pt x="256" y="101"/>
                    <a:pt x="295" y="87"/>
                  </a:cubicBezTo>
                  <a:cubicBezTo>
                    <a:pt x="333" y="74"/>
                    <a:pt x="358" y="70"/>
                    <a:pt x="399" y="89"/>
                  </a:cubicBezTo>
                  <a:cubicBezTo>
                    <a:pt x="439" y="109"/>
                    <a:pt x="441" y="112"/>
                    <a:pt x="454" y="111"/>
                  </a:cubicBezTo>
                  <a:cubicBezTo>
                    <a:pt x="468" y="109"/>
                    <a:pt x="473" y="94"/>
                    <a:pt x="452" y="81"/>
                  </a:cubicBezTo>
                  <a:cubicBezTo>
                    <a:pt x="430" y="69"/>
                    <a:pt x="375" y="51"/>
                    <a:pt x="350" y="52"/>
                  </a:cubicBezTo>
                  <a:cubicBezTo>
                    <a:pt x="350" y="52"/>
                    <a:pt x="371" y="6"/>
                    <a:pt x="452" y="3"/>
                  </a:cubicBezTo>
                  <a:cubicBezTo>
                    <a:pt x="533" y="0"/>
                    <a:pt x="599" y="40"/>
                    <a:pt x="613" y="51"/>
                  </a:cubicBezTo>
                  <a:cubicBezTo>
                    <a:pt x="626" y="62"/>
                    <a:pt x="689" y="32"/>
                    <a:pt x="722" y="42"/>
                  </a:cubicBezTo>
                  <a:cubicBezTo>
                    <a:pt x="755" y="52"/>
                    <a:pt x="759" y="61"/>
                    <a:pt x="756" y="69"/>
                  </a:cubicBezTo>
                  <a:cubicBezTo>
                    <a:pt x="753" y="77"/>
                    <a:pt x="708" y="121"/>
                    <a:pt x="708" y="132"/>
                  </a:cubicBezTo>
                  <a:cubicBezTo>
                    <a:pt x="707" y="143"/>
                    <a:pt x="709" y="171"/>
                    <a:pt x="741" y="159"/>
                  </a:cubicBezTo>
                  <a:cubicBezTo>
                    <a:pt x="772" y="147"/>
                    <a:pt x="737" y="111"/>
                    <a:pt x="783" y="66"/>
                  </a:cubicBezTo>
                  <a:cubicBezTo>
                    <a:pt x="830" y="21"/>
                    <a:pt x="873" y="147"/>
                    <a:pt x="866" y="180"/>
                  </a:cubicBezTo>
                  <a:cubicBezTo>
                    <a:pt x="858" y="213"/>
                    <a:pt x="821" y="291"/>
                    <a:pt x="791" y="305"/>
                  </a:cubicBezTo>
                  <a:cubicBezTo>
                    <a:pt x="781" y="310"/>
                    <a:pt x="775" y="313"/>
                    <a:pt x="770" y="316"/>
                  </a:cubicBezTo>
                  <a:cubicBezTo>
                    <a:pt x="868" y="353"/>
                    <a:pt x="896" y="441"/>
                    <a:pt x="896" y="441"/>
                  </a:cubicBezTo>
                  <a:close/>
                </a:path>
              </a:pathLst>
            </a:custGeom>
            <a:solidFill>
              <a:srgbClr val="E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0" name="Freeform 202">
              <a:extLst>
                <a:ext uri="{FF2B5EF4-FFF2-40B4-BE49-F238E27FC236}">
                  <a16:creationId xmlns:a16="http://schemas.microsoft.com/office/drawing/2014/main" id="{4D5838AB-0EC6-4D4A-91D2-75823F162016}"/>
                </a:ext>
              </a:extLst>
            </p:cNvPr>
            <p:cNvSpPr>
              <a:spLocks/>
            </p:cNvSpPr>
            <p:nvPr/>
          </p:nvSpPr>
          <p:spPr bwMode="auto">
            <a:xfrm>
              <a:off x="10707688" y="8991601"/>
              <a:ext cx="1839913" cy="995363"/>
            </a:xfrm>
            <a:custGeom>
              <a:avLst/>
              <a:gdLst>
                <a:gd name="T0" fmla="*/ 579 w 579"/>
                <a:gd name="T1" fmla="*/ 9 h 313"/>
                <a:gd name="T2" fmla="*/ 442 w 579"/>
                <a:gd name="T3" fmla="*/ 32 h 313"/>
                <a:gd name="T4" fmla="*/ 229 w 579"/>
                <a:gd name="T5" fmla="*/ 164 h 313"/>
                <a:gd name="T6" fmla="*/ 151 w 579"/>
                <a:gd name="T7" fmla="*/ 263 h 313"/>
                <a:gd name="T8" fmla="*/ 145 w 579"/>
                <a:gd name="T9" fmla="*/ 266 h 313"/>
                <a:gd name="T10" fmla="*/ 194 w 579"/>
                <a:gd name="T11" fmla="*/ 176 h 313"/>
                <a:gd name="T12" fmla="*/ 135 w 579"/>
                <a:gd name="T13" fmla="*/ 271 h 313"/>
                <a:gd name="T14" fmla="*/ 0 w 579"/>
                <a:gd name="T15" fmla="*/ 313 h 313"/>
                <a:gd name="T16" fmla="*/ 482 w 579"/>
                <a:gd name="T17" fmla="*/ 0 h 313"/>
                <a:gd name="T18" fmla="*/ 579 w 579"/>
                <a:gd name="T19" fmla="*/ 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313">
                  <a:moveTo>
                    <a:pt x="579" y="9"/>
                  </a:moveTo>
                  <a:cubicBezTo>
                    <a:pt x="533" y="10"/>
                    <a:pt x="484" y="17"/>
                    <a:pt x="442" y="32"/>
                  </a:cubicBezTo>
                  <a:cubicBezTo>
                    <a:pt x="317" y="78"/>
                    <a:pt x="240" y="150"/>
                    <a:pt x="229" y="164"/>
                  </a:cubicBezTo>
                  <a:cubicBezTo>
                    <a:pt x="217" y="177"/>
                    <a:pt x="182" y="247"/>
                    <a:pt x="151" y="263"/>
                  </a:cubicBezTo>
                  <a:cubicBezTo>
                    <a:pt x="149" y="264"/>
                    <a:pt x="147" y="265"/>
                    <a:pt x="145" y="266"/>
                  </a:cubicBezTo>
                  <a:cubicBezTo>
                    <a:pt x="164" y="233"/>
                    <a:pt x="205" y="166"/>
                    <a:pt x="194" y="176"/>
                  </a:cubicBezTo>
                  <a:cubicBezTo>
                    <a:pt x="183" y="186"/>
                    <a:pt x="150" y="243"/>
                    <a:pt x="135" y="271"/>
                  </a:cubicBezTo>
                  <a:cubicBezTo>
                    <a:pt x="95" y="288"/>
                    <a:pt x="18" y="313"/>
                    <a:pt x="0" y="313"/>
                  </a:cubicBezTo>
                  <a:cubicBezTo>
                    <a:pt x="82" y="128"/>
                    <a:pt x="267" y="0"/>
                    <a:pt x="482" y="0"/>
                  </a:cubicBezTo>
                  <a:cubicBezTo>
                    <a:pt x="515" y="0"/>
                    <a:pt x="548" y="3"/>
                    <a:pt x="579" y="9"/>
                  </a:cubicBezTo>
                  <a:close/>
                </a:path>
              </a:pathLst>
            </a:custGeom>
            <a:solidFill>
              <a:srgbClr val="D5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75" name="Group 274">
            <a:extLst>
              <a:ext uri="{FF2B5EF4-FFF2-40B4-BE49-F238E27FC236}">
                <a16:creationId xmlns:a16="http://schemas.microsoft.com/office/drawing/2014/main" id="{B25D9B56-2489-4CDA-81FE-DEF992E47E84}"/>
              </a:ext>
            </a:extLst>
          </p:cNvPr>
          <p:cNvGrpSpPr/>
          <p:nvPr/>
        </p:nvGrpSpPr>
        <p:grpSpPr>
          <a:xfrm>
            <a:off x="2043650" y="4140229"/>
            <a:ext cx="689162" cy="1024409"/>
            <a:chOff x="12350751" y="7454901"/>
            <a:chExt cx="1406525" cy="2090737"/>
          </a:xfrm>
        </p:grpSpPr>
        <p:sp>
          <p:nvSpPr>
            <p:cNvPr id="257" name="Freeform 209">
              <a:extLst>
                <a:ext uri="{FF2B5EF4-FFF2-40B4-BE49-F238E27FC236}">
                  <a16:creationId xmlns:a16="http://schemas.microsoft.com/office/drawing/2014/main" id="{E6362A4C-0D3D-4218-B2F4-B175F862A06F}"/>
                </a:ext>
              </a:extLst>
            </p:cNvPr>
            <p:cNvSpPr>
              <a:spLocks/>
            </p:cNvSpPr>
            <p:nvPr/>
          </p:nvSpPr>
          <p:spPr bwMode="auto">
            <a:xfrm>
              <a:off x="12595226" y="7593013"/>
              <a:ext cx="1162050" cy="1952625"/>
            </a:xfrm>
            <a:custGeom>
              <a:avLst/>
              <a:gdLst>
                <a:gd name="T0" fmla="*/ 175 w 366"/>
                <a:gd name="T1" fmla="*/ 399 h 614"/>
                <a:gd name="T2" fmla="*/ 215 w 366"/>
                <a:gd name="T3" fmla="*/ 448 h 614"/>
                <a:gd name="T4" fmla="*/ 359 w 366"/>
                <a:gd name="T5" fmla="*/ 403 h 614"/>
                <a:gd name="T6" fmla="*/ 191 w 366"/>
                <a:gd name="T7" fmla="*/ 459 h 614"/>
                <a:gd name="T8" fmla="*/ 231 w 366"/>
                <a:gd name="T9" fmla="*/ 599 h 614"/>
                <a:gd name="T10" fmla="*/ 230 w 366"/>
                <a:gd name="T11" fmla="*/ 614 h 614"/>
                <a:gd name="T12" fmla="*/ 195 w 366"/>
                <a:gd name="T13" fmla="*/ 501 h 614"/>
                <a:gd name="T14" fmla="*/ 172 w 366"/>
                <a:gd name="T15" fmla="*/ 505 h 614"/>
                <a:gd name="T16" fmla="*/ 87 w 366"/>
                <a:gd name="T17" fmla="*/ 496 h 614"/>
                <a:gd name="T18" fmla="*/ 195 w 366"/>
                <a:gd name="T19" fmla="*/ 499 h 614"/>
                <a:gd name="T20" fmla="*/ 179 w 366"/>
                <a:gd name="T21" fmla="*/ 446 h 614"/>
                <a:gd name="T22" fmla="*/ 66 w 366"/>
                <a:gd name="T23" fmla="*/ 469 h 614"/>
                <a:gd name="T24" fmla="*/ 161 w 366"/>
                <a:gd name="T25" fmla="*/ 447 h 614"/>
                <a:gd name="T26" fmla="*/ 167 w 366"/>
                <a:gd name="T27" fmla="*/ 394 h 614"/>
                <a:gd name="T28" fmla="*/ 32 w 366"/>
                <a:gd name="T29" fmla="*/ 410 h 614"/>
                <a:gd name="T30" fmla="*/ 144 w 366"/>
                <a:gd name="T31" fmla="*/ 395 h 614"/>
                <a:gd name="T32" fmla="*/ 155 w 366"/>
                <a:gd name="T33" fmla="*/ 346 h 614"/>
                <a:gd name="T34" fmla="*/ 12 w 366"/>
                <a:gd name="T35" fmla="*/ 353 h 614"/>
                <a:gd name="T36" fmla="*/ 126 w 366"/>
                <a:gd name="T37" fmla="*/ 343 h 614"/>
                <a:gd name="T38" fmla="*/ 143 w 366"/>
                <a:gd name="T39" fmla="*/ 296 h 614"/>
                <a:gd name="T40" fmla="*/ 0 w 366"/>
                <a:gd name="T41" fmla="*/ 275 h 614"/>
                <a:gd name="T42" fmla="*/ 1 w 366"/>
                <a:gd name="T43" fmla="*/ 230 h 614"/>
                <a:gd name="T44" fmla="*/ 143 w 366"/>
                <a:gd name="T45" fmla="*/ 293 h 614"/>
                <a:gd name="T46" fmla="*/ 115 w 366"/>
                <a:gd name="T47" fmla="*/ 239 h 614"/>
                <a:gd name="T48" fmla="*/ 27 w 366"/>
                <a:gd name="T49" fmla="*/ 123 h 614"/>
                <a:gd name="T50" fmla="*/ 132 w 366"/>
                <a:gd name="T51" fmla="*/ 248 h 614"/>
                <a:gd name="T52" fmla="*/ 67 w 366"/>
                <a:gd name="T53" fmla="*/ 50 h 614"/>
                <a:gd name="T54" fmla="*/ 121 w 366"/>
                <a:gd name="T55" fmla="*/ 167 h 614"/>
                <a:gd name="T56" fmla="*/ 140 w 366"/>
                <a:gd name="T57" fmla="*/ 201 h 614"/>
                <a:gd name="T58" fmla="*/ 211 w 366"/>
                <a:gd name="T59" fmla="*/ 2 h 614"/>
                <a:gd name="T60" fmla="*/ 133 w 366"/>
                <a:gd name="T61" fmla="*/ 220 h 614"/>
                <a:gd name="T62" fmla="*/ 162 w 366"/>
                <a:gd name="T63" fmla="*/ 269 h 614"/>
                <a:gd name="T64" fmla="*/ 307 w 366"/>
                <a:gd name="T65" fmla="*/ 60 h 614"/>
                <a:gd name="T66" fmla="*/ 147 w 366"/>
                <a:gd name="T67" fmla="*/ 285 h 614"/>
                <a:gd name="T68" fmla="*/ 176 w 366"/>
                <a:gd name="T69" fmla="*/ 295 h 614"/>
                <a:gd name="T70" fmla="*/ 343 w 366"/>
                <a:gd name="T71" fmla="*/ 180 h 614"/>
                <a:gd name="T72" fmla="*/ 155 w 366"/>
                <a:gd name="T73" fmla="*/ 316 h 614"/>
                <a:gd name="T74" fmla="*/ 185 w 366"/>
                <a:gd name="T75" fmla="*/ 348 h 614"/>
                <a:gd name="T76" fmla="*/ 344 w 366"/>
                <a:gd name="T77" fmla="*/ 277 h 614"/>
                <a:gd name="T78" fmla="*/ 165 w 366"/>
                <a:gd name="T79" fmla="*/ 360 h 614"/>
                <a:gd name="T80" fmla="*/ 193 w 366"/>
                <a:gd name="T81" fmla="*/ 390 h 614"/>
                <a:gd name="T82" fmla="*/ 365 w 366"/>
                <a:gd name="T83" fmla="*/ 35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614">
                  <a:moveTo>
                    <a:pt x="195" y="392"/>
                  </a:moveTo>
                  <a:cubicBezTo>
                    <a:pt x="189" y="395"/>
                    <a:pt x="182" y="397"/>
                    <a:pt x="175" y="399"/>
                  </a:cubicBezTo>
                  <a:cubicBezTo>
                    <a:pt x="180" y="418"/>
                    <a:pt x="185" y="438"/>
                    <a:pt x="190" y="457"/>
                  </a:cubicBezTo>
                  <a:cubicBezTo>
                    <a:pt x="199" y="455"/>
                    <a:pt x="208" y="452"/>
                    <a:pt x="215" y="448"/>
                  </a:cubicBezTo>
                  <a:cubicBezTo>
                    <a:pt x="257" y="404"/>
                    <a:pt x="340" y="402"/>
                    <a:pt x="358" y="401"/>
                  </a:cubicBezTo>
                  <a:cubicBezTo>
                    <a:pt x="359" y="401"/>
                    <a:pt x="360" y="402"/>
                    <a:pt x="359" y="403"/>
                  </a:cubicBezTo>
                  <a:cubicBezTo>
                    <a:pt x="294" y="465"/>
                    <a:pt x="229" y="454"/>
                    <a:pt x="216" y="451"/>
                  </a:cubicBezTo>
                  <a:cubicBezTo>
                    <a:pt x="208" y="454"/>
                    <a:pt x="200" y="457"/>
                    <a:pt x="191" y="459"/>
                  </a:cubicBezTo>
                  <a:cubicBezTo>
                    <a:pt x="191" y="459"/>
                    <a:pt x="191" y="459"/>
                    <a:pt x="190" y="459"/>
                  </a:cubicBezTo>
                  <a:cubicBezTo>
                    <a:pt x="204" y="509"/>
                    <a:pt x="218" y="558"/>
                    <a:pt x="231" y="599"/>
                  </a:cubicBezTo>
                  <a:cubicBezTo>
                    <a:pt x="233" y="603"/>
                    <a:pt x="234" y="608"/>
                    <a:pt x="236" y="612"/>
                  </a:cubicBezTo>
                  <a:cubicBezTo>
                    <a:pt x="230" y="614"/>
                    <a:pt x="230" y="614"/>
                    <a:pt x="230" y="614"/>
                  </a:cubicBezTo>
                  <a:cubicBezTo>
                    <a:pt x="228" y="608"/>
                    <a:pt x="226" y="602"/>
                    <a:pt x="223" y="595"/>
                  </a:cubicBezTo>
                  <a:cubicBezTo>
                    <a:pt x="214" y="567"/>
                    <a:pt x="205" y="535"/>
                    <a:pt x="195" y="501"/>
                  </a:cubicBezTo>
                  <a:cubicBezTo>
                    <a:pt x="195" y="502"/>
                    <a:pt x="194" y="502"/>
                    <a:pt x="193" y="502"/>
                  </a:cubicBezTo>
                  <a:cubicBezTo>
                    <a:pt x="186" y="504"/>
                    <a:pt x="178" y="505"/>
                    <a:pt x="172" y="505"/>
                  </a:cubicBezTo>
                  <a:cubicBezTo>
                    <a:pt x="166" y="510"/>
                    <a:pt x="146" y="522"/>
                    <a:pt x="117" y="527"/>
                  </a:cubicBezTo>
                  <a:cubicBezTo>
                    <a:pt x="106" y="517"/>
                    <a:pt x="96" y="507"/>
                    <a:pt x="87" y="496"/>
                  </a:cubicBezTo>
                  <a:cubicBezTo>
                    <a:pt x="115" y="491"/>
                    <a:pt x="147" y="490"/>
                    <a:pt x="173" y="503"/>
                  </a:cubicBezTo>
                  <a:cubicBezTo>
                    <a:pt x="179" y="502"/>
                    <a:pt x="187" y="501"/>
                    <a:pt x="195" y="499"/>
                  </a:cubicBezTo>
                  <a:cubicBezTo>
                    <a:pt x="190" y="481"/>
                    <a:pt x="185" y="464"/>
                    <a:pt x="180" y="446"/>
                  </a:cubicBezTo>
                  <a:cubicBezTo>
                    <a:pt x="180" y="446"/>
                    <a:pt x="180" y="446"/>
                    <a:pt x="179" y="446"/>
                  </a:cubicBezTo>
                  <a:cubicBezTo>
                    <a:pt x="172" y="448"/>
                    <a:pt x="165" y="449"/>
                    <a:pt x="159" y="450"/>
                  </a:cubicBezTo>
                  <a:cubicBezTo>
                    <a:pt x="149" y="456"/>
                    <a:pt x="114" y="473"/>
                    <a:pt x="66" y="469"/>
                  </a:cubicBezTo>
                  <a:cubicBezTo>
                    <a:pt x="59" y="458"/>
                    <a:pt x="52" y="448"/>
                    <a:pt x="46" y="436"/>
                  </a:cubicBezTo>
                  <a:cubicBezTo>
                    <a:pt x="80" y="430"/>
                    <a:pt x="127" y="428"/>
                    <a:pt x="161" y="447"/>
                  </a:cubicBezTo>
                  <a:cubicBezTo>
                    <a:pt x="166" y="446"/>
                    <a:pt x="173" y="445"/>
                    <a:pt x="180" y="443"/>
                  </a:cubicBezTo>
                  <a:cubicBezTo>
                    <a:pt x="175" y="427"/>
                    <a:pt x="171" y="410"/>
                    <a:pt x="167" y="394"/>
                  </a:cubicBezTo>
                  <a:cubicBezTo>
                    <a:pt x="157" y="396"/>
                    <a:pt x="148" y="397"/>
                    <a:pt x="141" y="397"/>
                  </a:cubicBezTo>
                  <a:cubicBezTo>
                    <a:pt x="129" y="403"/>
                    <a:pt x="87" y="420"/>
                    <a:pt x="32" y="410"/>
                  </a:cubicBezTo>
                  <a:cubicBezTo>
                    <a:pt x="28" y="400"/>
                    <a:pt x="23" y="389"/>
                    <a:pt x="20" y="378"/>
                  </a:cubicBezTo>
                  <a:cubicBezTo>
                    <a:pt x="58" y="374"/>
                    <a:pt x="109" y="374"/>
                    <a:pt x="144" y="395"/>
                  </a:cubicBezTo>
                  <a:cubicBezTo>
                    <a:pt x="150" y="394"/>
                    <a:pt x="158" y="393"/>
                    <a:pt x="166" y="391"/>
                  </a:cubicBezTo>
                  <a:cubicBezTo>
                    <a:pt x="163" y="376"/>
                    <a:pt x="159" y="361"/>
                    <a:pt x="155" y="346"/>
                  </a:cubicBezTo>
                  <a:cubicBezTo>
                    <a:pt x="146" y="347"/>
                    <a:pt x="137" y="347"/>
                    <a:pt x="129" y="346"/>
                  </a:cubicBezTo>
                  <a:cubicBezTo>
                    <a:pt x="123" y="349"/>
                    <a:pt x="74" y="368"/>
                    <a:pt x="12" y="353"/>
                  </a:cubicBezTo>
                  <a:cubicBezTo>
                    <a:pt x="9" y="342"/>
                    <a:pt x="7" y="331"/>
                    <a:pt x="5" y="319"/>
                  </a:cubicBezTo>
                  <a:cubicBezTo>
                    <a:pt x="43" y="317"/>
                    <a:pt x="93" y="321"/>
                    <a:pt x="126" y="343"/>
                  </a:cubicBezTo>
                  <a:cubicBezTo>
                    <a:pt x="134" y="344"/>
                    <a:pt x="144" y="345"/>
                    <a:pt x="155" y="344"/>
                  </a:cubicBezTo>
                  <a:cubicBezTo>
                    <a:pt x="151" y="327"/>
                    <a:pt x="147" y="311"/>
                    <a:pt x="143" y="296"/>
                  </a:cubicBezTo>
                  <a:cubicBezTo>
                    <a:pt x="137" y="296"/>
                    <a:pt x="130" y="296"/>
                    <a:pt x="125" y="295"/>
                  </a:cubicBezTo>
                  <a:cubicBezTo>
                    <a:pt x="107" y="298"/>
                    <a:pt x="57" y="300"/>
                    <a:pt x="0" y="275"/>
                  </a:cubicBezTo>
                  <a:cubicBezTo>
                    <a:pt x="0" y="270"/>
                    <a:pt x="0" y="265"/>
                    <a:pt x="0" y="260"/>
                  </a:cubicBezTo>
                  <a:cubicBezTo>
                    <a:pt x="0" y="250"/>
                    <a:pt x="0" y="240"/>
                    <a:pt x="1" y="230"/>
                  </a:cubicBezTo>
                  <a:cubicBezTo>
                    <a:pt x="47" y="240"/>
                    <a:pt x="100" y="258"/>
                    <a:pt x="131" y="293"/>
                  </a:cubicBezTo>
                  <a:cubicBezTo>
                    <a:pt x="135" y="293"/>
                    <a:pt x="139" y="294"/>
                    <a:pt x="143" y="293"/>
                  </a:cubicBezTo>
                  <a:cubicBezTo>
                    <a:pt x="139" y="278"/>
                    <a:pt x="136" y="264"/>
                    <a:pt x="133" y="251"/>
                  </a:cubicBezTo>
                  <a:cubicBezTo>
                    <a:pt x="126" y="247"/>
                    <a:pt x="120" y="243"/>
                    <a:pt x="115" y="239"/>
                  </a:cubicBezTo>
                  <a:cubicBezTo>
                    <a:pt x="103" y="237"/>
                    <a:pt x="53" y="224"/>
                    <a:pt x="13" y="163"/>
                  </a:cubicBezTo>
                  <a:cubicBezTo>
                    <a:pt x="17" y="149"/>
                    <a:pt x="21" y="136"/>
                    <a:pt x="27" y="123"/>
                  </a:cubicBezTo>
                  <a:cubicBezTo>
                    <a:pt x="60" y="148"/>
                    <a:pt x="103" y="186"/>
                    <a:pt x="117" y="237"/>
                  </a:cubicBezTo>
                  <a:cubicBezTo>
                    <a:pt x="121" y="241"/>
                    <a:pt x="126" y="244"/>
                    <a:pt x="132" y="248"/>
                  </a:cubicBezTo>
                  <a:cubicBezTo>
                    <a:pt x="124" y="210"/>
                    <a:pt x="118" y="182"/>
                    <a:pt x="115" y="170"/>
                  </a:cubicBezTo>
                  <a:cubicBezTo>
                    <a:pt x="104" y="156"/>
                    <a:pt x="74" y="113"/>
                    <a:pt x="67" y="50"/>
                  </a:cubicBezTo>
                  <a:cubicBezTo>
                    <a:pt x="77" y="36"/>
                    <a:pt x="88" y="22"/>
                    <a:pt x="100" y="10"/>
                  </a:cubicBezTo>
                  <a:cubicBezTo>
                    <a:pt x="117" y="54"/>
                    <a:pt x="134" y="117"/>
                    <a:pt x="121" y="167"/>
                  </a:cubicBezTo>
                  <a:cubicBezTo>
                    <a:pt x="123" y="175"/>
                    <a:pt x="127" y="193"/>
                    <a:pt x="132" y="216"/>
                  </a:cubicBezTo>
                  <a:cubicBezTo>
                    <a:pt x="135" y="211"/>
                    <a:pt x="138" y="206"/>
                    <a:pt x="140" y="201"/>
                  </a:cubicBezTo>
                  <a:cubicBezTo>
                    <a:pt x="128" y="120"/>
                    <a:pt x="194" y="21"/>
                    <a:pt x="208" y="2"/>
                  </a:cubicBezTo>
                  <a:cubicBezTo>
                    <a:pt x="209" y="0"/>
                    <a:pt x="211" y="1"/>
                    <a:pt x="211" y="2"/>
                  </a:cubicBezTo>
                  <a:cubicBezTo>
                    <a:pt x="224" y="127"/>
                    <a:pt x="153" y="194"/>
                    <a:pt x="142" y="203"/>
                  </a:cubicBezTo>
                  <a:cubicBezTo>
                    <a:pt x="140" y="208"/>
                    <a:pt x="137" y="214"/>
                    <a:pt x="133" y="220"/>
                  </a:cubicBezTo>
                  <a:cubicBezTo>
                    <a:pt x="137" y="238"/>
                    <a:pt x="141" y="259"/>
                    <a:pt x="147" y="282"/>
                  </a:cubicBezTo>
                  <a:cubicBezTo>
                    <a:pt x="153" y="278"/>
                    <a:pt x="158" y="273"/>
                    <a:pt x="162" y="269"/>
                  </a:cubicBezTo>
                  <a:cubicBezTo>
                    <a:pt x="172" y="187"/>
                    <a:pt x="285" y="74"/>
                    <a:pt x="304" y="58"/>
                  </a:cubicBezTo>
                  <a:cubicBezTo>
                    <a:pt x="305" y="58"/>
                    <a:pt x="307" y="59"/>
                    <a:pt x="307" y="60"/>
                  </a:cubicBezTo>
                  <a:cubicBezTo>
                    <a:pt x="286" y="179"/>
                    <a:pt x="187" y="254"/>
                    <a:pt x="166" y="269"/>
                  </a:cubicBezTo>
                  <a:cubicBezTo>
                    <a:pt x="161" y="274"/>
                    <a:pt x="155" y="280"/>
                    <a:pt x="147" y="285"/>
                  </a:cubicBezTo>
                  <a:cubicBezTo>
                    <a:pt x="150" y="294"/>
                    <a:pt x="152" y="303"/>
                    <a:pt x="154" y="313"/>
                  </a:cubicBezTo>
                  <a:cubicBezTo>
                    <a:pt x="162" y="307"/>
                    <a:pt x="170" y="301"/>
                    <a:pt x="176" y="295"/>
                  </a:cubicBezTo>
                  <a:cubicBezTo>
                    <a:pt x="213" y="222"/>
                    <a:pt x="318" y="185"/>
                    <a:pt x="341" y="177"/>
                  </a:cubicBezTo>
                  <a:cubicBezTo>
                    <a:pt x="342" y="177"/>
                    <a:pt x="343" y="178"/>
                    <a:pt x="343" y="180"/>
                  </a:cubicBezTo>
                  <a:cubicBezTo>
                    <a:pt x="281" y="291"/>
                    <a:pt x="187" y="299"/>
                    <a:pt x="175" y="299"/>
                  </a:cubicBezTo>
                  <a:cubicBezTo>
                    <a:pt x="169" y="305"/>
                    <a:pt x="162" y="311"/>
                    <a:pt x="155" y="316"/>
                  </a:cubicBezTo>
                  <a:cubicBezTo>
                    <a:pt x="158" y="329"/>
                    <a:pt x="161" y="343"/>
                    <a:pt x="165" y="358"/>
                  </a:cubicBezTo>
                  <a:cubicBezTo>
                    <a:pt x="172" y="355"/>
                    <a:pt x="179" y="352"/>
                    <a:pt x="185" y="348"/>
                  </a:cubicBezTo>
                  <a:cubicBezTo>
                    <a:pt x="227" y="292"/>
                    <a:pt x="323" y="278"/>
                    <a:pt x="343" y="275"/>
                  </a:cubicBezTo>
                  <a:cubicBezTo>
                    <a:pt x="344" y="275"/>
                    <a:pt x="345" y="276"/>
                    <a:pt x="344" y="277"/>
                  </a:cubicBezTo>
                  <a:cubicBezTo>
                    <a:pt x="278" y="357"/>
                    <a:pt x="202" y="352"/>
                    <a:pt x="187" y="350"/>
                  </a:cubicBezTo>
                  <a:cubicBezTo>
                    <a:pt x="180" y="354"/>
                    <a:pt x="173" y="358"/>
                    <a:pt x="165" y="360"/>
                  </a:cubicBezTo>
                  <a:cubicBezTo>
                    <a:pt x="168" y="372"/>
                    <a:pt x="171" y="384"/>
                    <a:pt x="174" y="396"/>
                  </a:cubicBezTo>
                  <a:cubicBezTo>
                    <a:pt x="181" y="395"/>
                    <a:pt x="187" y="393"/>
                    <a:pt x="193" y="390"/>
                  </a:cubicBezTo>
                  <a:cubicBezTo>
                    <a:pt x="245" y="343"/>
                    <a:pt x="343" y="350"/>
                    <a:pt x="364" y="352"/>
                  </a:cubicBezTo>
                  <a:cubicBezTo>
                    <a:pt x="365" y="352"/>
                    <a:pt x="366" y="354"/>
                    <a:pt x="365" y="354"/>
                  </a:cubicBezTo>
                  <a:cubicBezTo>
                    <a:pt x="284" y="417"/>
                    <a:pt x="211" y="397"/>
                    <a:pt x="195" y="392"/>
                  </a:cubicBezTo>
                  <a:close/>
                </a:path>
              </a:pathLst>
            </a:custGeom>
            <a:solidFill>
              <a:srgbClr val="ACB2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8" name="Freeform 210">
              <a:extLst>
                <a:ext uri="{FF2B5EF4-FFF2-40B4-BE49-F238E27FC236}">
                  <a16:creationId xmlns:a16="http://schemas.microsoft.com/office/drawing/2014/main" id="{863CBABB-CAFB-407F-9686-00FEF02A6BFD}"/>
                </a:ext>
              </a:extLst>
            </p:cNvPr>
            <p:cNvSpPr>
              <a:spLocks/>
            </p:cNvSpPr>
            <p:nvPr/>
          </p:nvSpPr>
          <p:spPr bwMode="auto">
            <a:xfrm>
              <a:off x="12538076" y="7897813"/>
              <a:ext cx="142875" cy="212725"/>
            </a:xfrm>
            <a:custGeom>
              <a:avLst/>
              <a:gdLst>
                <a:gd name="T0" fmla="*/ 0 w 45"/>
                <a:gd name="T1" fmla="*/ 3 h 67"/>
                <a:gd name="T2" fmla="*/ 3 w 45"/>
                <a:gd name="T3" fmla="*/ 1 h 67"/>
                <a:gd name="T4" fmla="*/ 45 w 45"/>
                <a:gd name="T5" fmla="*/ 27 h 67"/>
                <a:gd name="T6" fmla="*/ 31 w 45"/>
                <a:gd name="T7" fmla="*/ 67 h 67"/>
                <a:gd name="T8" fmla="*/ 0 w 45"/>
                <a:gd name="T9" fmla="*/ 3 h 67"/>
              </a:gdLst>
              <a:ahLst/>
              <a:cxnLst>
                <a:cxn ang="0">
                  <a:pos x="T0" y="T1"/>
                </a:cxn>
                <a:cxn ang="0">
                  <a:pos x="T2" y="T3"/>
                </a:cxn>
                <a:cxn ang="0">
                  <a:pos x="T4" y="T5"/>
                </a:cxn>
                <a:cxn ang="0">
                  <a:pos x="T6" y="T7"/>
                </a:cxn>
                <a:cxn ang="0">
                  <a:pos x="T8" y="T9"/>
                </a:cxn>
              </a:cxnLst>
              <a:rect l="0" t="0" r="r" b="b"/>
              <a:pathLst>
                <a:path w="45" h="67">
                  <a:moveTo>
                    <a:pt x="0" y="3"/>
                  </a:moveTo>
                  <a:cubicBezTo>
                    <a:pt x="0" y="2"/>
                    <a:pt x="1" y="0"/>
                    <a:pt x="3" y="1"/>
                  </a:cubicBezTo>
                  <a:cubicBezTo>
                    <a:pt x="10" y="5"/>
                    <a:pt x="26" y="14"/>
                    <a:pt x="45" y="27"/>
                  </a:cubicBezTo>
                  <a:cubicBezTo>
                    <a:pt x="39" y="40"/>
                    <a:pt x="35" y="53"/>
                    <a:pt x="31" y="67"/>
                  </a:cubicBezTo>
                  <a:cubicBezTo>
                    <a:pt x="20" y="50"/>
                    <a:pt x="9" y="29"/>
                    <a:pt x="0" y="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9" name="Freeform 211">
              <a:extLst>
                <a:ext uri="{FF2B5EF4-FFF2-40B4-BE49-F238E27FC236}">
                  <a16:creationId xmlns:a16="http://schemas.microsoft.com/office/drawing/2014/main" id="{F975DA53-8E1A-4139-BABE-1F177A84D1CA}"/>
                </a:ext>
              </a:extLst>
            </p:cNvPr>
            <p:cNvSpPr>
              <a:spLocks/>
            </p:cNvSpPr>
            <p:nvPr/>
          </p:nvSpPr>
          <p:spPr bwMode="auto">
            <a:xfrm>
              <a:off x="12499976" y="8794751"/>
              <a:ext cx="196850" cy="101600"/>
            </a:xfrm>
            <a:custGeom>
              <a:avLst/>
              <a:gdLst>
                <a:gd name="T0" fmla="*/ 62 w 62"/>
                <a:gd name="T1" fmla="*/ 32 h 32"/>
                <a:gd name="T2" fmla="*/ 2 w 62"/>
                <a:gd name="T3" fmla="*/ 11 h 32"/>
                <a:gd name="T4" fmla="*/ 2 w 62"/>
                <a:gd name="T5" fmla="*/ 8 h 32"/>
                <a:gd name="T6" fmla="*/ 50 w 62"/>
                <a:gd name="T7" fmla="*/ 0 h 32"/>
                <a:gd name="T8" fmla="*/ 62 w 62"/>
                <a:gd name="T9" fmla="*/ 32 h 32"/>
              </a:gdLst>
              <a:ahLst/>
              <a:cxnLst>
                <a:cxn ang="0">
                  <a:pos x="T0" y="T1"/>
                </a:cxn>
                <a:cxn ang="0">
                  <a:pos x="T2" y="T3"/>
                </a:cxn>
                <a:cxn ang="0">
                  <a:pos x="T4" y="T5"/>
                </a:cxn>
                <a:cxn ang="0">
                  <a:pos x="T6" y="T7"/>
                </a:cxn>
                <a:cxn ang="0">
                  <a:pos x="T8" y="T9"/>
                </a:cxn>
              </a:cxnLst>
              <a:rect l="0" t="0" r="r" b="b"/>
              <a:pathLst>
                <a:path w="62" h="32">
                  <a:moveTo>
                    <a:pt x="62" y="32"/>
                  </a:moveTo>
                  <a:cubicBezTo>
                    <a:pt x="43" y="29"/>
                    <a:pt x="23" y="22"/>
                    <a:pt x="2" y="11"/>
                  </a:cubicBezTo>
                  <a:cubicBezTo>
                    <a:pt x="0" y="10"/>
                    <a:pt x="1" y="9"/>
                    <a:pt x="2" y="8"/>
                  </a:cubicBezTo>
                  <a:cubicBezTo>
                    <a:pt x="10" y="6"/>
                    <a:pt x="27" y="3"/>
                    <a:pt x="50" y="0"/>
                  </a:cubicBezTo>
                  <a:cubicBezTo>
                    <a:pt x="53" y="11"/>
                    <a:pt x="58" y="22"/>
                    <a:pt x="62" y="32"/>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0" name="Freeform 212">
              <a:extLst>
                <a:ext uri="{FF2B5EF4-FFF2-40B4-BE49-F238E27FC236}">
                  <a16:creationId xmlns:a16="http://schemas.microsoft.com/office/drawing/2014/main" id="{5DADC572-CD33-4252-9691-7714724C4511}"/>
                </a:ext>
              </a:extLst>
            </p:cNvPr>
            <p:cNvSpPr>
              <a:spLocks/>
            </p:cNvSpPr>
            <p:nvPr/>
          </p:nvSpPr>
          <p:spPr bwMode="auto">
            <a:xfrm>
              <a:off x="12674601" y="9169401"/>
              <a:ext cx="292100" cy="111125"/>
            </a:xfrm>
            <a:custGeom>
              <a:avLst/>
              <a:gdLst>
                <a:gd name="T0" fmla="*/ 92 w 92"/>
                <a:gd name="T1" fmla="*/ 31 h 35"/>
                <a:gd name="T2" fmla="*/ 1 w 92"/>
                <a:gd name="T3" fmla="*/ 20 h 35"/>
                <a:gd name="T4" fmla="*/ 1 w 92"/>
                <a:gd name="T5" fmla="*/ 17 h 35"/>
                <a:gd name="T6" fmla="*/ 62 w 92"/>
                <a:gd name="T7" fmla="*/ 0 h 35"/>
                <a:gd name="T8" fmla="*/ 92 w 92"/>
                <a:gd name="T9" fmla="*/ 31 h 35"/>
              </a:gdLst>
              <a:ahLst/>
              <a:cxnLst>
                <a:cxn ang="0">
                  <a:pos x="T0" y="T1"/>
                </a:cxn>
                <a:cxn ang="0">
                  <a:pos x="T2" y="T3"/>
                </a:cxn>
                <a:cxn ang="0">
                  <a:pos x="T4" y="T5"/>
                </a:cxn>
                <a:cxn ang="0">
                  <a:pos x="T6" y="T7"/>
                </a:cxn>
                <a:cxn ang="0">
                  <a:pos x="T8" y="T9"/>
                </a:cxn>
              </a:cxnLst>
              <a:rect l="0" t="0" r="r" b="b"/>
              <a:pathLst>
                <a:path w="92" h="35">
                  <a:moveTo>
                    <a:pt x="92" y="31"/>
                  </a:moveTo>
                  <a:cubicBezTo>
                    <a:pt x="68" y="35"/>
                    <a:pt x="38" y="34"/>
                    <a:pt x="1" y="20"/>
                  </a:cubicBezTo>
                  <a:cubicBezTo>
                    <a:pt x="0" y="19"/>
                    <a:pt x="0" y="17"/>
                    <a:pt x="1" y="17"/>
                  </a:cubicBezTo>
                  <a:cubicBezTo>
                    <a:pt x="10" y="13"/>
                    <a:pt x="34" y="4"/>
                    <a:pt x="62" y="0"/>
                  </a:cubicBezTo>
                  <a:cubicBezTo>
                    <a:pt x="71" y="11"/>
                    <a:pt x="81" y="21"/>
                    <a:pt x="92" y="31"/>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1" name="Freeform 213">
              <a:extLst>
                <a:ext uri="{FF2B5EF4-FFF2-40B4-BE49-F238E27FC236}">
                  <a16:creationId xmlns:a16="http://schemas.microsoft.com/office/drawing/2014/main" id="{CE37026B-8CDC-48AE-B905-B67DD6FDD5C0}"/>
                </a:ext>
              </a:extLst>
            </p:cNvPr>
            <p:cNvSpPr>
              <a:spLocks/>
            </p:cNvSpPr>
            <p:nvPr/>
          </p:nvSpPr>
          <p:spPr bwMode="auto">
            <a:xfrm>
              <a:off x="12598401" y="8978901"/>
              <a:ext cx="206375" cy="104775"/>
            </a:xfrm>
            <a:custGeom>
              <a:avLst/>
              <a:gdLst>
                <a:gd name="T0" fmla="*/ 65 w 65"/>
                <a:gd name="T1" fmla="*/ 33 h 33"/>
                <a:gd name="T2" fmla="*/ 1 w 65"/>
                <a:gd name="T3" fmla="*/ 14 h 33"/>
                <a:gd name="T4" fmla="*/ 1 w 65"/>
                <a:gd name="T5" fmla="*/ 11 h 33"/>
                <a:gd name="T6" fmla="*/ 45 w 65"/>
                <a:gd name="T7" fmla="*/ 0 h 33"/>
                <a:gd name="T8" fmla="*/ 65 w 65"/>
                <a:gd name="T9" fmla="*/ 33 h 33"/>
              </a:gdLst>
              <a:ahLst/>
              <a:cxnLst>
                <a:cxn ang="0">
                  <a:pos x="T0" y="T1"/>
                </a:cxn>
                <a:cxn ang="0">
                  <a:pos x="T2" y="T3"/>
                </a:cxn>
                <a:cxn ang="0">
                  <a:pos x="T4" y="T5"/>
                </a:cxn>
                <a:cxn ang="0">
                  <a:pos x="T6" y="T7"/>
                </a:cxn>
                <a:cxn ang="0">
                  <a:pos x="T8" y="T9"/>
                </a:cxn>
              </a:cxnLst>
              <a:rect l="0" t="0" r="r" b="b"/>
              <a:pathLst>
                <a:path w="65" h="33">
                  <a:moveTo>
                    <a:pt x="65" y="33"/>
                  </a:moveTo>
                  <a:cubicBezTo>
                    <a:pt x="45" y="31"/>
                    <a:pt x="24" y="25"/>
                    <a:pt x="1" y="14"/>
                  </a:cubicBezTo>
                  <a:cubicBezTo>
                    <a:pt x="0" y="13"/>
                    <a:pt x="0" y="11"/>
                    <a:pt x="1" y="11"/>
                  </a:cubicBezTo>
                  <a:cubicBezTo>
                    <a:pt x="8" y="9"/>
                    <a:pt x="24" y="4"/>
                    <a:pt x="45" y="0"/>
                  </a:cubicBezTo>
                  <a:cubicBezTo>
                    <a:pt x="51" y="12"/>
                    <a:pt x="58" y="22"/>
                    <a:pt x="65" y="3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2" name="Freeform 214">
              <a:extLst>
                <a:ext uri="{FF2B5EF4-FFF2-40B4-BE49-F238E27FC236}">
                  <a16:creationId xmlns:a16="http://schemas.microsoft.com/office/drawing/2014/main" id="{1174CEF9-F269-4A99-8B9E-2B1108809634}"/>
                </a:ext>
              </a:extLst>
            </p:cNvPr>
            <p:cNvSpPr>
              <a:spLocks/>
            </p:cNvSpPr>
            <p:nvPr/>
          </p:nvSpPr>
          <p:spPr bwMode="auto">
            <a:xfrm>
              <a:off x="12798426" y="7454901"/>
              <a:ext cx="114300" cy="296863"/>
            </a:xfrm>
            <a:custGeom>
              <a:avLst/>
              <a:gdLst>
                <a:gd name="T0" fmla="*/ 3 w 36"/>
                <a:gd name="T1" fmla="*/ 93 h 93"/>
                <a:gd name="T2" fmla="*/ 9 w 36"/>
                <a:gd name="T3" fmla="*/ 2 h 93"/>
                <a:gd name="T4" fmla="*/ 12 w 36"/>
                <a:gd name="T5" fmla="*/ 1 h 93"/>
                <a:gd name="T6" fmla="*/ 36 w 36"/>
                <a:gd name="T7" fmla="*/ 53 h 93"/>
                <a:gd name="T8" fmla="*/ 3 w 36"/>
                <a:gd name="T9" fmla="*/ 93 h 93"/>
              </a:gdLst>
              <a:ahLst/>
              <a:cxnLst>
                <a:cxn ang="0">
                  <a:pos x="T0" y="T1"/>
                </a:cxn>
                <a:cxn ang="0">
                  <a:pos x="T2" y="T3"/>
                </a:cxn>
                <a:cxn ang="0">
                  <a:pos x="T4" y="T5"/>
                </a:cxn>
                <a:cxn ang="0">
                  <a:pos x="T6" y="T7"/>
                </a:cxn>
                <a:cxn ang="0">
                  <a:pos x="T8" y="T9"/>
                </a:cxn>
              </a:cxnLst>
              <a:rect l="0" t="0" r="r" b="b"/>
              <a:pathLst>
                <a:path w="36" h="93">
                  <a:moveTo>
                    <a:pt x="3" y="93"/>
                  </a:moveTo>
                  <a:cubicBezTo>
                    <a:pt x="0" y="66"/>
                    <a:pt x="1" y="35"/>
                    <a:pt x="9" y="2"/>
                  </a:cubicBezTo>
                  <a:cubicBezTo>
                    <a:pt x="10" y="0"/>
                    <a:pt x="12" y="0"/>
                    <a:pt x="12" y="1"/>
                  </a:cubicBezTo>
                  <a:cubicBezTo>
                    <a:pt x="16" y="9"/>
                    <a:pt x="26" y="28"/>
                    <a:pt x="36" y="53"/>
                  </a:cubicBezTo>
                  <a:cubicBezTo>
                    <a:pt x="24" y="65"/>
                    <a:pt x="13" y="79"/>
                    <a:pt x="3" y="9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3" name="Freeform 215">
              <a:extLst>
                <a:ext uri="{FF2B5EF4-FFF2-40B4-BE49-F238E27FC236}">
                  <a16:creationId xmlns:a16="http://schemas.microsoft.com/office/drawing/2014/main" id="{A2390ECF-E768-4412-AAF2-6A935FEC00E0}"/>
                </a:ext>
              </a:extLst>
            </p:cNvPr>
            <p:cNvSpPr>
              <a:spLocks/>
            </p:cNvSpPr>
            <p:nvPr/>
          </p:nvSpPr>
          <p:spPr bwMode="auto">
            <a:xfrm>
              <a:off x="12350751" y="8288338"/>
              <a:ext cx="247650" cy="177800"/>
            </a:xfrm>
            <a:custGeom>
              <a:avLst/>
              <a:gdLst>
                <a:gd name="T0" fmla="*/ 77 w 78"/>
                <a:gd name="T1" fmla="*/ 56 h 56"/>
                <a:gd name="T2" fmla="*/ 1 w 78"/>
                <a:gd name="T3" fmla="*/ 2 h 56"/>
                <a:gd name="T4" fmla="*/ 2 w 78"/>
                <a:gd name="T5" fmla="*/ 0 h 56"/>
                <a:gd name="T6" fmla="*/ 78 w 78"/>
                <a:gd name="T7" fmla="*/ 11 h 56"/>
                <a:gd name="T8" fmla="*/ 77 w 78"/>
                <a:gd name="T9" fmla="*/ 41 h 56"/>
                <a:gd name="T10" fmla="*/ 77 w 78"/>
                <a:gd name="T11" fmla="*/ 56 h 56"/>
              </a:gdLst>
              <a:ahLst/>
              <a:cxnLst>
                <a:cxn ang="0">
                  <a:pos x="T0" y="T1"/>
                </a:cxn>
                <a:cxn ang="0">
                  <a:pos x="T2" y="T3"/>
                </a:cxn>
                <a:cxn ang="0">
                  <a:pos x="T4" y="T5"/>
                </a:cxn>
                <a:cxn ang="0">
                  <a:pos x="T6" y="T7"/>
                </a:cxn>
                <a:cxn ang="0">
                  <a:pos x="T8" y="T9"/>
                </a:cxn>
                <a:cxn ang="0">
                  <a:pos x="T10" y="T11"/>
                </a:cxn>
              </a:cxnLst>
              <a:rect l="0" t="0" r="r" b="b"/>
              <a:pathLst>
                <a:path w="78" h="56">
                  <a:moveTo>
                    <a:pt x="77" y="56"/>
                  </a:moveTo>
                  <a:cubicBezTo>
                    <a:pt x="52" y="45"/>
                    <a:pt x="26" y="28"/>
                    <a:pt x="1" y="2"/>
                  </a:cubicBezTo>
                  <a:cubicBezTo>
                    <a:pt x="0" y="1"/>
                    <a:pt x="1" y="0"/>
                    <a:pt x="2" y="0"/>
                  </a:cubicBezTo>
                  <a:cubicBezTo>
                    <a:pt x="13" y="0"/>
                    <a:pt x="43" y="3"/>
                    <a:pt x="78" y="11"/>
                  </a:cubicBezTo>
                  <a:cubicBezTo>
                    <a:pt x="77" y="21"/>
                    <a:pt x="77" y="31"/>
                    <a:pt x="77" y="41"/>
                  </a:cubicBezTo>
                  <a:cubicBezTo>
                    <a:pt x="77" y="46"/>
                    <a:pt x="77" y="51"/>
                    <a:pt x="77" y="56"/>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4" name="Freeform 216">
              <a:extLst>
                <a:ext uri="{FF2B5EF4-FFF2-40B4-BE49-F238E27FC236}">
                  <a16:creationId xmlns:a16="http://schemas.microsoft.com/office/drawing/2014/main" id="{5E8C8F1E-A7D3-4062-BD86-241DDCBE9AC7}"/>
                </a:ext>
              </a:extLst>
            </p:cNvPr>
            <p:cNvSpPr>
              <a:spLocks/>
            </p:cNvSpPr>
            <p:nvPr/>
          </p:nvSpPr>
          <p:spPr bwMode="auto">
            <a:xfrm>
              <a:off x="12433301" y="8607426"/>
              <a:ext cx="200025" cy="107950"/>
            </a:xfrm>
            <a:custGeom>
              <a:avLst/>
              <a:gdLst>
                <a:gd name="T0" fmla="*/ 63 w 63"/>
                <a:gd name="T1" fmla="*/ 34 h 34"/>
                <a:gd name="T2" fmla="*/ 1 w 63"/>
                <a:gd name="T3" fmla="*/ 9 h 34"/>
                <a:gd name="T4" fmla="*/ 2 w 63"/>
                <a:gd name="T5" fmla="*/ 6 h 34"/>
                <a:gd name="T6" fmla="*/ 56 w 63"/>
                <a:gd name="T7" fmla="*/ 0 h 34"/>
                <a:gd name="T8" fmla="*/ 63 w 63"/>
                <a:gd name="T9" fmla="*/ 34 h 34"/>
              </a:gdLst>
              <a:ahLst/>
              <a:cxnLst>
                <a:cxn ang="0">
                  <a:pos x="T0" y="T1"/>
                </a:cxn>
                <a:cxn ang="0">
                  <a:pos x="T2" y="T3"/>
                </a:cxn>
                <a:cxn ang="0">
                  <a:pos x="T4" y="T5"/>
                </a:cxn>
                <a:cxn ang="0">
                  <a:pos x="T6" y="T7"/>
                </a:cxn>
                <a:cxn ang="0">
                  <a:pos x="T8" y="T9"/>
                </a:cxn>
              </a:cxnLst>
              <a:rect l="0" t="0" r="r" b="b"/>
              <a:pathLst>
                <a:path w="63" h="34">
                  <a:moveTo>
                    <a:pt x="63" y="34"/>
                  </a:moveTo>
                  <a:cubicBezTo>
                    <a:pt x="44" y="30"/>
                    <a:pt x="23" y="22"/>
                    <a:pt x="1" y="9"/>
                  </a:cubicBezTo>
                  <a:cubicBezTo>
                    <a:pt x="0" y="8"/>
                    <a:pt x="0" y="6"/>
                    <a:pt x="2" y="6"/>
                  </a:cubicBezTo>
                  <a:cubicBezTo>
                    <a:pt x="10" y="4"/>
                    <a:pt x="31" y="1"/>
                    <a:pt x="56" y="0"/>
                  </a:cubicBezTo>
                  <a:cubicBezTo>
                    <a:pt x="58" y="12"/>
                    <a:pt x="60" y="23"/>
                    <a:pt x="63" y="34"/>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44" name="Group 243">
            <a:extLst>
              <a:ext uri="{FF2B5EF4-FFF2-40B4-BE49-F238E27FC236}">
                <a16:creationId xmlns:a16="http://schemas.microsoft.com/office/drawing/2014/main" id="{BDF4B79F-7EA4-405E-BD07-3A58650A3F95}"/>
              </a:ext>
            </a:extLst>
          </p:cNvPr>
          <p:cNvGrpSpPr/>
          <p:nvPr/>
        </p:nvGrpSpPr>
        <p:grpSpPr>
          <a:xfrm>
            <a:off x="2460956" y="1762960"/>
            <a:ext cx="1773465" cy="3603713"/>
            <a:chOff x="4349751" y="3579813"/>
            <a:chExt cx="3619500" cy="7354888"/>
          </a:xfrm>
        </p:grpSpPr>
        <p:sp>
          <p:nvSpPr>
            <p:cNvPr id="91" name="Freeform 57">
              <a:extLst>
                <a:ext uri="{FF2B5EF4-FFF2-40B4-BE49-F238E27FC236}">
                  <a16:creationId xmlns:a16="http://schemas.microsoft.com/office/drawing/2014/main" id="{73D117CB-2D28-49B5-A29B-649C453FF0BF}"/>
                </a:ext>
              </a:extLst>
            </p:cNvPr>
            <p:cNvSpPr>
              <a:spLocks/>
            </p:cNvSpPr>
            <p:nvPr/>
          </p:nvSpPr>
          <p:spPr bwMode="auto">
            <a:xfrm>
              <a:off x="4349751" y="3579813"/>
              <a:ext cx="3619500" cy="7354888"/>
            </a:xfrm>
            <a:custGeom>
              <a:avLst/>
              <a:gdLst>
                <a:gd name="T0" fmla="*/ 997 w 1139"/>
                <a:gd name="T1" fmla="*/ 2314 h 2314"/>
                <a:gd name="T2" fmla="*/ 142 w 1139"/>
                <a:gd name="T3" fmla="*/ 2314 h 2314"/>
                <a:gd name="T4" fmla="*/ 0 w 1139"/>
                <a:gd name="T5" fmla="*/ 2172 h 2314"/>
                <a:gd name="T6" fmla="*/ 0 w 1139"/>
                <a:gd name="T7" fmla="*/ 141 h 2314"/>
                <a:gd name="T8" fmla="*/ 142 w 1139"/>
                <a:gd name="T9" fmla="*/ 0 h 2314"/>
                <a:gd name="T10" fmla="*/ 997 w 1139"/>
                <a:gd name="T11" fmla="*/ 0 h 2314"/>
                <a:gd name="T12" fmla="*/ 1139 w 1139"/>
                <a:gd name="T13" fmla="*/ 141 h 2314"/>
                <a:gd name="T14" fmla="*/ 1139 w 1139"/>
                <a:gd name="T15" fmla="*/ 2172 h 2314"/>
                <a:gd name="T16" fmla="*/ 997 w 1139"/>
                <a:gd name="T17" fmla="*/ 2314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9" h="2314">
                  <a:moveTo>
                    <a:pt x="997" y="2314"/>
                  </a:moveTo>
                  <a:cubicBezTo>
                    <a:pt x="142" y="2314"/>
                    <a:pt x="142" y="2314"/>
                    <a:pt x="142" y="2314"/>
                  </a:cubicBezTo>
                  <a:cubicBezTo>
                    <a:pt x="63" y="2314"/>
                    <a:pt x="0" y="2251"/>
                    <a:pt x="0" y="2172"/>
                  </a:cubicBezTo>
                  <a:cubicBezTo>
                    <a:pt x="0" y="141"/>
                    <a:pt x="0" y="141"/>
                    <a:pt x="0" y="141"/>
                  </a:cubicBezTo>
                  <a:cubicBezTo>
                    <a:pt x="0" y="63"/>
                    <a:pt x="63" y="0"/>
                    <a:pt x="142" y="0"/>
                  </a:cubicBezTo>
                  <a:cubicBezTo>
                    <a:pt x="997" y="0"/>
                    <a:pt x="997" y="0"/>
                    <a:pt x="997" y="0"/>
                  </a:cubicBezTo>
                  <a:cubicBezTo>
                    <a:pt x="1075" y="0"/>
                    <a:pt x="1139" y="63"/>
                    <a:pt x="1139" y="141"/>
                  </a:cubicBezTo>
                  <a:cubicBezTo>
                    <a:pt x="1139" y="2172"/>
                    <a:pt x="1139" y="2172"/>
                    <a:pt x="1139" y="2172"/>
                  </a:cubicBezTo>
                  <a:cubicBezTo>
                    <a:pt x="1139" y="2251"/>
                    <a:pt x="1075" y="2314"/>
                    <a:pt x="997" y="2314"/>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2" name="Freeform 58">
              <a:extLst>
                <a:ext uri="{FF2B5EF4-FFF2-40B4-BE49-F238E27FC236}">
                  <a16:creationId xmlns:a16="http://schemas.microsoft.com/office/drawing/2014/main" id="{0C3F6B88-1A15-4FDE-A4AB-714C57F62CD4}"/>
                </a:ext>
              </a:extLst>
            </p:cNvPr>
            <p:cNvSpPr>
              <a:spLocks/>
            </p:cNvSpPr>
            <p:nvPr/>
          </p:nvSpPr>
          <p:spPr bwMode="auto">
            <a:xfrm>
              <a:off x="4419601" y="3649663"/>
              <a:ext cx="3473450" cy="7212013"/>
            </a:xfrm>
            <a:custGeom>
              <a:avLst/>
              <a:gdLst>
                <a:gd name="T0" fmla="*/ 972 w 1093"/>
                <a:gd name="T1" fmla="*/ 2269 h 2269"/>
                <a:gd name="T2" fmla="*/ 121 w 1093"/>
                <a:gd name="T3" fmla="*/ 2269 h 2269"/>
                <a:gd name="T4" fmla="*/ 0 w 1093"/>
                <a:gd name="T5" fmla="*/ 2149 h 2269"/>
                <a:gd name="T6" fmla="*/ 0 w 1093"/>
                <a:gd name="T7" fmla="*/ 120 h 2269"/>
                <a:gd name="T8" fmla="*/ 121 w 1093"/>
                <a:gd name="T9" fmla="*/ 0 h 2269"/>
                <a:gd name="T10" fmla="*/ 972 w 1093"/>
                <a:gd name="T11" fmla="*/ 0 h 2269"/>
                <a:gd name="T12" fmla="*/ 1093 w 1093"/>
                <a:gd name="T13" fmla="*/ 120 h 2269"/>
                <a:gd name="T14" fmla="*/ 1093 w 1093"/>
                <a:gd name="T15" fmla="*/ 2149 h 2269"/>
                <a:gd name="T16" fmla="*/ 972 w 1093"/>
                <a:gd name="T17" fmla="*/ 2269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3" h="2269">
                  <a:moveTo>
                    <a:pt x="972" y="2269"/>
                  </a:moveTo>
                  <a:cubicBezTo>
                    <a:pt x="121" y="2269"/>
                    <a:pt x="121" y="2269"/>
                    <a:pt x="121" y="2269"/>
                  </a:cubicBezTo>
                  <a:cubicBezTo>
                    <a:pt x="54" y="2269"/>
                    <a:pt x="0" y="2215"/>
                    <a:pt x="0" y="2149"/>
                  </a:cubicBezTo>
                  <a:cubicBezTo>
                    <a:pt x="0" y="120"/>
                    <a:pt x="0" y="120"/>
                    <a:pt x="0" y="120"/>
                  </a:cubicBezTo>
                  <a:cubicBezTo>
                    <a:pt x="0" y="54"/>
                    <a:pt x="54" y="0"/>
                    <a:pt x="121" y="0"/>
                  </a:cubicBezTo>
                  <a:cubicBezTo>
                    <a:pt x="972" y="0"/>
                    <a:pt x="972" y="0"/>
                    <a:pt x="972" y="0"/>
                  </a:cubicBezTo>
                  <a:cubicBezTo>
                    <a:pt x="1039" y="0"/>
                    <a:pt x="1093" y="54"/>
                    <a:pt x="1093" y="120"/>
                  </a:cubicBezTo>
                  <a:cubicBezTo>
                    <a:pt x="1093" y="2149"/>
                    <a:pt x="1093" y="2149"/>
                    <a:pt x="1093" y="2149"/>
                  </a:cubicBezTo>
                  <a:cubicBezTo>
                    <a:pt x="1093" y="2215"/>
                    <a:pt x="1039" y="2269"/>
                    <a:pt x="972" y="2269"/>
                  </a:cubicBezTo>
                  <a:close/>
                </a:path>
              </a:pathLst>
            </a:custGeom>
            <a:solidFill>
              <a:srgbClr val="1B0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3" name="Freeform 59">
              <a:extLst>
                <a:ext uri="{FF2B5EF4-FFF2-40B4-BE49-F238E27FC236}">
                  <a16:creationId xmlns:a16="http://schemas.microsoft.com/office/drawing/2014/main" id="{8B6AC6E3-C535-4631-8891-53314EACC0B0}"/>
                </a:ext>
              </a:extLst>
            </p:cNvPr>
            <p:cNvSpPr>
              <a:spLocks/>
            </p:cNvSpPr>
            <p:nvPr/>
          </p:nvSpPr>
          <p:spPr bwMode="auto">
            <a:xfrm>
              <a:off x="4540251" y="3773488"/>
              <a:ext cx="3222625" cy="6951663"/>
            </a:xfrm>
            <a:custGeom>
              <a:avLst/>
              <a:gdLst>
                <a:gd name="T0" fmla="*/ 782 w 1014"/>
                <a:gd name="T1" fmla="*/ 25 h 2187"/>
                <a:gd name="T2" fmla="*/ 782 w 1014"/>
                <a:gd name="T3" fmla="*/ 33 h 2187"/>
                <a:gd name="T4" fmla="*/ 730 w 1014"/>
                <a:gd name="T5" fmla="*/ 85 h 2187"/>
                <a:gd name="T6" fmla="*/ 283 w 1014"/>
                <a:gd name="T7" fmla="*/ 85 h 2187"/>
                <a:gd name="T8" fmla="*/ 231 w 1014"/>
                <a:gd name="T9" fmla="*/ 33 h 2187"/>
                <a:gd name="T10" fmla="*/ 231 w 1014"/>
                <a:gd name="T11" fmla="*/ 25 h 2187"/>
                <a:gd name="T12" fmla="*/ 206 w 1014"/>
                <a:gd name="T13" fmla="*/ 0 h 2187"/>
                <a:gd name="T14" fmla="*/ 110 w 1014"/>
                <a:gd name="T15" fmla="*/ 0 h 2187"/>
                <a:gd name="T16" fmla="*/ 0 w 1014"/>
                <a:gd name="T17" fmla="*/ 110 h 2187"/>
                <a:gd name="T18" fmla="*/ 0 w 1014"/>
                <a:gd name="T19" fmla="*/ 2077 h 2187"/>
                <a:gd name="T20" fmla="*/ 110 w 1014"/>
                <a:gd name="T21" fmla="*/ 2187 h 2187"/>
                <a:gd name="T22" fmla="*/ 904 w 1014"/>
                <a:gd name="T23" fmla="*/ 2187 h 2187"/>
                <a:gd name="T24" fmla="*/ 1014 w 1014"/>
                <a:gd name="T25" fmla="*/ 2077 h 2187"/>
                <a:gd name="T26" fmla="*/ 1014 w 1014"/>
                <a:gd name="T27" fmla="*/ 110 h 2187"/>
                <a:gd name="T28" fmla="*/ 904 w 1014"/>
                <a:gd name="T29" fmla="*/ 0 h 2187"/>
                <a:gd name="T30" fmla="*/ 807 w 1014"/>
                <a:gd name="T31" fmla="*/ 0 h 2187"/>
                <a:gd name="T32" fmla="*/ 782 w 1014"/>
                <a:gd name="T33" fmla="*/ 25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4" h="2187">
                  <a:moveTo>
                    <a:pt x="782" y="25"/>
                  </a:moveTo>
                  <a:cubicBezTo>
                    <a:pt x="782" y="33"/>
                    <a:pt x="782" y="33"/>
                    <a:pt x="782" y="33"/>
                  </a:cubicBezTo>
                  <a:cubicBezTo>
                    <a:pt x="782" y="62"/>
                    <a:pt x="759" y="85"/>
                    <a:pt x="730" y="85"/>
                  </a:cubicBezTo>
                  <a:cubicBezTo>
                    <a:pt x="283" y="85"/>
                    <a:pt x="283" y="85"/>
                    <a:pt x="283" y="85"/>
                  </a:cubicBezTo>
                  <a:cubicBezTo>
                    <a:pt x="254" y="85"/>
                    <a:pt x="231" y="62"/>
                    <a:pt x="231" y="33"/>
                  </a:cubicBezTo>
                  <a:cubicBezTo>
                    <a:pt x="231" y="25"/>
                    <a:pt x="231" y="25"/>
                    <a:pt x="231" y="25"/>
                  </a:cubicBezTo>
                  <a:cubicBezTo>
                    <a:pt x="231" y="11"/>
                    <a:pt x="220" y="0"/>
                    <a:pt x="206" y="0"/>
                  </a:cubicBezTo>
                  <a:cubicBezTo>
                    <a:pt x="110" y="0"/>
                    <a:pt x="110" y="0"/>
                    <a:pt x="110" y="0"/>
                  </a:cubicBezTo>
                  <a:cubicBezTo>
                    <a:pt x="49" y="0"/>
                    <a:pt x="0" y="49"/>
                    <a:pt x="0" y="110"/>
                  </a:cubicBezTo>
                  <a:cubicBezTo>
                    <a:pt x="0" y="2077"/>
                    <a:pt x="0" y="2077"/>
                    <a:pt x="0" y="2077"/>
                  </a:cubicBezTo>
                  <a:cubicBezTo>
                    <a:pt x="0" y="2138"/>
                    <a:pt x="49" y="2187"/>
                    <a:pt x="110" y="2187"/>
                  </a:cubicBezTo>
                  <a:cubicBezTo>
                    <a:pt x="904" y="2187"/>
                    <a:pt x="904" y="2187"/>
                    <a:pt x="904" y="2187"/>
                  </a:cubicBezTo>
                  <a:cubicBezTo>
                    <a:pt x="964" y="2187"/>
                    <a:pt x="1014" y="2138"/>
                    <a:pt x="1014" y="2077"/>
                  </a:cubicBezTo>
                  <a:cubicBezTo>
                    <a:pt x="1014" y="110"/>
                    <a:pt x="1014" y="110"/>
                    <a:pt x="1014" y="110"/>
                  </a:cubicBezTo>
                  <a:cubicBezTo>
                    <a:pt x="1014" y="49"/>
                    <a:pt x="964" y="0"/>
                    <a:pt x="904" y="0"/>
                  </a:cubicBezTo>
                  <a:cubicBezTo>
                    <a:pt x="807" y="0"/>
                    <a:pt x="807" y="0"/>
                    <a:pt x="807" y="0"/>
                  </a:cubicBezTo>
                  <a:cubicBezTo>
                    <a:pt x="794" y="0"/>
                    <a:pt x="782" y="11"/>
                    <a:pt x="782" y="25"/>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4" name="Freeform 60">
              <a:extLst>
                <a:ext uri="{FF2B5EF4-FFF2-40B4-BE49-F238E27FC236}">
                  <a16:creationId xmlns:a16="http://schemas.microsoft.com/office/drawing/2014/main" id="{666BAE85-86FF-432E-9D24-476B1038A6F3}"/>
                </a:ext>
              </a:extLst>
            </p:cNvPr>
            <p:cNvSpPr>
              <a:spLocks/>
            </p:cNvSpPr>
            <p:nvPr/>
          </p:nvSpPr>
          <p:spPr bwMode="auto">
            <a:xfrm>
              <a:off x="5916613" y="3843338"/>
              <a:ext cx="469900" cy="73025"/>
            </a:xfrm>
            <a:custGeom>
              <a:avLst/>
              <a:gdLst>
                <a:gd name="T0" fmla="*/ 138 w 148"/>
                <a:gd name="T1" fmla="*/ 23 h 23"/>
                <a:gd name="T2" fmla="*/ 10 w 148"/>
                <a:gd name="T3" fmla="*/ 23 h 23"/>
                <a:gd name="T4" fmla="*/ 0 w 148"/>
                <a:gd name="T5" fmla="*/ 13 h 23"/>
                <a:gd name="T6" fmla="*/ 0 w 148"/>
                <a:gd name="T7" fmla="*/ 10 h 23"/>
                <a:gd name="T8" fmla="*/ 10 w 148"/>
                <a:gd name="T9" fmla="*/ 0 h 23"/>
                <a:gd name="T10" fmla="*/ 138 w 148"/>
                <a:gd name="T11" fmla="*/ 0 h 23"/>
                <a:gd name="T12" fmla="*/ 148 w 148"/>
                <a:gd name="T13" fmla="*/ 10 h 23"/>
                <a:gd name="T14" fmla="*/ 148 w 148"/>
                <a:gd name="T15" fmla="*/ 13 h 23"/>
                <a:gd name="T16" fmla="*/ 138 w 14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
                  <a:moveTo>
                    <a:pt x="138" y="23"/>
                  </a:moveTo>
                  <a:cubicBezTo>
                    <a:pt x="10" y="23"/>
                    <a:pt x="10" y="23"/>
                    <a:pt x="10" y="23"/>
                  </a:cubicBezTo>
                  <a:cubicBezTo>
                    <a:pt x="4" y="23"/>
                    <a:pt x="0" y="19"/>
                    <a:pt x="0" y="13"/>
                  </a:cubicBezTo>
                  <a:cubicBezTo>
                    <a:pt x="0" y="10"/>
                    <a:pt x="0" y="10"/>
                    <a:pt x="0" y="10"/>
                  </a:cubicBezTo>
                  <a:cubicBezTo>
                    <a:pt x="0" y="4"/>
                    <a:pt x="4" y="0"/>
                    <a:pt x="10" y="0"/>
                  </a:cubicBezTo>
                  <a:cubicBezTo>
                    <a:pt x="138" y="0"/>
                    <a:pt x="138" y="0"/>
                    <a:pt x="138" y="0"/>
                  </a:cubicBezTo>
                  <a:cubicBezTo>
                    <a:pt x="143" y="0"/>
                    <a:pt x="148" y="4"/>
                    <a:pt x="148" y="10"/>
                  </a:cubicBezTo>
                  <a:cubicBezTo>
                    <a:pt x="148" y="13"/>
                    <a:pt x="148" y="13"/>
                    <a:pt x="148" y="13"/>
                  </a:cubicBezTo>
                  <a:cubicBezTo>
                    <a:pt x="148" y="19"/>
                    <a:pt x="143" y="23"/>
                    <a:pt x="138" y="23"/>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5" name="Oval 61">
              <a:extLst>
                <a:ext uri="{FF2B5EF4-FFF2-40B4-BE49-F238E27FC236}">
                  <a16:creationId xmlns:a16="http://schemas.microsoft.com/office/drawing/2014/main" id="{A4DA41FD-40D3-44AF-88E7-6DB25FF9C5BB}"/>
                </a:ext>
              </a:extLst>
            </p:cNvPr>
            <p:cNvSpPr>
              <a:spLocks noChangeArrowheads="1"/>
            </p:cNvSpPr>
            <p:nvPr/>
          </p:nvSpPr>
          <p:spPr bwMode="auto">
            <a:xfrm>
              <a:off x="6478588" y="3814763"/>
              <a:ext cx="133350" cy="133350"/>
            </a:xfrm>
            <a:prstGeom prst="ellipse">
              <a:avLst/>
            </a:pr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43" name="Group 242">
            <a:extLst>
              <a:ext uri="{FF2B5EF4-FFF2-40B4-BE49-F238E27FC236}">
                <a16:creationId xmlns:a16="http://schemas.microsoft.com/office/drawing/2014/main" id="{93908038-C128-4546-99E9-D3F61F46993A}"/>
              </a:ext>
            </a:extLst>
          </p:cNvPr>
          <p:cNvGrpSpPr/>
          <p:nvPr/>
        </p:nvGrpSpPr>
        <p:grpSpPr>
          <a:xfrm>
            <a:off x="2854541" y="2490236"/>
            <a:ext cx="1225869" cy="3173570"/>
            <a:chOff x="5153026" y="5064125"/>
            <a:chExt cx="2501900" cy="6477000"/>
          </a:xfrm>
        </p:grpSpPr>
        <p:sp>
          <p:nvSpPr>
            <p:cNvPr id="96" name="Freeform 62">
              <a:extLst>
                <a:ext uri="{FF2B5EF4-FFF2-40B4-BE49-F238E27FC236}">
                  <a16:creationId xmlns:a16="http://schemas.microsoft.com/office/drawing/2014/main" id="{3D59D2E3-041E-4695-AA4D-D800FED1A1C6}"/>
                </a:ext>
              </a:extLst>
            </p:cNvPr>
            <p:cNvSpPr>
              <a:spLocks/>
            </p:cNvSpPr>
            <p:nvPr/>
          </p:nvSpPr>
          <p:spPr bwMode="auto">
            <a:xfrm>
              <a:off x="6370638" y="10985500"/>
              <a:ext cx="111125" cy="219075"/>
            </a:xfrm>
            <a:custGeom>
              <a:avLst/>
              <a:gdLst>
                <a:gd name="T0" fmla="*/ 0 w 70"/>
                <a:gd name="T1" fmla="*/ 20 h 138"/>
                <a:gd name="T2" fmla="*/ 4 w 70"/>
                <a:gd name="T3" fmla="*/ 112 h 138"/>
                <a:gd name="T4" fmla="*/ 70 w 70"/>
                <a:gd name="T5" fmla="*/ 138 h 138"/>
                <a:gd name="T6" fmla="*/ 70 w 70"/>
                <a:gd name="T7" fmla="*/ 0 h 138"/>
                <a:gd name="T8" fmla="*/ 0 w 70"/>
                <a:gd name="T9" fmla="*/ 20 h 138"/>
              </a:gdLst>
              <a:ahLst/>
              <a:cxnLst>
                <a:cxn ang="0">
                  <a:pos x="T0" y="T1"/>
                </a:cxn>
                <a:cxn ang="0">
                  <a:pos x="T2" y="T3"/>
                </a:cxn>
                <a:cxn ang="0">
                  <a:pos x="T4" y="T5"/>
                </a:cxn>
                <a:cxn ang="0">
                  <a:pos x="T6" y="T7"/>
                </a:cxn>
                <a:cxn ang="0">
                  <a:pos x="T8" y="T9"/>
                </a:cxn>
              </a:cxnLst>
              <a:rect l="0" t="0" r="r" b="b"/>
              <a:pathLst>
                <a:path w="70" h="138">
                  <a:moveTo>
                    <a:pt x="0" y="20"/>
                  </a:moveTo>
                  <a:lnTo>
                    <a:pt x="4" y="112"/>
                  </a:lnTo>
                  <a:lnTo>
                    <a:pt x="70" y="138"/>
                  </a:lnTo>
                  <a:lnTo>
                    <a:pt x="70" y="0"/>
                  </a:lnTo>
                  <a:lnTo>
                    <a:pt x="0" y="2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7" name="Freeform 63">
              <a:extLst>
                <a:ext uri="{FF2B5EF4-FFF2-40B4-BE49-F238E27FC236}">
                  <a16:creationId xmlns:a16="http://schemas.microsoft.com/office/drawing/2014/main" id="{D25E1DFF-7193-4084-ABA1-2B777273B673}"/>
                </a:ext>
              </a:extLst>
            </p:cNvPr>
            <p:cNvSpPr>
              <a:spLocks/>
            </p:cNvSpPr>
            <p:nvPr/>
          </p:nvSpPr>
          <p:spPr bwMode="auto">
            <a:xfrm>
              <a:off x="6208713" y="11083925"/>
              <a:ext cx="368300" cy="457200"/>
            </a:xfrm>
            <a:custGeom>
              <a:avLst/>
              <a:gdLst>
                <a:gd name="T0" fmla="*/ 60 w 116"/>
                <a:gd name="T1" fmla="*/ 5 h 144"/>
                <a:gd name="T2" fmla="*/ 50 w 116"/>
                <a:gd name="T3" fmla="*/ 2 h 144"/>
                <a:gd name="T4" fmla="*/ 14 w 116"/>
                <a:gd name="T5" fmla="*/ 21 h 144"/>
                <a:gd name="T6" fmla="*/ 5 w 116"/>
                <a:gd name="T7" fmla="*/ 46 h 144"/>
                <a:gd name="T8" fmla="*/ 70 w 116"/>
                <a:gd name="T9" fmla="*/ 117 h 144"/>
                <a:gd name="T10" fmla="*/ 105 w 116"/>
                <a:gd name="T11" fmla="*/ 143 h 144"/>
                <a:gd name="T12" fmla="*/ 104 w 116"/>
                <a:gd name="T13" fmla="*/ 116 h 144"/>
                <a:gd name="T14" fmla="*/ 92 w 116"/>
                <a:gd name="T15" fmla="*/ 39 h 144"/>
                <a:gd name="T16" fmla="*/ 88 w 116"/>
                <a:gd name="T17" fmla="*/ 33 h 144"/>
                <a:gd name="T18" fmla="*/ 60 w 116"/>
                <a:gd name="T19"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44">
                  <a:moveTo>
                    <a:pt x="60" y="5"/>
                  </a:moveTo>
                  <a:cubicBezTo>
                    <a:pt x="58" y="2"/>
                    <a:pt x="54" y="0"/>
                    <a:pt x="50" y="2"/>
                  </a:cubicBezTo>
                  <a:cubicBezTo>
                    <a:pt x="40" y="5"/>
                    <a:pt x="20" y="13"/>
                    <a:pt x="14" y="21"/>
                  </a:cubicBezTo>
                  <a:cubicBezTo>
                    <a:pt x="6" y="31"/>
                    <a:pt x="0" y="40"/>
                    <a:pt x="5" y="46"/>
                  </a:cubicBezTo>
                  <a:cubicBezTo>
                    <a:pt x="5" y="46"/>
                    <a:pt x="57" y="94"/>
                    <a:pt x="70" y="117"/>
                  </a:cubicBezTo>
                  <a:cubicBezTo>
                    <a:pt x="70" y="117"/>
                    <a:pt x="93" y="143"/>
                    <a:pt x="105" y="143"/>
                  </a:cubicBezTo>
                  <a:cubicBezTo>
                    <a:pt x="116" y="144"/>
                    <a:pt x="107" y="126"/>
                    <a:pt x="104" y="116"/>
                  </a:cubicBezTo>
                  <a:cubicBezTo>
                    <a:pt x="102" y="107"/>
                    <a:pt x="94" y="54"/>
                    <a:pt x="92" y="39"/>
                  </a:cubicBezTo>
                  <a:cubicBezTo>
                    <a:pt x="92" y="37"/>
                    <a:pt x="90" y="35"/>
                    <a:pt x="88" y="33"/>
                  </a:cubicBezTo>
                  <a:cubicBezTo>
                    <a:pt x="76" y="25"/>
                    <a:pt x="67" y="16"/>
                    <a:pt x="60" y="5"/>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8" name="Freeform 64">
              <a:extLst>
                <a:ext uri="{FF2B5EF4-FFF2-40B4-BE49-F238E27FC236}">
                  <a16:creationId xmlns:a16="http://schemas.microsoft.com/office/drawing/2014/main" id="{4BF579B2-FBC4-442B-9A76-7904975830B2}"/>
                </a:ext>
              </a:extLst>
            </p:cNvPr>
            <p:cNvSpPr>
              <a:spLocks/>
            </p:cNvSpPr>
            <p:nvPr/>
          </p:nvSpPr>
          <p:spPr bwMode="auto">
            <a:xfrm>
              <a:off x="5827713" y="9847263"/>
              <a:ext cx="203200" cy="152400"/>
            </a:xfrm>
            <a:custGeom>
              <a:avLst/>
              <a:gdLst>
                <a:gd name="T0" fmla="*/ 82 w 128"/>
                <a:gd name="T1" fmla="*/ 0 h 96"/>
                <a:gd name="T2" fmla="*/ 0 w 128"/>
                <a:gd name="T3" fmla="*/ 40 h 96"/>
                <a:gd name="T4" fmla="*/ 40 w 128"/>
                <a:gd name="T5" fmla="*/ 96 h 96"/>
                <a:gd name="T6" fmla="*/ 128 w 128"/>
                <a:gd name="T7" fmla="*/ 56 h 96"/>
                <a:gd name="T8" fmla="*/ 82 w 128"/>
                <a:gd name="T9" fmla="*/ 0 h 96"/>
              </a:gdLst>
              <a:ahLst/>
              <a:cxnLst>
                <a:cxn ang="0">
                  <a:pos x="T0" y="T1"/>
                </a:cxn>
                <a:cxn ang="0">
                  <a:pos x="T2" y="T3"/>
                </a:cxn>
                <a:cxn ang="0">
                  <a:pos x="T4" y="T5"/>
                </a:cxn>
                <a:cxn ang="0">
                  <a:pos x="T6" y="T7"/>
                </a:cxn>
                <a:cxn ang="0">
                  <a:pos x="T8" y="T9"/>
                </a:cxn>
              </a:cxnLst>
              <a:rect l="0" t="0" r="r" b="b"/>
              <a:pathLst>
                <a:path w="128" h="96">
                  <a:moveTo>
                    <a:pt x="82" y="0"/>
                  </a:moveTo>
                  <a:lnTo>
                    <a:pt x="0" y="40"/>
                  </a:lnTo>
                  <a:lnTo>
                    <a:pt x="40" y="96"/>
                  </a:lnTo>
                  <a:lnTo>
                    <a:pt x="128" y="56"/>
                  </a:lnTo>
                  <a:lnTo>
                    <a:pt x="82" y="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9" name="Freeform 65">
              <a:extLst>
                <a:ext uri="{FF2B5EF4-FFF2-40B4-BE49-F238E27FC236}">
                  <a16:creationId xmlns:a16="http://schemas.microsoft.com/office/drawing/2014/main" id="{44D337E8-103B-4152-828C-D0322E4EC167}"/>
                </a:ext>
              </a:extLst>
            </p:cNvPr>
            <p:cNvSpPr>
              <a:spLocks/>
            </p:cNvSpPr>
            <p:nvPr/>
          </p:nvSpPr>
          <p:spPr bwMode="auto">
            <a:xfrm>
              <a:off x="5910263" y="7715250"/>
              <a:ext cx="1744663" cy="2271713"/>
            </a:xfrm>
            <a:custGeom>
              <a:avLst/>
              <a:gdLst>
                <a:gd name="T0" fmla="*/ 198 w 549"/>
                <a:gd name="T1" fmla="*/ 0 h 715"/>
                <a:gd name="T2" fmla="*/ 203 w 549"/>
                <a:gd name="T3" fmla="*/ 80 h 715"/>
                <a:gd name="T4" fmla="*/ 347 w 549"/>
                <a:gd name="T5" fmla="*/ 185 h 715"/>
                <a:gd name="T6" fmla="*/ 537 w 549"/>
                <a:gd name="T7" fmla="*/ 389 h 715"/>
                <a:gd name="T8" fmla="*/ 469 w 549"/>
                <a:gd name="T9" fmla="*/ 520 h 715"/>
                <a:gd name="T10" fmla="*/ 34 w 549"/>
                <a:gd name="T11" fmla="*/ 715 h 715"/>
                <a:gd name="T12" fmla="*/ 0 w 549"/>
                <a:gd name="T13" fmla="*/ 658 h 715"/>
                <a:gd name="T14" fmla="*/ 250 w 549"/>
                <a:gd name="T15" fmla="*/ 455 h 715"/>
                <a:gd name="T16" fmla="*/ 316 w 549"/>
                <a:gd name="T17" fmla="*/ 419 h 715"/>
                <a:gd name="T18" fmla="*/ 55 w 549"/>
                <a:gd name="T19" fmla="*/ 261 h 715"/>
                <a:gd name="T20" fmla="*/ 67 w 549"/>
                <a:gd name="T21" fmla="*/ 12 h 715"/>
                <a:gd name="T22" fmla="*/ 198 w 549"/>
                <a:gd name="T23"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715">
                  <a:moveTo>
                    <a:pt x="198" y="0"/>
                  </a:moveTo>
                  <a:cubicBezTo>
                    <a:pt x="198" y="0"/>
                    <a:pt x="197" y="47"/>
                    <a:pt x="203" y="80"/>
                  </a:cubicBezTo>
                  <a:cubicBezTo>
                    <a:pt x="203" y="80"/>
                    <a:pt x="307" y="151"/>
                    <a:pt x="347" y="185"/>
                  </a:cubicBezTo>
                  <a:cubicBezTo>
                    <a:pt x="469" y="289"/>
                    <a:pt x="526" y="337"/>
                    <a:pt x="537" y="389"/>
                  </a:cubicBezTo>
                  <a:cubicBezTo>
                    <a:pt x="549" y="441"/>
                    <a:pt x="547" y="497"/>
                    <a:pt x="469" y="520"/>
                  </a:cubicBezTo>
                  <a:cubicBezTo>
                    <a:pt x="390" y="544"/>
                    <a:pt x="83" y="673"/>
                    <a:pt x="34" y="715"/>
                  </a:cubicBezTo>
                  <a:cubicBezTo>
                    <a:pt x="0" y="658"/>
                    <a:pt x="0" y="658"/>
                    <a:pt x="0" y="658"/>
                  </a:cubicBezTo>
                  <a:cubicBezTo>
                    <a:pt x="0" y="658"/>
                    <a:pt x="226" y="476"/>
                    <a:pt x="250" y="455"/>
                  </a:cubicBezTo>
                  <a:cubicBezTo>
                    <a:pt x="274" y="434"/>
                    <a:pt x="316" y="419"/>
                    <a:pt x="316" y="419"/>
                  </a:cubicBezTo>
                  <a:cubicBezTo>
                    <a:pt x="55" y="261"/>
                    <a:pt x="55" y="261"/>
                    <a:pt x="55" y="261"/>
                  </a:cubicBezTo>
                  <a:cubicBezTo>
                    <a:pt x="67" y="12"/>
                    <a:pt x="67" y="12"/>
                    <a:pt x="67" y="12"/>
                  </a:cubicBezTo>
                  <a:lnTo>
                    <a:pt x="198" y="0"/>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0" name="Freeform 66">
              <a:extLst>
                <a:ext uri="{FF2B5EF4-FFF2-40B4-BE49-F238E27FC236}">
                  <a16:creationId xmlns:a16="http://schemas.microsoft.com/office/drawing/2014/main" id="{8FB1DA80-4E47-45A2-87B2-EDF569E027E3}"/>
                </a:ext>
              </a:extLst>
            </p:cNvPr>
            <p:cNvSpPr>
              <a:spLocks/>
            </p:cNvSpPr>
            <p:nvPr/>
          </p:nvSpPr>
          <p:spPr bwMode="auto">
            <a:xfrm>
              <a:off x="5243513" y="7699375"/>
              <a:ext cx="1419225" cy="3340100"/>
            </a:xfrm>
            <a:custGeom>
              <a:avLst/>
              <a:gdLst>
                <a:gd name="T0" fmla="*/ 78 w 447"/>
                <a:gd name="T1" fmla="*/ 0 h 1051"/>
                <a:gd name="T2" fmla="*/ 43 w 447"/>
                <a:gd name="T3" fmla="*/ 173 h 1051"/>
                <a:gd name="T4" fmla="*/ 304 w 447"/>
                <a:gd name="T5" fmla="*/ 559 h 1051"/>
                <a:gd name="T6" fmla="*/ 278 w 447"/>
                <a:gd name="T7" fmla="*/ 799 h 1051"/>
                <a:gd name="T8" fmla="*/ 341 w 447"/>
                <a:gd name="T9" fmla="*/ 1051 h 1051"/>
                <a:gd name="T10" fmla="*/ 406 w 447"/>
                <a:gd name="T11" fmla="*/ 1051 h 1051"/>
                <a:gd name="T12" fmla="*/ 408 w 447"/>
                <a:gd name="T13" fmla="*/ 723 h 1051"/>
                <a:gd name="T14" fmla="*/ 439 w 447"/>
                <a:gd name="T15" fmla="*/ 545 h 1051"/>
                <a:gd name="T16" fmla="*/ 287 w 447"/>
                <a:gd name="T17" fmla="*/ 176 h 1051"/>
                <a:gd name="T18" fmla="*/ 291 w 447"/>
                <a:gd name="T19" fmla="*/ 19 h 1051"/>
                <a:gd name="T20" fmla="*/ 78 w 447"/>
                <a:gd name="T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1051">
                  <a:moveTo>
                    <a:pt x="78" y="0"/>
                  </a:moveTo>
                  <a:cubicBezTo>
                    <a:pt x="78" y="0"/>
                    <a:pt x="0" y="77"/>
                    <a:pt x="43" y="173"/>
                  </a:cubicBezTo>
                  <a:cubicBezTo>
                    <a:pt x="87" y="268"/>
                    <a:pt x="298" y="534"/>
                    <a:pt x="304" y="559"/>
                  </a:cubicBezTo>
                  <a:cubicBezTo>
                    <a:pt x="304" y="559"/>
                    <a:pt x="243" y="651"/>
                    <a:pt x="278" y="799"/>
                  </a:cubicBezTo>
                  <a:cubicBezTo>
                    <a:pt x="314" y="947"/>
                    <a:pt x="337" y="1008"/>
                    <a:pt x="341" y="1051"/>
                  </a:cubicBezTo>
                  <a:cubicBezTo>
                    <a:pt x="406" y="1051"/>
                    <a:pt x="406" y="1051"/>
                    <a:pt x="406" y="1051"/>
                  </a:cubicBezTo>
                  <a:cubicBezTo>
                    <a:pt x="406" y="1051"/>
                    <a:pt x="402" y="792"/>
                    <a:pt x="408" y="723"/>
                  </a:cubicBezTo>
                  <a:cubicBezTo>
                    <a:pt x="414" y="654"/>
                    <a:pt x="431" y="578"/>
                    <a:pt x="439" y="545"/>
                  </a:cubicBezTo>
                  <a:cubicBezTo>
                    <a:pt x="447" y="511"/>
                    <a:pt x="326" y="227"/>
                    <a:pt x="287" y="176"/>
                  </a:cubicBezTo>
                  <a:cubicBezTo>
                    <a:pt x="291" y="19"/>
                    <a:pt x="291" y="19"/>
                    <a:pt x="291" y="19"/>
                  </a:cubicBezTo>
                  <a:lnTo>
                    <a:pt x="78" y="0"/>
                  </a:ln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1" name="Freeform 67">
              <a:extLst>
                <a:ext uri="{FF2B5EF4-FFF2-40B4-BE49-F238E27FC236}">
                  <a16:creationId xmlns:a16="http://schemas.microsoft.com/office/drawing/2014/main" id="{24FEF53D-B6CC-4E3C-B50B-018574468CE2}"/>
                </a:ext>
              </a:extLst>
            </p:cNvPr>
            <p:cNvSpPr>
              <a:spLocks/>
            </p:cNvSpPr>
            <p:nvPr/>
          </p:nvSpPr>
          <p:spPr bwMode="auto">
            <a:xfrm>
              <a:off x="6196013" y="6007100"/>
              <a:ext cx="527050" cy="1439863"/>
            </a:xfrm>
            <a:custGeom>
              <a:avLst/>
              <a:gdLst>
                <a:gd name="T0" fmla="*/ 155 w 166"/>
                <a:gd name="T1" fmla="*/ 278 h 453"/>
                <a:gd name="T2" fmla="*/ 90 w 166"/>
                <a:gd name="T3" fmla="*/ 404 h 453"/>
                <a:gd name="T4" fmla="*/ 42 w 166"/>
                <a:gd name="T5" fmla="*/ 450 h 453"/>
                <a:gd name="T6" fmla="*/ 26 w 166"/>
                <a:gd name="T7" fmla="*/ 438 h 453"/>
                <a:gd name="T8" fmla="*/ 52 w 166"/>
                <a:gd name="T9" fmla="*/ 8 h 453"/>
                <a:gd name="T10" fmla="*/ 125 w 166"/>
                <a:gd name="T11" fmla="*/ 147 h 453"/>
                <a:gd name="T12" fmla="*/ 84 w 166"/>
                <a:gd name="T13" fmla="*/ 301 h 453"/>
                <a:gd name="T14" fmla="*/ 109 w 166"/>
                <a:gd name="T15" fmla="*/ 242 h 453"/>
                <a:gd name="T16" fmla="*/ 155 w 166"/>
                <a:gd name="T17" fmla="*/ 27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453">
                  <a:moveTo>
                    <a:pt x="155" y="278"/>
                  </a:moveTo>
                  <a:cubicBezTo>
                    <a:pt x="155" y="278"/>
                    <a:pt x="127" y="352"/>
                    <a:pt x="90" y="404"/>
                  </a:cubicBezTo>
                  <a:cubicBezTo>
                    <a:pt x="75" y="425"/>
                    <a:pt x="58" y="442"/>
                    <a:pt x="42" y="450"/>
                  </a:cubicBezTo>
                  <a:cubicBezTo>
                    <a:pt x="34" y="453"/>
                    <a:pt x="29" y="449"/>
                    <a:pt x="26" y="438"/>
                  </a:cubicBezTo>
                  <a:cubicBezTo>
                    <a:pt x="0" y="367"/>
                    <a:pt x="52" y="8"/>
                    <a:pt x="52" y="8"/>
                  </a:cubicBezTo>
                  <a:cubicBezTo>
                    <a:pt x="52" y="8"/>
                    <a:pt x="166" y="0"/>
                    <a:pt x="125" y="147"/>
                  </a:cubicBezTo>
                  <a:cubicBezTo>
                    <a:pt x="84" y="294"/>
                    <a:pt x="84" y="301"/>
                    <a:pt x="84" y="301"/>
                  </a:cubicBezTo>
                  <a:cubicBezTo>
                    <a:pt x="109" y="242"/>
                    <a:pt x="109" y="242"/>
                    <a:pt x="109" y="242"/>
                  </a:cubicBezTo>
                  <a:lnTo>
                    <a:pt x="155" y="278"/>
                  </a:ln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2" name="Freeform 68">
              <a:extLst>
                <a:ext uri="{FF2B5EF4-FFF2-40B4-BE49-F238E27FC236}">
                  <a16:creationId xmlns:a16="http://schemas.microsoft.com/office/drawing/2014/main" id="{F1C43FFE-57E7-4912-A28D-D73054F4274F}"/>
                </a:ext>
              </a:extLst>
            </p:cNvPr>
            <p:cNvSpPr>
              <a:spLocks/>
            </p:cNvSpPr>
            <p:nvPr/>
          </p:nvSpPr>
          <p:spPr bwMode="auto">
            <a:xfrm>
              <a:off x="6278563" y="6748463"/>
              <a:ext cx="203200" cy="698500"/>
            </a:xfrm>
            <a:custGeom>
              <a:avLst/>
              <a:gdLst>
                <a:gd name="T0" fmla="*/ 64 w 64"/>
                <a:gd name="T1" fmla="*/ 171 h 220"/>
                <a:gd name="T2" fmla="*/ 16 w 64"/>
                <a:gd name="T3" fmla="*/ 217 h 220"/>
                <a:gd name="T4" fmla="*/ 0 w 64"/>
                <a:gd name="T5" fmla="*/ 205 h 220"/>
                <a:gd name="T6" fmla="*/ 23 w 64"/>
                <a:gd name="T7" fmla="*/ 0 h 220"/>
                <a:gd name="T8" fmla="*/ 57 w 64"/>
                <a:gd name="T9" fmla="*/ 34 h 220"/>
                <a:gd name="T10" fmla="*/ 64 w 64"/>
                <a:gd name="T11" fmla="*/ 171 h 220"/>
              </a:gdLst>
              <a:ahLst/>
              <a:cxnLst>
                <a:cxn ang="0">
                  <a:pos x="T0" y="T1"/>
                </a:cxn>
                <a:cxn ang="0">
                  <a:pos x="T2" y="T3"/>
                </a:cxn>
                <a:cxn ang="0">
                  <a:pos x="T4" y="T5"/>
                </a:cxn>
                <a:cxn ang="0">
                  <a:pos x="T6" y="T7"/>
                </a:cxn>
                <a:cxn ang="0">
                  <a:pos x="T8" y="T9"/>
                </a:cxn>
                <a:cxn ang="0">
                  <a:pos x="T10" y="T11"/>
                </a:cxn>
              </a:cxnLst>
              <a:rect l="0" t="0" r="r" b="b"/>
              <a:pathLst>
                <a:path w="64" h="220">
                  <a:moveTo>
                    <a:pt x="64" y="171"/>
                  </a:moveTo>
                  <a:cubicBezTo>
                    <a:pt x="49" y="192"/>
                    <a:pt x="32" y="209"/>
                    <a:pt x="16" y="217"/>
                  </a:cubicBezTo>
                  <a:cubicBezTo>
                    <a:pt x="8" y="220"/>
                    <a:pt x="3" y="216"/>
                    <a:pt x="0" y="205"/>
                  </a:cubicBezTo>
                  <a:cubicBezTo>
                    <a:pt x="23" y="0"/>
                    <a:pt x="23" y="0"/>
                    <a:pt x="23" y="0"/>
                  </a:cubicBezTo>
                  <a:cubicBezTo>
                    <a:pt x="57" y="34"/>
                    <a:pt x="57" y="34"/>
                    <a:pt x="57" y="34"/>
                  </a:cubicBezTo>
                  <a:cubicBezTo>
                    <a:pt x="57" y="34"/>
                    <a:pt x="46" y="101"/>
                    <a:pt x="64" y="171"/>
                  </a:cubicBezTo>
                  <a:close/>
                </a:path>
              </a:pathLst>
            </a:custGeom>
            <a:solidFill>
              <a:srgbClr val="242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3" name="Freeform 69">
              <a:extLst>
                <a:ext uri="{FF2B5EF4-FFF2-40B4-BE49-F238E27FC236}">
                  <a16:creationId xmlns:a16="http://schemas.microsoft.com/office/drawing/2014/main" id="{7F8230C3-A4BF-40F2-9900-71421DE64E17}"/>
                </a:ext>
              </a:extLst>
            </p:cNvPr>
            <p:cNvSpPr>
              <a:spLocks/>
            </p:cNvSpPr>
            <p:nvPr/>
          </p:nvSpPr>
          <p:spPr bwMode="auto">
            <a:xfrm>
              <a:off x="6526213" y="6757988"/>
              <a:ext cx="149225" cy="149225"/>
            </a:xfrm>
            <a:custGeom>
              <a:avLst/>
              <a:gdLst>
                <a:gd name="T0" fmla="*/ 47 w 47"/>
                <a:gd name="T1" fmla="*/ 31 h 47"/>
                <a:gd name="T2" fmla="*/ 39 w 47"/>
                <a:gd name="T3" fmla="*/ 47 h 47"/>
                <a:gd name="T4" fmla="*/ 0 w 47"/>
                <a:gd name="T5" fmla="*/ 36 h 47"/>
                <a:gd name="T6" fmla="*/ 17 w 47"/>
                <a:gd name="T7" fmla="*/ 0 h 47"/>
                <a:gd name="T8" fmla="*/ 47 w 47"/>
                <a:gd name="T9" fmla="*/ 31 h 47"/>
              </a:gdLst>
              <a:ahLst/>
              <a:cxnLst>
                <a:cxn ang="0">
                  <a:pos x="T0" y="T1"/>
                </a:cxn>
                <a:cxn ang="0">
                  <a:pos x="T2" y="T3"/>
                </a:cxn>
                <a:cxn ang="0">
                  <a:pos x="T4" y="T5"/>
                </a:cxn>
                <a:cxn ang="0">
                  <a:pos x="T6" y="T7"/>
                </a:cxn>
                <a:cxn ang="0">
                  <a:pos x="T8" y="T9"/>
                </a:cxn>
              </a:cxnLst>
              <a:rect l="0" t="0" r="r" b="b"/>
              <a:pathLst>
                <a:path w="47" h="47">
                  <a:moveTo>
                    <a:pt x="47" y="31"/>
                  </a:moveTo>
                  <a:cubicBezTo>
                    <a:pt x="39" y="47"/>
                    <a:pt x="39" y="47"/>
                    <a:pt x="39" y="47"/>
                  </a:cubicBezTo>
                  <a:cubicBezTo>
                    <a:pt x="19" y="45"/>
                    <a:pt x="6" y="40"/>
                    <a:pt x="0" y="36"/>
                  </a:cubicBezTo>
                  <a:cubicBezTo>
                    <a:pt x="17" y="0"/>
                    <a:pt x="17" y="0"/>
                    <a:pt x="17" y="0"/>
                  </a:cubicBezTo>
                  <a:lnTo>
                    <a:pt x="47" y="31"/>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4" name="Freeform 70">
              <a:extLst>
                <a:ext uri="{FF2B5EF4-FFF2-40B4-BE49-F238E27FC236}">
                  <a16:creationId xmlns:a16="http://schemas.microsoft.com/office/drawing/2014/main" id="{4AF56127-E628-4642-B080-B72D532BC179}"/>
                </a:ext>
              </a:extLst>
            </p:cNvPr>
            <p:cNvSpPr>
              <a:spLocks/>
            </p:cNvSpPr>
            <p:nvPr/>
          </p:nvSpPr>
          <p:spPr bwMode="auto">
            <a:xfrm>
              <a:off x="5443538" y="5934075"/>
              <a:ext cx="1174750" cy="1851025"/>
            </a:xfrm>
            <a:custGeom>
              <a:avLst/>
              <a:gdLst>
                <a:gd name="T0" fmla="*/ 354 w 370"/>
                <a:gd name="T1" fmla="*/ 542 h 582"/>
                <a:gd name="T2" fmla="*/ 350 w 370"/>
                <a:gd name="T3" fmla="*/ 558 h 582"/>
                <a:gd name="T4" fmla="*/ 91 w 370"/>
                <a:gd name="T5" fmla="*/ 565 h 582"/>
                <a:gd name="T6" fmla="*/ 12 w 370"/>
                <a:gd name="T7" fmla="*/ 554 h 582"/>
                <a:gd name="T8" fmla="*/ 5 w 370"/>
                <a:gd name="T9" fmla="*/ 537 h 582"/>
                <a:gd name="T10" fmla="*/ 81 w 370"/>
                <a:gd name="T11" fmla="*/ 399 h 582"/>
                <a:gd name="T12" fmla="*/ 56 w 370"/>
                <a:gd name="T13" fmla="*/ 250 h 582"/>
                <a:gd name="T14" fmla="*/ 56 w 370"/>
                <a:gd name="T15" fmla="*/ 247 h 582"/>
                <a:gd name="T16" fmla="*/ 29 w 370"/>
                <a:gd name="T17" fmla="*/ 58 h 582"/>
                <a:gd name="T18" fmla="*/ 37 w 370"/>
                <a:gd name="T19" fmla="*/ 46 h 582"/>
                <a:gd name="T20" fmla="*/ 286 w 370"/>
                <a:gd name="T21" fmla="*/ 30 h 582"/>
                <a:gd name="T22" fmla="*/ 342 w 370"/>
                <a:gd name="T23" fmla="*/ 152 h 582"/>
                <a:gd name="T24" fmla="*/ 305 w 370"/>
                <a:gd name="T25" fmla="*/ 388 h 582"/>
                <a:gd name="T26" fmla="*/ 354 w 370"/>
                <a:gd name="T27" fmla="*/ 54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582">
                  <a:moveTo>
                    <a:pt x="354" y="542"/>
                  </a:moveTo>
                  <a:cubicBezTo>
                    <a:pt x="358" y="548"/>
                    <a:pt x="356" y="555"/>
                    <a:pt x="350" y="558"/>
                  </a:cubicBezTo>
                  <a:cubicBezTo>
                    <a:pt x="299" y="582"/>
                    <a:pt x="178" y="574"/>
                    <a:pt x="91" y="565"/>
                  </a:cubicBezTo>
                  <a:cubicBezTo>
                    <a:pt x="58" y="561"/>
                    <a:pt x="30" y="557"/>
                    <a:pt x="12" y="554"/>
                  </a:cubicBezTo>
                  <a:cubicBezTo>
                    <a:pt x="4" y="553"/>
                    <a:pt x="0" y="544"/>
                    <a:pt x="5" y="537"/>
                  </a:cubicBezTo>
                  <a:cubicBezTo>
                    <a:pt x="27" y="507"/>
                    <a:pt x="68" y="442"/>
                    <a:pt x="81" y="399"/>
                  </a:cubicBezTo>
                  <a:cubicBezTo>
                    <a:pt x="96" y="347"/>
                    <a:pt x="60" y="276"/>
                    <a:pt x="56" y="250"/>
                  </a:cubicBezTo>
                  <a:cubicBezTo>
                    <a:pt x="56" y="249"/>
                    <a:pt x="56" y="248"/>
                    <a:pt x="56" y="247"/>
                  </a:cubicBezTo>
                  <a:cubicBezTo>
                    <a:pt x="54" y="227"/>
                    <a:pt x="34" y="94"/>
                    <a:pt x="29" y="58"/>
                  </a:cubicBezTo>
                  <a:cubicBezTo>
                    <a:pt x="28" y="53"/>
                    <a:pt x="31" y="48"/>
                    <a:pt x="37" y="46"/>
                  </a:cubicBezTo>
                  <a:cubicBezTo>
                    <a:pt x="174" y="0"/>
                    <a:pt x="205" y="9"/>
                    <a:pt x="286" y="30"/>
                  </a:cubicBezTo>
                  <a:cubicBezTo>
                    <a:pt x="370" y="52"/>
                    <a:pt x="358" y="131"/>
                    <a:pt x="342" y="152"/>
                  </a:cubicBezTo>
                  <a:cubicBezTo>
                    <a:pt x="327" y="172"/>
                    <a:pt x="312" y="319"/>
                    <a:pt x="305" y="388"/>
                  </a:cubicBezTo>
                  <a:cubicBezTo>
                    <a:pt x="299" y="444"/>
                    <a:pt x="339" y="516"/>
                    <a:pt x="354" y="542"/>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5" name="Freeform 71">
              <a:extLst>
                <a:ext uri="{FF2B5EF4-FFF2-40B4-BE49-F238E27FC236}">
                  <a16:creationId xmlns:a16="http://schemas.microsoft.com/office/drawing/2014/main" id="{2BBC897E-6ED6-46D6-BB4E-91D4FEA883F2}"/>
                </a:ext>
              </a:extLst>
            </p:cNvPr>
            <p:cNvSpPr>
              <a:spLocks/>
            </p:cNvSpPr>
            <p:nvPr/>
          </p:nvSpPr>
          <p:spPr bwMode="auto">
            <a:xfrm>
              <a:off x="5443538" y="6481763"/>
              <a:ext cx="387350" cy="1246188"/>
            </a:xfrm>
            <a:custGeom>
              <a:avLst/>
              <a:gdLst>
                <a:gd name="T0" fmla="*/ 101 w 122"/>
                <a:gd name="T1" fmla="*/ 383 h 392"/>
                <a:gd name="T2" fmla="*/ 95 w 122"/>
                <a:gd name="T3" fmla="*/ 389 h 392"/>
                <a:gd name="T4" fmla="*/ 87 w 122"/>
                <a:gd name="T5" fmla="*/ 392 h 392"/>
                <a:gd name="T6" fmla="*/ 12 w 122"/>
                <a:gd name="T7" fmla="*/ 382 h 392"/>
                <a:gd name="T8" fmla="*/ 5 w 122"/>
                <a:gd name="T9" fmla="*/ 365 h 392"/>
                <a:gd name="T10" fmla="*/ 81 w 122"/>
                <a:gd name="T11" fmla="*/ 227 h 392"/>
                <a:gd name="T12" fmla="*/ 56 w 122"/>
                <a:gd name="T13" fmla="*/ 79 h 392"/>
                <a:gd name="T14" fmla="*/ 56 w 122"/>
                <a:gd name="T15" fmla="*/ 76 h 392"/>
                <a:gd name="T16" fmla="*/ 75 w 122"/>
                <a:gd name="T17" fmla="*/ 6 h 392"/>
                <a:gd name="T18" fmla="*/ 101 w 122"/>
                <a:gd name="T19" fmla="*/ 38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92">
                  <a:moveTo>
                    <a:pt x="101" y="383"/>
                  </a:moveTo>
                  <a:cubicBezTo>
                    <a:pt x="99" y="385"/>
                    <a:pt x="98" y="387"/>
                    <a:pt x="95" y="389"/>
                  </a:cubicBezTo>
                  <a:cubicBezTo>
                    <a:pt x="93" y="391"/>
                    <a:pt x="90" y="392"/>
                    <a:pt x="87" y="392"/>
                  </a:cubicBezTo>
                  <a:cubicBezTo>
                    <a:pt x="55" y="389"/>
                    <a:pt x="29" y="385"/>
                    <a:pt x="12" y="382"/>
                  </a:cubicBezTo>
                  <a:cubicBezTo>
                    <a:pt x="4" y="381"/>
                    <a:pt x="0" y="372"/>
                    <a:pt x="5" y="365"/>
                  </a:cubicBezTo>
                  <a:cubicBezTo>
                    <a:pt x="27" y="335"/>
                    <a:pt x="68" y="270"/>
                    <a:pt x="81" y="227"/>
                  </a:cubicBezTo>
                  <a:cubicBezTo>
                    <a:pt x="96" y="176"/>
                    <a:pt x="61" y="106"/>
                    <a:pt x="56" y="79"/>
                  </a:cubicBezTo>
                  <a:cubicBezTo>
                    <a:pt x="56" y="78"/>
                    <a:pt x="56" y="77"/>
                    <a:pt x="56" y="76"/>
                  </a:cubicBezTo>
                  <a:cubicBezTo>
                    <a:pt x="58" y="43"/>
                    <a:pt x="63" y="0"/>
                    <a:pt x="75" y="6"/>
                  </a:cubicBezTo>
                  <a:cubicBezTo>
                    <a:pt x="95" y="14"/>
                    <a:pt x="122" y="346"/>
                    <a:pt x="101" y="383"/>
                  </a:cubicBezTo>
                  <a:close/>
                </a:path>
              </a:pathLst>
            </a:custGeom>
            <a:solidFill>
              <a:srgbClr val="242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6" name="Freeform 72">
              <a:extLst>
                <a:ext uri="{FF2B5EF4-FFF2-40B4-BE49-F238E27FC236}">
                  <a16:creationId xmlns:a16="http://schemas.microsoft.com/office/drawing/2014/main" id="{AB6E583A-41E7-44CA-8B59-A68433E943B9}"/>
                </a:ext>
              </a:extLst>
            </p:cNvPr>
            <p:cNvSpPr>
              <a:spLocks/>
            </p:cNvSpPr>
            <p:nvPr/>
          </p:nvSpPr>
          <p:spPr bwMode="auto">
            <a:xfrm>
              <a:off x="5764213" y="5645150"/>
              <a:ext cx="577850" cy="674688"/>
            </a:xfrm>
            <a:custGeom>
              <a:avLst/>
              <a:gdLst>
                <a:gd name="T0" fmla="*/ 61 w 182"/>
                <a:gd name="T1" fmla="*/ 13 h 212"/>
                <a:gd name="T2" fmla="*/ 0 w 182"/>
                <a:gd name="T3" fmla="*/ 117 h 212"/>
                <a:gd name="T4" fmla="*/ 182 w 182"/>
                <a:gd name="T5" fmla="*/ 120 h 212"/>
                <a:gd name="T6" fmla="*/ 140 w 182"/>
                <a:gd name="T7" fmla="*/ 72 h 212"/>
                <a:gd name="T8" fmla="*/ 61 w 182"/>
                <a:gd name="T9" fmla="*/ 13 h 212"/>
              </a:gdLst>
              <a:ahLst/>
              <a:cxnLst>
                <a:cxn ang="0">
                  <a:pos x="T0" y="T1"/>
                </a:cxn>
                <a:cxn ang="0">
                  <a:pos x="T2" y="T3"/>
                </a:cxn>
                <a:cxn ang="0">
                  <a:pos x="T4" y="T5"/>
                </a:cxn>
                <a:cxn ang="0">
                  <a:pos x="T6" y="T7"/>
                </a:cxn>
                <a:cxn ang="0">
                  <a:pos x="T8" y="T9"/>
                </a:cxn>
              </a:cxnLst>
              <a:rect l="0" t="0" r="r" b="b"/>
              <a:pathLst>
                <a:path w="182" h="212">
                  <a:moveTo>
                    <a:pt x="61" y="13"/>
                  </a:moveTo>
                  <a:cubicBezTo>
                    <a:pt x="61" y="13"/>
                    <a:pt x="64" y="90"/>
                    <a:pt x="0" y="117"/>
                  </a:cubicBezTo>
                  <a:cubicBezTo>
                    <a:pt x="0" y="117"/>
                    <a:pt x="143" y="212"/>
                    <a:pt x="182" y="120"/>
                  </a:cubicBezTo>
                  <a:cubicBezTo>
                    <a:pt x="182" y="120"/>
                    <a:pt x="146" y="94"/>
                    <a:pt x="140" y="72"/>
                  </a:cubicBezTo>
                  <a:cubicBezTo>
                    <a:pt x="133" y="50"/>
                    <a:pt x="76" y="0"/>
                    <a:pt x="61" y="13"/>
                  </a:cubicBezTo>
                </a:path>
              </a:pathLst>
            </a:custGeom>
            <a:solidFill>
              <a:srgbClr val="ECB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7" name="Freeform 73">
              <a:extLst>
                <a:ext uri="{FF2B5EF4-FFF2-40B4-BE49-F238E27FC236}">
                  <a16:creationId xmlns:a16="http://schemas.microsoft.com/office/drawing/2014/main" id="{E91D590B-DFD4-4922-90A3-13D576083CD0}"/>
                </a:ext>
              </a:extLst>
            </p:cNvPr>
            <p:cNvSpPr>
              <a:spLocks/>
            </p:cNvSpPr>
            <p:nvPr/>
          </p:nvSpPr>
          <p:spPr bwMode="auto">
            <a:xfrm>
              <a:off x="5970588" y="6777038"/>
              <a:ext cx="241300" cy="196850"/>
            </a:xfrm>
            <a:custGeom>
              <a:avLst/>
              <a:gdLst>
                <a:gd name="T0" fmla="*/ 38 w 76"/>
                <a:gd name="T1" fmla="*/ 0 h 62"/>
                <a:gd name="T2" fmla="*/ 4 w 76"/>
                <a:gd name="T3" fmla="*/ 28 h 62"/>
                <a:gd name="T4" fmla="*/ 43 w 76"/>
                <a:gd name="T5" fmla="*/ 62 h 62"/>
                <a:gd name="T6" fmla="*/ 76 w 76"/>
                <a:gd name="T7" fmla="*/ 27 h 62"/>
                <a:gd name="T8" fmla="*/ 38 w 76"/>
                <a:gd name="T9" fmla="*/ 0 h 62"/>
              </a:gdLst>
              <a:ahLst/>
              <a:cxnLst>
                <a:cxn ang="0">
                  <a:pos x="T0" y="T1"/>
                </a:cxn>
                <a:cxn ang="0">
                  <a:pos x="T2" y="T3"/>
                </a:cxn>
                <a:cxn ang="0">
                  <a:pos x="T4" y="T5"/>
                </a:cxn>
                <a:cxn ang="0">
                  <a:pos x="T6" y="T7"/>
                </a:cxn>
                <a:cxn ang="0">
                  <a:pos x="T8" y="T9"/>
                </a:cxn>
              </a:cxnLst>
              <a:rect l="0" t="0" r="r" b="b"/>
              <a:pathLst>
                <a:path w="76" h="62">
                  <a:moveTo>
                    <a:pt x="38" y="0"/>
                  </a:moveTo>
                  <a:cubicBezTo>
                    <a:pt x="38" y="0"/>
                    <a:pt x="9" y="26"/>
                    <a:pt x="4" y="28"/>
                  </a:cubicBezTo>
                  <a:cubicBezTo>
                    <a:pt x="0" y="31"/>
                    <a:pt x="43" y="62"/>
                    <a:pt x="43" y="62"/>
                  </a:cubicBezTo>
                  <a:cubicBezTo>
                    <a:pt x="76" y="27"/>
                    <a:pt x="76" y="27"/>
                    <a:pt x="76" y="27"/>
                  </a:cubicBezTo>
                  <a:lnTo>
                    <a:pt x="38" y="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8" name="Freeform 74">
              <a:extLst>
                <a:ext uri="{FF2B5EF4-FFF2-40B4-BE49-F238E27FC236}">
                  <a16:creationId xmlns:a16="http://schemas.microsoft.com/office/drawing/2014/main" id="{D897E354-7F84-470A-950C-9209CF7994F4}"/>
                </a:ext>
              </a:extLst>
            </p:cNvPr>
            <p:cNvSpPr>
              <a:spLocks/>
            </p:cNvSpPr>
            <p:nvPr/>
          </p:nvSpPr>
          <p:spPr bwMode="auto">
            <a:xfrm>
              <a:off x="6256338" y="6249988"/>
              <a:ext cx="511175" cy="657225"/>
            </a:xfrm>
            <a:custGeom>
              <a:avLst/>
              <a:gdLst>
                <a:gd name="T0" fmla="*/ 52 w 322"/>
                <a:gd name="T1" fmla="*/ 36 h 414"/>
                <a:gd name="T2" fmla="*/ 322 w 322"/>
                <a:gd name="T3" fmla="*/ 0 h 414"/>
                <a:gd name="T4" fmla="*/ 256 w 322"/>
                <a:gd name="T5" fmla="*/ 352 h 414"/>
                <a:gd name="T6" fmla="*/ 0 w 322"/>
                <a:gd name="T7" fmla="*/ 414 h 414"/>
                <a:gd name="T8" fmla="*/ 52 w 322"/>
                <a:gd name="T9" fmla="*/ 36 h 414"/>
              </a:gdLst>
              <a:ahLst/>
              <a:cxnLst>
                <a:cxn ang="0">
                  <a:pos x="T0" y="T1"/>
                </a:cxn>
                <a:cxn ang="0">
                  <a:pos x="T2" y="T3"/>
                </a:cxn>
                <a:cxn ang="0">
                  <a:pos x="T4" y="T5"/>
                </a:cxn>
                <a:cxn ang="0">
                  <a:pos x="T6" y="T7"/>
                </a:cxn>
                <a:cxn ang="0">
                  <a:pos x="T8" y="T9"/>
                </a:cxn>
              </a:cxnLst>
              <a:rect l="0" t="0" r="r" b="b"/>
              <a:pathLst>
                <a:path w="322" h="414">
                  <a:moveTo>
                    <a:pt x="52" y="36"/>
                  </a:moveTo>
                  <a:lnTo>
                    <a:pt x="322" y="0"/>
                  </a:lnTo>
                  <a:lnTo>
                    <a:pt x="256" y="352"/>
                  </a:lnTo>
                  <a:lnTo>
                    <a:pt x="0" y="414"/>
                  </a:lnTo>
                  <a:lnTo>
                    <a:pt x="52" y="36"/>
                  </a:lnTo>
                  <a:close/>
                </a:path>
              </a:pathLst>
            </a:custGeom>
            <a:solidFill>
              <a:srgbClr val="DBE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9" name="Freeform 75">
              <a:extLst>
                <a:ext uri="{FF2B5EF4-FFF2-40B4-BE49-F238E27FC236}">
                  <a16:creationId xmlns:a16="http://schemas.microsoft.com/office/drawing/2014/main" id="{21F73E31-A77D-4697-950C-DA126A4CBDA2}"/>
                </a:ext>
              </a:extLst>
            </p:cNvPr>
            <p:cNvSpPr>
              <a:spLocks/>
            </p:cNvSpPr>
            <p:nvPr/>
          </p:nvSpPr>
          <p:spPr bwMode="auto">
            <a:xfrm>
              <a:off x="5932488" y="5086350"/>
              <a:ext cx="615950" cy="949325"/>
            </a:xfrm>
            <a:custGeom>
              <a:avLst/>
              <a:gdLst>
                <a:gd name="T0" fmla="*/ 192 w 194"/>
                <a:gd name="T1" fmla="*/ 129 h 299"/>
                <a:gd name="T2" fmla="*/ 189 w 194"/>
                <a:gd name="T3" fmla="*/ 145 h 299"/>
                <a:gd name="T4" fmla="*/ 175 w 194"/>
                <a:gd name="T5" fmla="*/ 184 h 299"/>
                <a:gd name="T6" fmla="*/ 161 w 194"/>
                <a:gd name="T7" fmla="*/ 222 h 299"/>
                <a:gd name="T8" fmla="*/ 147 w 194"/>
                <a:gd name="T9" fmla="*/ 247 h 299"/>
                <a:gd name="T10" fmla="*/ 117 w 194"/>
                <a:gd name="T11" fmla="*/ 279 h 299"/>
                <a:gd name="T12" fmla="*/ 115 w 194"/>
                <a:gd name="T13" fmla="*/ 281 h 299"/>
                <a:gd name="T14" fmla="*/ 107 w 194"/>
                <a:gd name="T15" fmla="*/ 295 h 299"/>
                <a:gd name="T16" fmla="*/ 85 w 194"/>
                <a:gd name="T17" fmla="*/ 293 h 299"/>
                <a:gd name="T18" fmla="*/ 56 w 194"/>
                <a:gd name="T19" fmla="*/ 263 h 299"/>
                <a:gd name="T20" fmla="*/ 35 w 194"/>
                <a:gd name="T21" fmla="*/ 237 h 299"/>
                <a:gd name="T22" fmla="*/ 8 w 194"/>
                <a:gd name="T23" fmla="*/ 186 h 299"/>
                <a:gd name="T24" fmla="*/ 0 w 194"/>
                <a:gd name="T25" fmla="*/ 121 h 299"/>
                <a:gd name="T26" fmla="*/ 16 w 194"/>
                <a:gd name="T27" fmla="*/ 55 h 299"/>
                <a:gd name="T28" fmla="*/ 57 w 194"/>
                <a:gd name="T29" fmla="*/ 19 h 299"/>
                <a:gd name="T30" fmla="*/ 148 w 194"/>
                <a:gd name="T31" fmla="*/ 33 h 299"/>
                <a:gd name="T32" fmla="*/ 192 w 194"/>
                <a:gd name="T33" fmla="*/ 1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299">
                  <a:moveTo>
                    <a:pt x="192" y="129"/>
                  </a:moveTo>
                  <a:cubicBezTo>
                    <a:pt x="191" y="135"/>
                    <a:pt x="190" y="140"/>
                    <a:pt x="189" y="145"/>
                  </a:cubicBezTo>
                  <a:cubicBezTo>
                    <a:pt x="186" y="161"/>
                    <a:pt x="181" y="173"/>
                    <a:pt x="175" y="184"/>
                  </a:cubicBezTo>
                  <a:cubicBezTo>
                    <a:pt x="167" y="197"/>
                    <a:pt x="164" y="214"/>
                    <a:pt x="161" y="222"/>
                  </a:cubicBezTo>
                  <a:cubicBezTo>
                    <a:pt x="161" y="222"/>
                    <a:pt x="156" y="239"/>
                    <a:pt x="147" y="247"/>
                  </a:cubicBezTo>
                  <a:cubicBezTo>
                    <a:pt x="139" y="256"/>
                    <a:pt x="126" y="272"/>
                    <a:pt x="117" y="279"/>
                  </a:cubicBezTo>
                  <a:cubicBezTo>
                    <a:pt x="116" y="279"/>
                    <a:pt x="115" y="280"/>
                    <a:pt x="115" y="281"/>
                  </a:cubicBezTo>
                  <a:cubicBezTo>
                    <a:pt x="108" y="287"/>
                    <a:pt x="110" y="293"/>
                    <a:pt x="107" y="295"/>
                  </a:cubicBezTo>
                  <a:cubicBezTo>
                    <a:pt x="103" y="297"/>
                    <a:pt x="91" y="299"/>
                    <a:pt x="85" y="293"/>
                  </a:cubicBezTo>
                  <a:cubicBezTo>
                    <a:pt x="79" y="287"/>
                    <a:pt x="62" y="274"/>
                    <a:pt x="56" y="263"/>
                  </a:cubicBezTo>
                  <a:cubicBezTo>
                    <a:pt x="49" y="253"/>
                    <a:pt x="36" y="244"/>
                    <a:pt x="35" y="237"/>
                  </a:cubicBezTo>
                  <a:cubicBezTo>
                    <a:pt x="35" y="230"/>
                    <a:pt x="28" y="197"/>
                    <a:pt x="8" y="186"/>
                  </a:cubicBezTo>
                  <a:cubicBezTo>
                    <a:pt x="8" y="186"/>
                    <a:pt x="0" y="140"/>
                    <a:pt x="0" y="121"/>
                  </a:cubicBezTo>
                  <a:cubicBezTo>
                    <a:pt x="0" y="102"/>
                    <a:pt x="3" y="74"/>
                    <a:pt x="16" y="55"/>
                  </a:cubicBezTo>
                  <a:cubicBezTo>
                    <a:pt x="30" y="36"/>
                    <a:pt x="44" y="22"/>
                    <a:pt x="57" y="19"/>
                  </a:cubicBezTo>
                  <a:cubicBezTo>
                    <a:pt x="71" y="17"/>
                    <a:pt x="115" y="0"/>
                    <a:pt x="148" y="33"/>
                  </a:cubicBezTo>
                  <a:cubicBezTo>
                    <a:pt x="181" y="66"/>
                    <a:pt x="194" y="104"/>
                    <a:pt x="192" y="129"/>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0" name="Freeform 76">
              <a:extLst>
                <a:ext uri="{FF2B5EF4-FFF2-40B4-BE49-F238E27FC236}">
                  <a16:creationId xmlns:a16="http://schemas.microsoft.com/office/drawing/2014/main" id="{8E4D7730-E8B4-4B44-8376-F550A11886B8}"/>
                </a:ext>
              </a:extLst>
            </p:cNvPr>
            <p:cNvSpPr>
              <a:spLocks/>
            </p:cNvSpPr>
            <p:nvPr/>
          </p:nvSpPr>
          <p:spPr bwMode="auto">
            <a:xfrm>
              <a:off x="5246688" y="6062663"/>
              <a:ext cx="920750" cy="1403350"/>
            </a:xfrm>
            <a:custGeom>
              <a:avLst/>
              <a:gdLst>
                <a:gd name="T0" fmla="*/ 290 w 290"/>
                <a:gd name="T1" fmla="*/ 282 h 442"/>
                <a:gd name="T2" fmla="*/ 63 w 290"/>
                <a:gd name="T3" fmla="*/ 427 h 442"/>
                <a:gd name="T4" fmla="*/ 10 w 290"/>
                <a:gd name="T5" fmla="*/ 404 h 442"/>
                <a:gd name="T6" fmla="*/ 33 w 290"/>
                <a:gd name="T7" fmla="*/ 239 h 442"/>
                <a:gd name="T8" fmla="*/ 50 w 290"/>
                <a:gd name="T9" fmla="*/ 81 h 442"/>
                <a:gd name="T10" fmla="*/ 116 w 290"/>
                <a:gd name="T11" fmla="*/ 0 h 442"/>
                <a:gd name="T12" fmla="*/ 117 w 290"/>
                <a:gd name="T13" fmla="*/ 0 h 442"/>
                <a:gd name="T14" fmla="*/ 154 w 290"/>
                <a:gd name="T15" fmla="*/ 116 h 442"/>
                <a:gd name="T16" fmla="*/ 118 w 290"/>
                <a:gd name="T17" fmla="*/ 277 h 442"/>
                <a:gd name="T18" fmla="*/ 118 w 290"/>
                <a:gd name="T19" fmla="*/ 277 h 442"/>
                <a:gd name="T20" fmla="*/ 111 w 290"/>
                <a:gd name="T21" fmla="*/ 306 h 442"/>
                <a:gd name="T22" fmla="*/ 134 w 290"/>
                <a:gd name="T23" fmla="*/ 296 h 442"/>
                <a:gd name="T24" fmla="*/ 241 w 290"/>
                <a:gd name="T25" fmla="*/ 235 h 442"/>
                <a:gd name="T26" fmla="*/ 281 w 290"/>
                <a:gd name="T27" fmla="*/ 275 h 442"/>
                <a:gd name="T28" fmla="*/ 290 w 290"/>
                <a:gd name="T29"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442">
                  <a:moveTo>
                    <a:pt x="290" y="282"/>
                  </a:moveTo>
                  <a:cubicBezTo>
                    <a:pt x="290" y="282"/>
                    <a:pt x="97" y="413"/>
                    <a:pt x="63" y="427"/>
                  </a:cubicBezTo>
                  <a:cubicBezTo>
                    <a:pt x="28" y="442"/>
                    <a:pt x="20" y="424"/>
                    <a:pt x="10" y="404"/>
                  </a:cubicBezTo>
                  <a:cubicBezTo>
                    <a:pt x="0" y="385"/>
                    <a:pt x="26" y="291"/>
                    <a:pt x="33" y="239"/>
                  </a:cubicBezTo>
                  <a:cubicBezTo>
                    <a:pt x="40" y="187"/>
                    <a:pt x="41" y="143"/>
                    <a:pt x="50" y="81"/>
                  </a:cubicBezTo>
                  <a:cubicBezTo>
                    <a:pt x="59" y="19"/>
                    <a:pt x="82" y="8"/>
                    <a:pt x="116" y="0"/>
                  </a:cubicBezTo>
                  <a:cubicBezTo>
                    <a:pt x="116" y="0"/>
                    <a:pt x="116" y="0"/>
                    <a:pt x="117" y="0"/>
                  </a:cubicBezTo>
                  <a:cubicBezTo>
                    <a:pt x="125" y="0"/>
                    <a:pt x="194" y="1"/>
                    <a:pt x="154" y="116"/>
                  </a:cubicBezTo>
                  <a:cubicBezTo>
                    <a:pt x="118" y="277"/>
                    <a:pt x="118" y="277"/>
                    <a:pt x="118" y="277"/>
                  </a:cubicBezTo>
                  <a:cubicBezTo>
                    <a:pt x="118" y="277"/>
                    <a:pt x="118" y="277"/>
                    <a:pt x="118" y="277"/>
                  </a:cubicBezTo>
                  <a:cubicBezTo>
                    <a:pt x="111" y="306"/>
                    <a:pt x="111" y="306"/>
                    <a:pt x="111" y="306"/>
                  </a:cubicBezTo>
                  <a:cubicBezTo>
                    <a:pt x="115" y="306"/>
                    <a:pt x="123" y="302"/>
                    <a:pt x="134" y="296"/>
                  </a:cubicBezTo>
                  <a:cubicBezTo>
                    <a:pt x="172" y="277"/>
                    <a:pt x="241" y="235"/>
                    <a:pt x="241" y="235"/>
                  </a:cubicBezTo>
                  <a:cubicBezTo>
                    <a:pt x="243" y="245"/>
                    <a:pt x="268" y="265"/>
                    <a:pt x="281" y="275"/>
                  </a:cubicBezTo>
                  <a:cubicBezTo>
                    <a:pt x="287" y="280"/>
                    <a:pt x="290" y="282"/>
                    <a:pt x="290" y="282"/>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1" name="Freeform 77">
              <a:extLst>
                <a:ext uri="{FF2B5EF4-FFF2-40B4-BE49-F238E27FC236}">
                  <a16:creationId xmlns:a16="http://schemas.microsoft.com/office/drawing/2014/main" id="{76394F33-E372-40A2-A08B-4F2D684471F2}"/>
                </a:ext>
              </a:extLst>
            </p:cNvPr>
            <p:cNvSpPr>
              <a:spLocks/>
            </p:cNvSpPr>
            <p:nvPr/>
          </p:nvSpPr>
          <p:spPr bwMode="auto">
            <a:xfrm>
              <a:off x="6272213" y="6275388"/>
              <a:ext cx="511175" cy="657225"/>
            </a:xfrm>
            <a:custGeom>
              <a:avLst/>
              <a:gdLst>
                <a:gd name="T0" fmla="*/ 322 w 322"/>
                <a:gd name="T1" fmla="*/ 0 h 414"/>
                <a:gd name="T2" fmla="*/ 294 w 322"/>
                <a:gd name="T3" fmla="*/ 148 h 414"/>
                <a:gd name="T4" fmla="*/ 256 w 322"/>
                <a:gd name="T5" fmla="*/ 352 h 414"/>
                <a:gd name="T6" fmla="*/ 198 w 322"/>
                <a:gd name="T7" fmla="*/ 366 h 414"/>
                <a:gd name="T8" fmla="*/ 0 w 322"/>
                <a:gd name="T9" fmla="*/ 414 h 414"/>
                <a:gd name="T10" fmla="*/ 54 w 322"/>
                <a:gd name="T11" fmla="*/ 36 h 414"/>
                <a:gd name="T12" fmla="*/ 322 w 322"/>
                <a:gd name="T13" fmla="*/ 0 h 414"/>
              </a:gdLst>
              <a:ahLst/>
              <a:cxnLst>
                <a:cxn ang="0">
                  <a:pos x="T0" y="T1"/>
                </a:cxn>
                <a:cxn ang="0">
                  <a:pos x="T2" y="T3"/>
                </a:cxn>
                <a:cxn ang="0">
                  <a:pos x="T4" y="T5"/>
                </a:cxn>
                <a:cxn ang="0">
                  <a:pos x="T6" y="T7"/>
                </a:cxn>
                <a:cxn ang="0">
                  <a:pos x="T8" y="T9"/>
                </a:cxn>
                <a:cxn ang="0">
                  <a:pos x="T10" y="T11"/>
                </a:cxn>
                <a:cxn ang="0">
                  <a:pos x="T12" y="T13"/>
                </a:cxn>
              </a:cxnLst>
              <a:rect l="0" t="0" r="r" b="b"/>
              <a:pathLst>
                <a:path w="322" h="414">
                  <a:moveTo>
                    <a:pt x="322" y="0"/>
                  </a:moveTo>
                  <a:lnTo>
                    <a:pt x="294" y="148"/>
                  </a:lnTo>
                  <a:lnTo>
                    <a:pt x="256" y="352"/>
                  </a:lnTo>
                  <a:lnTo>
                    <a:pt x="198" y="366"/>
                  </a:lnTo>
                  <a:lnTo>
                    <a:pt x="0" y="414"/>
                  </a:lnTo>
                  <a:lnTo>
                    <a:pt x="54" y="36"/>
                  </a:lnTo>
                  <a:lnTo>
                    <a:pt x="322" y="0"/>
                  </a:lnTo>
                  <a:close/>
                </a:path>
              </a:pathLst>
            </a:custGeom>
            <a:solidFill>
              <a:srgbClr val="1B0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2" name="Freeform 78">
              <a:extLst>
                <a:ext uri="{FF2B5EF4-FFF2-40B4-BE49-F238E27FC236}">
                  <a16:creationId xmlns:a16="http://schemas.microsoft.com/office/drawing/2014/main" id="{1120BE84-F33C-4E70-AAC3-27F2135567EF}"/>
                </a:ext>
              </a:extLst>
            </p:cNvPr>
            <p:cNvSpPr>
              <a:spLocks/>
            </p:cNvSpPr>
            <p:nvPr/>
          </p:nvSpPr>
          <p:spPr bwMode="auto">
            <a:xfrm>
              <a:off x="6586538" y="6510338"/>
              <a:ext cx="222250" cy="387350"/>
            </a:xfrm>
            <a:custGeom>
              <a:avLst/>
              <a:gdLst>
                <a:gd name="T0" fmla="*/ 65 w 70"/>
                <a:gd name="T1" fmla="*/ 64 h 122"/>
                <a:gd name="T2" fmla="*/ 59 w 70"/>
                <a:gd name="T3" fmla="*/ 85 h 122"/>
                <a:gd name="T4" fmla="*/ 11 w 70"/>
                <a:gd name="T5" fmla="*/ 114 h 122"/>
                <a:gd name="T6" fmla="*/ 0 w 70"/>
                <a:gd name="T7" fmla="*/ 109 h 122"/>
                <a:gd name="T8" fmla="*/ 29 w 70"/>
                <a:gd name="T9" fmla="*/ 102 h 122"/>
                <a:gd name="T10" fmla="*/ 48 w 70"/>
                <a:gd name="T11" fmla="*/ 0 h 122"/>
                <a:gd name="T12" fmla="*/ 65 w 70"/>
                <a:gd name="T13" fmla="*/ 28 h 122"/>
                <a:gd name="T14" fmla="*/ 63 w 70"/>
                <a:gd name="T15" fmla="*/ 45 h 122"/>
                <a:gd name="T16" fmla="*/ 65 w 70"/>
                <a:gd name="T17"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22">
                  <a:moveTo>
                    <a:pt x="65" y="64"/>
                  </a:moveTo>
                  <a:cubicBezTo>
                    <a:pt x="59" y="71"/>
                    <a:pt x="59" y="85"/>
                    <a:pt x="59" y="85"/>
                  </a:cubicBezTo>
                  <a:cubicBezTo>
                    <a:pt x="59" y="85"/>
                    <a:pt x="38" y="122"/>
                    <a:pt x="11" y="114"/>
                  </a:cubicBezTo>
                  <a:cubicBezTo>
                    <a:pt x="7" y="113"/>
                    <a:pt x="3" y="111"/>
                    <a:pt x="0" y="109"/>
                  </a:cubicBezTo>
                  <a:cubicBezTo>
                    <a:pt x="29" y="102"/>
                    <a:pt x="29" y="102"/>
                    <a:pt x="29" y="102"/>
                  </a:cubicBezTo>
                  <a:cubicBezTo>
                    <a:pt x="48" y="0"/>
                    <a:pt x="48" y="0"/>
                    <a:pt x="48" y="0"/>
                  </a:cubicBezTo>
                  <a:cubicBezTo>
                    <a:pt x="55" y="9"/>
                    <a:pt x="64" y="23"/>
                    <a:pt x="65" y="28"/>
                  </a:cubicBezTo>
                  <a:cubicBezTo>
                    <a:pt x="65" y="36"/>
                    <a:pt x="63" y="45"/>
                    <a:pt x="63" y="45"/>
                  </a:cubicBezTo>
                  <a:cubicBezTo>
                    <a:pt x="63" y="45"/>
                    <a:pt x="70" y="58"/>
                    <a:pt x="65" y="64"/>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3" name="Freeform 79">
              <a:extLst>
                <a:ext uri="{FF2B5EF4-FFF2-40B4-BE49-F238E27FC236}">
                  <a16:creationId xmlns:a16="http://schemas.microsoft.com/office/drawing/2014/main" id="{4AE15A84-B21F-4AD8-9836-8E56679CED86}"/>
                </a:ext>
              </a:extLst>
            </p:cNvPr>
            <p:cNvSpPr>
              <a:spLocks/>
            </p:cNvSpPr>
            <p:nvPr/>
          </p:nvSpPr>
          <p:spPr bwMode="auto">
            <a:xfrm>
              <a:off x="6618288" y="6592888"/>
              <a:ext cx="165100" cy="66675"/>
            </a:xfrm>
            <a:custGeom>
              <a:avLst/>
              <a:gdLst>
                <a:gd name="T0" fmla="*/ 50 w 52"/>
                <a:gd name="T1" fmla="*/ 21 h 21"/>
                <a:gd name="T2" fmla="*/ 7 w 52"/>
                <a:gd name="T3" fmla="*/ 14 h 21"/>
                <a:gd name="T4" fmla="*/ 1 w 52"/>
                <a:gd name="T5" fmla="*/ 6 h 21"/>
                <a:gd name="T6" fmla="*/ 1 w 52"/>
                <a:gd name="T7" fmla="*/ 6 h 21"/>
                <a:gd name="T8" fmla="*/ 9 w 52"/>
                <a:gd name="T9" fmla="*/ 1 h 21"/>
                <a:gd name="T10" fmla="*/ 52 w 52"/>
                <a:gd name="T11" fmla="*/ 7 h 21"/>
                <a:gd name="T12" fmla="*/ 50 w 52"/>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52" h="21">
                  <a:moveTo>
                    <a:pt x="50" y="21"/>
                  </a:moveTo>
                  <a:cubicBezTo>
                    <a:pt x="7" y="14"/>
                    <a:pt x="7" y="14"/>
                    <a:pt x="7" y="14"/>
                  </a:cubicBezTo>
                  <a:cubicBezTo>
                    <a:pt x="3" y="14"/>
                    <a:pt x="0" y="10"/>
                    <a:pt x="1" y="6"/>
                  </a:cubicBezTo>
                  <a:cubicBezTo>
                    <a:pt x="1" y="6"/>
                    <a:pt x="1" y="6"/>
                    <a:pt x="1" y="6"/>
                  </a:cubicBezTo>
                  <a:cubicBezTo>
                    <a:pt x="2" y="3"/>
                    <a:pt x="5" y="0"/>
                    <a:pt x="9" y="1"/>
                  </a:cubicBezTo>
                  <a:cubicBezTo>
                    <a:pt x="52" y="7"/>
                    <a:pt x="52" y="7"/>
                    <a:pt x="52" y="7"/>
                  </a:cubicBezTo>
                  <a:lnTo>
                    <a:pt x="50" y="21"/>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4" name="Freeform 80">
              <a:extLst>
                <a:ext uri="{FF2B5EF4-FFF2-40B4-BE49-F238E27FC236}">
                  <a16:creationId xmlns:a16="http://schemas.microsoft.com/office/drawing/2014/main" id="{CA7790B5-E46A-43A1-8C0F-F0D0838E07A6}"/>
                </a:ext>
              </a:extLst>
            </p:cNvPr>
            <p:cNvSpPr>
              <a:spLocks/>
            </p:cNvSpPr>
            <p:nvPr/>
          </p:nvSpPr>
          <p:spPr bwMode="auto">
            <a:xfrm>
              <a:off x="6621463" y="6688138"/>
              <a:ext cx="136525" cy="53975"/>
            </a:xfrm>
            <a:custGeom>
              <a:avLst/>
              <a:gdLst>
                <a:gd name="T0" fmla="*/ 42 w 43"/>
                <a:gd name="T1" fmla="*/ 17 h 17"/>
                <a:gd name="T2" fmla="*/ 6 w 43"/>
                <a:gd name="T3" fmla="*/ 14 h 17"/>
                <a:gd name="T4" fmla="*/ 0 w 43"/>
                <a:gd name="T5" fmla="*/ 7 h 17"/>
                <a:gd name="T6" fmla="*/ 0 w 43"/>
                <a:gd name="T7" fmla="*/ 7 h 17"/>
                <a:gd name="T8" fmla="*/ 7 w 43"/>
                <a:gd name="T9" fmla="*/ 0 h 17"/>
                <a:gd name="T10" fmla="*/ 43 w 43"/>
                <a:gd name="T11" fmla="*/ 3 h 17"/>
                <a:gd name="T12" fmla="*/ 42 w 4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42" y="17"/>
                  </a:moveTo>
                  <a:cubicBezTo>
                    <a:pt x="6" y="14"/>
                    <a:pt x="6" y="14"/>
                    <a:pt x="6" y="14"/>
                  </a:cubicBezTo>
                  <a:cubicBezTo>
                    <a:pt x="2" y="14"/>
                    <a:pt x="0" y="11"/>
                    <a:pt x="0" y="7"/>
                  </a:cubicBezTo>
                  <a:cubicBezTo>
                    <a:pt x="0" y="7"/>
                    <a:pt x="0" y="7"/>
                    <a:pt x="0" y="7"/>
                  </a:cubicBezTo>
                  <a:cubicBezTo>
                    <a:pt x="0" y="3"/>
                    <a:pt x="3" y="0"/>
                    <a:pt x="7" y="0"/>
                  </a:cubicBezTo>
                  <a:cubicBezTo>
                    <a:pt x="43" y="3"/>
                    <a:pt x="43" y="3"/>
                    <a:pt x="43" y="3"/>
                  </a:cubicBezTo>
                  <a:lnTo>
                    <a:pt x="42" y="17"/>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5" name="Freeform 81">
              <a:extLst>
                <a:ext uri="{FF2B5EF4-FFF2-40B4-BE49-F238E27FC236}">
                  <a16:creationId xmlns:a16="http://schemas.microsoft.com/office/drawing/2014/main" id="{8B60FE88-F9F2-4CF3-879C-366E0A28BDA8}"/>
                </a:ext>
              </a:extLst>
            </p:cNvPr>
            <p:cNvSpPr>
              <a:spLocks/>
            </p:cNvSpPr>
            <p:nvPr/>
          </p:nvSpPr>
          <p:spPr bwMode="auto">
            <a:xfrm>
              <a:off x="6700838" y="6396038"/>
              <a:ext cx="88900" cy="146050"/>
            </a:xfrm>
            <a:custGeom>
              <a:avLst/>
              <a:gdLst>
                <a:gd name="T0" fmla="*/ 0 w 28"/>
                <a:gd name="T1" fmla="*/ 9 h 46"/>
                <a:gd name="T2" fmla="*/ 15 w 28"/>
                <a:gd name="T3" fmla="*/ 40 h 46"/>
                <a:gd name="T4" fmla="*/ 27 w 28"/>
                <a:gd name="T5" fmla="*/ 35 h 46"/>
                <a:gd name="T6" fmla="*/ 10 w 28"/>
                <a:gd name="T7" fmla="*/ 1 h 46"/>
                <a:gd name="T8" fmla="*/ 0 w 28"/>
                <a:gd name="T9" fmla="*/ 9 h 46"/>
              </a:gdLst>
              <a:ahLst/>
              <a:cxnLst>
                <a:cxn ang="0">
                  <a:pos x="T0" y="T1"/>
                </a:cxn>
                <a:cxn ang="0">
                  <a:pos x="T2" y="T3"/>
                </a:cxn>
                <a:cxn ang="0">
                  <a:pos x="T4" y="T5"/>
                </a:cxn>
                <a:cxn ang="0">
                  <a:pos x="T6" y="T7"/>
                </a:cxn>
                <a:cxn ang="0">
                  <a:pos x="T8" y="T9"/>
                </a:cxn>
              </a:cxnLst>
              <a:rect l="0" t="0" r="r" b="b"/>
              <a:pathLst>
                <a:path w="28" h="46">
                  <a:moveTo>
                    <a:pt x="0" y="9"/>
                  </a:moveTo>
                  <a:cubicBezTo>
                    <a:pt x="0" y="9"/>
                    <a:pt x="7" y="36"/>
                    <a:pt x="15" y="40"/>
                  </a:cubicBezTo>
                  <a:cubicBezTo>
                    <a:pt x="22" y="44"/>
                    <a:pt x="28" y="46"/>
                    <a:pt x="27" y="35"/>
                  </a:cubicBezTo>
                  <a:cubicBezTo>
                    <a:pt x="26" y="24"/>
                    <a:pt x="10" y="1"/>
                    <a:pt x="10" y="1"/>
                  </a:cubicBezTo>
                  <a:cubicBezTo>
                    <a:pt x="10" y="1"/>
                    <a:pt x="0" y="0"/>
                    <a:pt x="0" y="9"/>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6" name="Freeform 82">
              <a:extLst>
                <a:ext uri="{FF2B5EF4-FFF2-40B4-BE49-F238E27FC236}">
                  <a16:creationId xmlns:a16="http://schemas.microsoft.com/office/drawing/2014/main" id="{3B980C69-A66B-4C67-B38C-6C36D9C1A0ED}"/>
                </a:ext>
              </a:extLst>
            </p:cNvPr>
            <p:cNvSpPr>
              <a:spLocks/>
            </p:cNvSpPr>
            <p:nvPr/>
          </p:nvSpPr>
          <p:spPr bwMode="auto">
            <a:xfrm>
              <a:off x="6646863" y="6491288"/>
              <a:ext cx="139700" cy="88900"/>
            </a:xfrm>
            <a:custGeom>
              <a:avLst/>
              <a:gdLst>
                <a:gd name="T0" fmla="*/ 1 w 44"/>
                <a:gd name="T1" fmla="*/ 7 h 28"/>
                <a:gd name="T2" fmla="*/ 1 w 44"/>
                <a:gd name="T3" fmla="*/ 7 h 28"/>
                <a:gd name="T4" fmla="*/ 6 w 44"/>
                <a:gd name="T5" fmla="*/ 16 h 28"/>
                <a:gd name="T6" fmla="*/ 36 w 44"/>
                <a:gd name="T7" fmla="*/ 26 h 28"/>
                <a:gd name="T8" fmla="*/ 44 w 44"/>
                <a:gd name="T9" fmla="*/ 20 h 28"/>
                <a:gd name="T10" fmla="*/ 44 w 44"/>
                <a:gd name="T11" fmla="*/ 10 h 28"/>
                <a:gd name="T12" fmla="*/ 10 w 44"/>
                <a:gd name="T13" fmla="*/ 1 h 28"/>
                <a:gd name="T14" fmla="*/ 1 w 44"/>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1" y="7"/>
                  </a:moveTo>
                  <a:cubicBezTo>
                    <a:pt x="1" y="7"/>
                    <a:pt x="1" y="7"/>
                    <a:pt x="1" y="7"/>
                  </a:cubicBezTo>
                  <a:cubicBezTo>
                    <a:pt x="0" y="11"/>
                    <a:pt x="3" y="15"/>
                    <a:pt x="6" y="16"/>
                  </a:cubicBezTo>
                  <a:cubicBezTo>
                    <a:pt x="36" y="26"/>
                    <a:pt x="36" y="26"/>
                    <a:pt x="36" y="26"/>
                  </a:cubicBezTo>
                  <a:cubicBezTo>
                    <a:pt x="40" y="28"/>
                    <a:pt x="44" y="25"/>
                    <a:pt x="44" y="20"/>
                  </a:cubicBezTo>
                  <a:cubicBezTo>
                    <a:pt x="44" y="10"/>
                    <a:pt x="44" y="10"/>
                    <a:pt x="44" y="10"/>
                  </a:cubicBezTo>
                  <a:cubicBezTo>
                    <a:pt x="10" y="1"/>
                    <a:pt x="10" y="1"/>
                    <a:pt x="10" y="1"/>
                  </a:cubicBezTo>
                  <a:cubicBezTo>
                    <a:pt x="6" y="0"/>
                    <a:pt x="2" y="3"/>
                    <a:pt x="1" y="7"/>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7" name="Line 83">
              <a:extLst>
                <a:ext uri="{FF2B5EF4-FFF2-40B4-BE49-F238E27FC236}">
                  <a16:creationId xmlns:a16="http://schemas.microsoft.com/office/drawing/2014/main" id="{A4DA33D1-535D-498A-9E95-7242BE92A6BA}"/>
                </a:ext>
              </a:extLst>
            </p:cNvPr>
            <p:cNvSpPr>
              <a:spLocks noChangeShapeType="1"/>
            </p:cNvSpPr>
            <p:nvPr/>
          </p:nvSpPr>
          <p:spPr bwMode="auto">
            <a:xfrm>
              <a:off x="6542088" y="5229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8" name="Line 84">
              <a:extLst>
                <a:ext uri="{FF2B5EF4-FFF2-40B4-BE49-F238E27FC236}">
                  <a16:creationId xmlns:a16="http://schemas.microsoft.com/office/drawing/2014/main" id="{DE0B4FD7-B685-48E9-A905-5ADBC75A68E5}"/>
                </a:ext>
              </a:extLst>
            </p:cNvPr>
            <p:cNvSpPr>
              <a:spLocks noChangeShapeType="1"/>
            </p:cNvSpPr>
            <p:nvPr/>
          </p:nvSpPr>
          <p:spPr bwMode="auto">
            <a:xfrm>
              <a:off x="6542088" y="5229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9" name="Freeform 85">
              <a:extLst>
                <a:ext uri="{FF2B5EF4-FFF2-40B4-BE49-F238E27FC236}">
                  <a16:creationId xmlns:a16="http://schemas.microsoft.com/office/drawing/2014/main" id="{663571BF-E375-4364-A440-2C10E648D8AC}"/>
                </a:ext>
              </a:extLst>
            </p:cNvPr>
            <p:cNvSpPr>
              <a:spLocks/>
            </p:cNvSpPr>
            <p:nvPr/>
          </p:nvSpPr>
          <p:spPr bwMode="auto">
            <a:xfrm>
              <a:off x="6053138" y="6142038"/>
              <a:ext cx="174625" cy="231775"/>
            </a:xfrm>
            <a:custGeom>
              <a:avLst/>
              <a:gdLst>
                <a:gd name="T0" fmla="*/ 0 w 110"/>
                <a:gd name="T1" fmla="*/ 2 h 146"/>
                <a:gd name="T2" fmla="*/ 82 w 110"/>
                <a:gd name="T3" fmla="*/ 146 h 146"/>
                <a:gd name="T4" fmla="*/ 110 w 110"/>
                <a:gd name="T5" fmla="*/ 0 h 146"/>
                <a:gd name="T6" fmla="*/ 0 w 110"/>
                <a:gd name="T7" fmla="*/ 2 h 146"/>
              </a:gdLst>
              <a:ahLst/>
              <a:cxnLst>
                <a:cxn ang="0">
                  <a:pos x="T0" y="T1"/>
                </a:cxn>
                <a:cxn ang="0">
                  <a:pos x="T2" y="T3"/>
                </a:cxn>
                <a:cxn ang="0">
                  <a:pos x="T4" y="T5"/>
                </a:cxn>
                <a:cxn ang="0">
                  <a:pos x="T6" y="T7"/>
                </a:cxn>
              </a:cxnLst>
              <a:rect l="0" t="0" r="r" b="b"/>
              <a:pathLst>
                <a:path w="110" h="146">
                  <a:moveTo>
                    <a:pt x="0" y="2"/>
                  </a:moveTo>
                  <a:lnTo>
                    <a:pt x="82" y="146"/>
                  </a:lnTo>
                  <a:lnTo>
                    <a:pt x="110" y="0"/>
                  </a:lnTo>
                  <a:lnTo>
                    <a:pt x="0" y="2"/>
                  </a:lnTo>
                  <a:close/>
                </a:path>
              </a:pathLst>
            </a:custGeom>
            <a:solidFill>
              <a:srgbClr val="ECB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0" name="Freeform 86">
              <a:extLst>
                <a:ext uri="{FF2B5EF4-FFF2-40B4-BE49-F238E27FC236}">
                  <a16:creationId xmlns:a16="http://schemas.microsoft.com/office/drawing/2014/main" id="{4C3E40B5-0268-499D-ACEE-704CBC07FF07}"/>
                </a:ext>
              </a:extLst>
            </p:cNvPr>
            <p:cNvSpPr>
              <a:spLocks/>
            </p:cNvSpPr>
            <p:nvPr/>
          </p:nvSpPr>
          <p:spPr bwMode="auto">
            <a:xfrm>
              <a:off x="6053138" y="6142038"/>
              <a:ext cx="174625" cy="231775"/>
            </a:xfrm>
            <a:custGeom>
              <a:avLst/>
              <a:gdLst>
                <a:gd name="T0" fmla="*/ 0 w 110"/>
                <a:gd name="T1" fmla="*/ 2 h 146"/>
                <a:gd name="T2" fmla="*/ 82 w 110"/>
                <a:gd name="T3" fmla="*/ 146 h 146"/>
                <a:gd name="T4" fmla="*/ 110 w 110"/>
                <a:gd name="T5" fmla="*/ 0 h 146"/>
              </a:gdLst>
              <a:ahLst/>
              <a:cxnLst>
                <a:cxn ang="0">
                  <a:pos x="T0" y="T1"/>
                </a:cxn>
                <a:cxn ang="0">
                  <a:pos x="T2" y="T3"/>
                </a:cxn>
                <a:cxn ang="0">
                  <a:pos x="T4" y="T5"/>
                </a:cxn>
              </a:cxnLst>
              <a:rect l="0" t="0" r="r" b="b"/>
              <a:pathLst>
                <a:path w="110" h="146">
                  <a:moveTo>
                    <a:pt x="0" y="2"/>
                  </a:moveTo>
                  <a:lnTo>
                    <a:pt x="82" y="146"/>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1" name="Freeform 87">
              <a:extLst>
                <a:ext uri="{FF2B5EF4-FFF2-40B4-BE49-F238E27FC236}">
                  <a16:creationId xmlns:a16="http://schemas.microsoft.com/office/drawing/2014/main" id="{97506D91-F1D6-4B7E-8B9F-E8BB11D82803}"/>
                </a:ext>
              </a:extLst>
            </p:cNvPr>
            <p:cNvSpPr>
              <a:spLocks/>
            </p:cNvSpPr>
            <p:nvPr/>
          </p:nvSpPr>
          <p:spPr bwMode="auto">
            <a:xfrm>
              <a:off x="5951538" y="5565775"/>
              <a:ext cx="79375" cy="133350"/>
            </a:xfrm>
            <a:custGeom>
              <a:avLst/>
              <a:gdLst>
                <a:gd name="T0" fmla="*/ 25 w 25"/>
                <a:gd name="T1" fmla="*/ 15 h 42"/>
                <a:gd name="T2" fmla="*/ 13 w 25"/>
                <a:gd name="T3" fmla="*/ 1 h 42"/>
                <a:gd name="T4" fmla="*/ 1 w 25"/>
                <a:gd name="T5" fmla="*/ 13 h 42"/>
                <a:gd name="T6" fmla="*/ 13 w 25"/>
                <a:gd name="T7" fmla="*/ 40 h 42"/>
                <a:gd name="T8" fmla="*/ 23 w 25"/>
                <a:gd name="T9" fmla="*/ 36 h 42"/>
                <a:gd name="T10" fmla="*/ 25 w 25"/>
                <a:gd name="T11" fmla="*/ 15 h 42"/>
              </a:gdLst>
              <a:ahLst/>
              <a:cxnLst>
                <a:cxn ang="0">
                  <a:pos x="T0" y="T1"/>
                </a:cxn>
                <a:cxn ang="0">
                  <a:pos x="T2" y="T3"/>
                </a:cxn>
                <a:cxn ang="0">
                  <a:pos x="T4" y="T5"/>
                </a:cxn>
                <a:cxn ang="0">
                  <a:pos x="T6" y="T7"/>
                </a:cxn>
                <a:cxn ang="0">
                  <a:pos x="T8" y="T9"/>
                </a:cxn>
                <a:cxn ang="0">
                  <a:pos x="T10" y="T11"/>
                </a:cxn>
              </a:cxnLst>
              <a:rect l="0" t="0" r="r" b="b"/>
              <a:pathLst>
                <a:path w="25" h="42">
                  <a:moveTo>
                    <a:pt x="25" y="15"/>
                  </a:moveTo>
                  <a:cubicBezTo>
                    <a:pt x="25" y="15"/>
                    <a:pt x="20" y="0"/>
                    <a:pt x="13" y="1"/>
                  </a:cubicBezTo>
                  <a:cubicBezTo>
                    <a:pt x="5" y="1"/>
                    <a:pt x="0" y="4"/>
                    <a:pt x="1" y="13"/>
                  </a:cubicBezTo>
                  <a:cubicBezTo>
                    <a:pt x="3" y="22"/>
                    <a:pt x="5" y="38"/>
                    <a:pt x="13" y="40"/>
                  </a:cubicBezTo>
                  <a:cubicBezTo>
                    <a:pt x="21" y="42"/>
                    <a:pt x="23" y="36"/>
                    <a:pt x="23" y="36"/>
                  </a:cubicBezTo>
                  <a:lnTo>
                    <a:pt x="25" y="15"/>
                  </a:lnTo>
                  <a:close/>
                </a:path>
              </a:pathLst>
            </a:custGeom>
            <a:solidFill>
              <a:srgbClr val="E4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2" name="Freeform 88">
              <a:extLst>
                <a:ext uri="{FF2B5EF4-FFF2-40B4-BE49-F238E27FC236}">
                  <a16:creationId xmlns:a16="http://schemas.microsoft.com/office/drawing/2014/main" id="{AC9D7B12-E196-43BC-87EA-F03F458DDB33}"/>
                </a:ext>
              </a:extLst>
            </p:cNvPr>
            <p:cNvSpPr>
              <a:spLocks/>
            </p:cNvSpPr>
            <p:nvPr/>
          </p:nvSpPr>
          <p:spPr bwMode="auto">
            <a:xfrm>
              <a:off x="5246688" y="6062663"/>
              <a:ext cx="920750" cy="1403350"/>
            </a:xfrm>
            <a:custGeom>
              <a:avLst/>
              <a:gdLst>
                <a:gd name="T0" fmla="*/ 290 w 290"/>
                <a:gd name="T1" fmla="*/ 282 h 442"/>
                <a:gd name="T2" fmla="*/ 63 w 290"/>
                <a:gd name="T3" fmla="*/ 427 h 442"/>
                <a:gd name="T4" fmla="*/ 10 w 290"/>
                <a:gd name="T5" fmla="*/ 404 h 442"/>
                <a:gd name="T6" fmla="*/ 33 w 290"/>
                <a:gd name="T7" fmla="*/ 239 h 442"/>
                <a:gd name="T8" fmla="*/ 50 w 290"/>
                <a:gd name="T9" fmla="*/ 81 h 442"/>
                <a:gd name="T10" fmla="*/ 116 w 290"/>
                <a:gd name="T11" fmla="*/ 0 h 442"/>
                <a:gd name="T12" fmla="*/ 117 w 290"/>
                <a:gd name="T13" fmla="*/ 0 h 442"/>
                <a:gd name="T14" fmla="*/ 105 w 290"/>
                <a:gd name="T15" fmla="*/ 9 h 442"/>
                <a:gd name="T16" fmla="*/ 33 w 290"/>
                <a:gd name="T17" fmla="*/ 393 h 442"/>
                <a:gd name="T18" fmla="*/ 281 w 290"/>
                <a:gd name="T19" fmla="*/ 275 h 442"/>
                <a:gd name="T20" fmla="*/ 290 w 290"/>
                <a:gd name="T21"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442">
                  <a:moveTo>
                    <a:pt x="290" y="282"/>
                  </a:moveTo>
                  <a:cubicBezTo>
                    <a:pt x="290" y="282"/>
                    <a:pt x="97" y="413"/>
                    <a:pt x="63" y="427"/>
                  </a:cubicBezTo>
                  <a:cubicBezTo>
                    <a:pt x="28" y="442"/>
                    <a:pt x="20" y="424"/>
                    <a:pt x="10" y="404"/>
                  </a:cubicBezTo>
                  <a:cubicBezTo>
                    <a:pt x="0" y="385"/>
                    <a:pt x="26" y="291"/>
                    <a:pt x="33" y="239"/>
                  </a:cubicBezTo>
                  <a:cubicBezTo>
                    <a:pt x="40" y="187"/>
                    <a:pt x="41" y="143"/>
                    <a:pt x="50" y="81"/>
                  </a:cubicBezTo>
                  <a:cubicBezTo>
                    <a:pt x="59" y="19"/>
                    <a:pt x="82" y="8"/>
                    <a:pt x="116" y="0"/>
                  </a:cubicBezTo>
                  <a:cubicBezTo>
                    <a:pt x="116" y="0"/>
                    <a:pt x="116" y="0"/>
                    <a:pt x="117" y="0"/>
                  </a:cubicBezTo>
                  <a:cubicBezTo>
                    <a:pt x="105" y="9"/>
                    <a:pt x="105" y="9"/>
                    <a:pt x="105" y="9"/>
                  </a:cubicBezTo>
                  <a:cubicBezTo>
                    <a:pt x="105" y="9"/>
                    <a:pt x="15" y="371"/>
                    <a:pt x="33" y="393"/>
                  </a:cubicBezTo>
                  <a:cubicBezTo>
                    <a:pt x="52" y="414"/>
                    <a:pt x="194" y="355"/>
                    <a:pt x="281" y="275"/>
                  </a:cubicBezTo>
                  <a:cubicBezTo>
                    <a:pt x="287" y="280"/>
                    <a:pt x="290" y="282"/>
                    <a:pt x="290" y="282"/>
                  </a:cubicBezTo>
                  <a:close/>
                </a:path>
              </a:pathLst>
            </a:custGeom>
            <a:solidFill>
              <a:srgbClr val="242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3" name="Freeform 89">
              <a:extLst>
                <a:ext uri="{FF2B5EF4-FFF2-40B4-BE49-F238E27FC236}">
                  <a16:creationId xmlns:a16="http://schemas.microsoft.com/office/drawing/2014/main" id="{171B7256-3F2F-4D50-BD19-EA07B58D186D}"/>
                </a:ext>
              </a:extLst>
            </p:cNvPr>
            <p:cNvSpPr>
              <a:spLocks/>
            </p:cNvSpPr>
            <p:nvPr/>
          </p:nvSpPr>
          <p:spPr bwMode="auto">
            <a:xfrm>
              <a:off x="5529263" y="709453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1"/>
                    <a:pt x="0" y="1"/>
                    <a:pt x="0" y="1"/>
                  </a:cubicBezTo>
                  <a:close/>
                </a:path>
              </a:pathLst>
            </a:custGeom>
            <a:solidFill>
              <a:srgbClr val="010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4" name="Freeform 90">
              <a:extLst>
                <a:ext uri="{FF2B5EF4-FFF2-40B4-BE49-F238E27FC236}">
                  <a16:creationId xmlns:a16="http://schemas.microsoft.com/office/drawing/2014/main" id="{C10E20FE-23CD-4815-9756-EEC8ED406A4D}"/>
                </a:ext>
              </a:extLst>
            </p:cNvPr>
            <p:cNvSpPr>
              <a:spLocks/>
            </p:cNvSpPr>
            <p:nvPr/>
          </p:nvSpPr>
          <p:spPr bwMode="auto">
            <a:xfrm>
              <a:off x="5532438" y="6942138"/>
              <a:ext cx="139700" cy="152400"/>
            </a:xfrm>
            <a:custGeom>
              <a:avLst/>
              <a:gdLst>
                <a:gd name="T0" fmla="*/ 44 w 44"/>
                <a:gd name="T1" fmla="*/ 19 h 48"/>
                <a:gd name="T2" fmla="*/ 0 w 44"/>
                <a:gd name="T3" fmla="*/ 48 h 48"/>
                <a:gd name="T4" fmla="*/ 28 w 44"/>
                <a:gd name="T5" fmla="*/ 0 h 48"/>
                <a:gd name="T6" fmla="*/ 21 w 44"/>
                <a:gd name="T7" fmla="*/ 29 h 48"/>
                <a:gd name="T8" fmla="*/ 44 w 44"/>
                <a:gd name="T9" fmla="*/ 19 h 48"/>
              </a:gdLst>
              <a:ahLst/>
              <a:cxnLst>
                <a:cxn ang="0">
                  <a:pos x="T0" y="T1"/>
                </a:cxn>
                <a:cxn ang="0">
                  <a:pos x="T2" y="T3"/>
                </a:cxn>
                <a:cxn ang="0">
                  <a:pos x="T4" y="T5"/>
                </a:cxn>
                <a:cxn ang="0">
                  <a:pos x="T6" y="T7"/>
                </a:cxn>
                <a:cxn ang="0">
                  <a:pos x="T8" y="T9"/>
                </a:cxn>
              </a:cxnLst>
              <a:rect l="0" t="0" r="r" b="b"/>
              <a:pathLst>
                <a:path w="44" h="48">
                  <a:moveTo>
                    <a:pt x="44" y="19"/>
                  </a:moveTo>
                  <a:cubicBezTo>
                    <a:pt x="18" y="37"/>
                    <a:pt x="5" y="45"/>
                    <a:pt x="0" y="48"/>
                  </a:cubicBezTo>
                  <a:cubicBezTo>
                    <a:pt x="15" y="38"/>
                    <a:pt x="27" y="2"/>
                    <a:pt x="28" y="0"/>
                  </a:cubicBezTo>
                  <a:cubicBezTo>
                    <a:pt x="21" y="29"/>
                    <a:pt x="21" y="29"/>
                    <a:pt x="21" y="29"/>
                  </a:cubicBezTo>
                  <a:cubicBezTo>
                    <a:pt x="25" y="29"/>
                    <a:pt x="33" y="25"/>
                    <a:pt x="44" y="19"/>
                  </a:cubicBezTo>
                  <a:close/>
                </a:path>
              </a:pathLst>
            </a:custGeom>
            <a:solidFill>
              <a:srgbClr val="ABCE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5" name="Freeform 91">
              <a:extLst>
                <a:ext uri="{FF2B5EF4-FFF2-40B4-BE49-F238E27FC236}">
                  <a16:creationId xmlns:a16="http://schemas.microsoft.com/office/drawing/2014/main" id="{9DC7F54D-C845-4F72-8027-1499034D42BB}"/>
                </a:ext>
              </a:extLst>
            </p:cNvPr>
            <p:cNvSpPr>
              <a:spLocks/>
            </p:cNvSpPr>
            <p:nvPr/>
          </p:nvSpPr>
          <p:spPr bwMode="auto">
            <a:xfrm>
              <a:off x="6091238" y="6596063"/>
              <a:ext cx="349250" cy="285750"/>
            </a:xfrm>
            <a:custGeom>
              <a:avLst/>
              <a:gdLst>
                <a:gd name="T0" fmla="*/ 0 w 110"/>
                <a:gd name="T1" fmla="*/ 57 h 90"/>
                <a:gd name="T2" fmla="*/ 33 w 110"/>
                <a:gd name="T3" fmla="*/ 0 h 90"/>
                <a:gd name="T4" fmla="*/ 52 w 110"/>
                <a:gd name="T5" fmla="*/ 6 h 90"/>
                <a:gd name="T6" fmla="*/ 110 w 110"/>
                <a:gd name="T7" fmla="*/ 59 h 90"/>
                <a:gd name="T8" fmla="*/ 38 w 110"/>
                <a:gd name="T9" fmla="*/ 88 h 90"/>
                <a:gd name="T10" fmla="*/ 0 w 110"/>
                <a:gd name="T11" fmla="*/ 57 h 90"/>
              </a:gdLst>
              <a:ahLst/>
              <a:cxnLst>
                <a:cxn ang="0">
                  <a:pos x="T0" y="T1"/>
                </a:cxn>
                <a:cxn ang="0">
                  <a:pos x="T2" y="T3"/>
                </a:cxn>
                <a:cxn ang="0">
                  <a:pos x="T4" y="T5"/>
                </a:cxn>
                <a:cxn ang="0">
                  <a:pos x="T6" y="T7"/>
                </a:cxn>
                <a:cxn ang="0">
                  <a:pos x="T8" y="T9"/>
                </a:cxn>
                <a:cxn ang="0">
                  <a:pos x="T10" y="T11"/>
                </a:cxn>
              </a:cxnLst>
              <a:rect l="0" t="0" r="r" b="b"/>
              <a:pathLst>
                <a:path w="110" h="90">
                  <a:moveTo>
                    <a:pt x="0" y="57"/>
                  </a:moveTo>
                  <a:cubicBezTo>
                    <a:pt x="0" y="57"/>
                    <a:pt x="23" y="8"/>
                    <a:pt x="33" y="0"/>
                  </a:cubicBezTo>
                  <a:cubicBezTo>
                    <a:pt x="33" y="0"/>
                    <a:pt x="41" y="10"/>
                    <a:pt x="52" y="6"/>
                  </a:cubicBezTo>
                  <a:cubicBezTo>
                    <a:pt x="64" y="2"/>
                    <a:pt x="105" y="5"/>
                    <a:pt x="110" y="59"/>
                  </a:cubicBezTo>
                  <a:cubicBezTo>
                    <a:pt x="110" y="59"/>
                    <a:pt x="66" y="90"/>
                    <a:pt x="38" y="88"/>
                  </a:cubicBezTo>
                  <a:cubicBezTo>
                    <a:pt x="10" y="86"/>
                    <a:pt x="0" y="57"/>
                    <a:pt x="0" y="57"/>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6" name="Freeform 92">
              <a:extLst>
                <a:ext uri="{FF2B5EF4-FFF2-40B4-BE49-F238E27FC236}">
                  <a16:creationId xmlns:a16="http://schemas.microsoft.com/office/drawing/2014/main" id="{D21BAB42-B9B2-40BB-9D00-969E5006DB7A}"/>
                </a:ext>
              </a:extLst>
            </p:cNvPr>
            <p:cNvSpPr>
              <a:spLocks/>
            </p:cNvSpPr>
            <p:nvPr/>
          </p:nvSpPr>
          <p:spPr bwMode="auto">
            <a:xfrm>
              <a:off x="6281738" y="6434138"/>
              <a:ext cx="279400" cy="200025"/>
            </a:xfrm>
            <a:custGeom>
              <a:avLst/>
              <a:gdLst>
                <a:gd name="T0" fmla="*/ 0 w 88"/>
                <a:gd name="T1" fmla="*/ 56 h 63"/>
                <a:gd name="T2" fmla="*/ 41 w 88"/>
                <a:gd name="T3" fmla="*/ 30 h 63"/>
                <a:gd name="T4" fmla="*/ 76 w 88"/>
                <a:gd name="T5" fmla="*/ 2 h 63"/>
                <a:gd name="T6" fmla="*/ 85 w 88"/>
                <a:gd name="T7" fmla="*/ 3 h 63"/>
                <a:gd name="T8" fmla="*/ 86 w 88"/>
                <a:gd name="T9" fmla="*/ 4 h 63"/>
                <a:gd name="T10" fmla="*/ 85 w 88"/>
                <a:gd name="T11" fmla="*/ 12 h 63"/>
                <a:gd name="T12" fmla="*/ 48 w 88"/>
                <a:gd name="T13" fmla="*/ 45 h 63"/>
                <a:gd name="T14" fmla="*/ 30 w 88"/>
                <a:gd name="T15" fmla="*/ 59 h 63"/>
                <a:gd name="T16" fmla="*/ 26 w 88"/>
                <a:gd name="T17" fmla="*/ 63 h 63"/>
                <a:gd name="T18" fmla="*/ 0 w 88"/>
                <a:gd name="T19" fmla="*/ 5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3">
                  <a:moveTo>
                    <a:pt x="0" y="56"/>
                  </a:moveTo>
                  <a:cubicBezTo>
                    <a:pt x="41" y="30"/>
                    <a:pt x="41" y="30"/>
                    <a:pt x="41" y="30"/>
                  </a:cubicBezTo>
                  <a:cubicBezTo>
                    <a:pt x="76" y="2"/>
                    <a:pt x="76" y="2"/>
                    <a:pt x="76" y="2"/>
                  </a:cubicBezTo>
                  <a:cubicBezTo>
                    <a:pt x="79" y="0"/>
                    <a:pt x="83" y="0"/>
                    <a:pt x="85" y="3"/>
                  </a:cubicBezTo>
                  <a:cubicBezTo>
                    <a:pt x="86" y="4"/>
                    <a:pt x="86" y="4"/>
                    <a:pt x="86" y="4"/>
                  </a:cubicBezTo>
                  <a:cubicBezTo>
                    <a:pt x="88" y="7"/>
                    <a:pt x="88" y="10"/>
                    <a:pt x="85" y="12"/>
                  </a:cubicBezTo>
                  <a:cubicBezTo>
                    <a:pt x="48" y="45"/>
                    <a:pt x="48" y="45"/>
                    <a:pt x="48" y="45"/>
                  </a:cubicBezTo>
                  <a:cubicBezTo>
                    <a:pt x="30" y="59"/>
                    <a:pt x="30" y="59"/>
                    <a:pt x="30" y="59"/>
                  </a:cubicBezTo>
                  <a:cubicBezTo>
                    <a:pt x="26" y="63"/>
                    <a:pt x="26" y="63"/>
                    <a:pt x="26" y="63"/>
                  </a:cubicBezTo>
                  <a:lnTo>
                    <a:pt x="0" y="56"/>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7" name="Freeform 93">
              <a:extLst>
                <a:ext uri="{FF2B5EF4-FFF2-40B4-BE49-F238E27FC236}">
                  <a16:creationId xmlns:a16="http://schemas.microsoft.com/office/drawing/2014/main" id="{36B1531E-B4F4-4A95-A690-8265FF624DA0}"/>
                </a:ext>
              </a:extLst>
            </p:cNvPr>
            <p:cNvSpPr>
              <a:spLocks/>
            </p:cNvSpPr>
            <p:nvPr/>
          </p:nvSpPr>
          <p:spPr bwMode="auto">
            <a:xfrm>
              <a:off x="6342063" y="6491288"/>
              <a:ext cx="234950" cy="180975"/>
            </a:xfrm>
            <a:custGeom>
              <a:avLst/>
              <a:gdLst>
                <a:gd name="T0" fmla="*/ 0 w 74"/>
                <a:gd name="T1" fmla="*/ 50 h 57"/>
                <a:gd name="T2" fmla="*/ 35 w 74"/>
                <a:gd name="T3" fmla="*/ 29 h 57"/>
                <a:gd name="T4" fmla="*/ 62 w 74"/>
                <a:gd name="T5" fmla="*/ 2 h 57"/>
                <a:gd name="T6" fmla="*/ 71 w 74"/>
                <a:gd name="T7" fmla="*/ 3 h 57"/>
                <a:gd name="T8" fmla="*/ 72 w 74"/>
                <a:gd name="T9" fmla="*/ 4 h 57"/>
                <a:gd name="T10" fmla="*/ 72 w 74"/>
                <a:gd name="T11" fmla="*/ 12 h 57"/>
                <a:gd name="T12" fmla="*/ 42 w 74"/>
                <a:gd name="T13" fmla="*/ 44 h 57"/>
                <a:gd name="T14" fmla="*/ 30 w 74"/>
                <a:gd name="T15" fmla="*/ 53 h 57"/>
                <a:gd name="T16" fmla="*/ 25 w 74"/>
                <a:gd name="T17" fmla="*/ 57 h 57"/>
                <a:gd name="T18" fmla="*/ 0 w 74"/>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7">
                  <a:moveTo>
                    <a:pt x="0" y="50"/>
                  </a:moveTo>
                  <a:cubicBezTo>
                    <a:pt x="35" y="29"/>
                    <a:pt x="35" y="29"/>
                    <a:pt x="35" y="29"/>
                  </a:cubicBezTo>
                  <a:cubicBezTo>
                    <a:pt x="62" y="2"/>
                    <a:pt x="62" y="2"/>
                    <a:pt x="62" y="2"/>
                  </a:cubicBezTo>
                  <a:cubicBezTo>
                    <a:pt x="65" y="0"/>
                    <a:pt x="69" y="0"/>
                    <a:pt x="71" y="3"/>
                  </a:cubicBezTo>
                  <a:cubicBezTo>
                    <a:pt x="72" y="4"/>
                    <a:pt x="72" y="4"/>
                    <a:pt x="72" y="4"/>
                  </a:cubicBezTo>
                  <a:cubicBezTo>
                    <a:pt x="74" y="6"/>
                    <a:pt x="74" y="10"/>
                    <a:pt x="72" y="12"/>
                  </a:cubicBezTo>
                  <a:cubicBezTo>
                    <a:pt x="42" y="44"/>
                    <a:pt x="42" y="44"/>
                    <a:pt x="42" y="44"/>
                  </a:cubicBezTo>
                  <a:cubicBezTo>
                    <a:pt x="30" y="53"/>
                    <a:pt x="30" y="53"/>
                    <a:pt x="30" y="53"/>
                  </a:cubicBezTo>
                  <a:cubicBezTo>
                    <a:pt x="25" y="57"/>
                    <a:pt x="25" y="57"/>
                    <a:pt x="25" y="57"/>
                  </a:cubicBezTo>
                  <a:lnTo>
                    <a:pt x="0" y="50"/>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8" name="Freeform 94">
              <a:extLst>
                <a:ext uri="{FF2B5EF4-FFF2-40B4-BE49-F238E27FC236}">
                  <a16:creationId xmlns:a16="http://schemas.microsoft.com/office/drawing/2014/main" id="{99D1FCD5-4E16-4271-B475-8653374CC14E}"/>
                </a:ext>
              </a:extLst>
            </p:cNvPr>
            <p:cNvSpPr>
              <a:spLocks/>
            </p:cNvSpPr>
            <p:nvPr/>
          </p:nvSpPr>
          <p:spPr bwMode="auto">
            <a:xfrm>
              <a:off x="6399213" y="6599238"/>
              <a:ext cx="139700" cy="133350"/>
            </a:xfrm>
            <a:custGeom>
              <a:avLst/>
              <a:gdLst>
                <a:gd name="T0" fmla="*/ 35 w 44"/>
                <a:gd name="T1" fmla="*/ 2 h 42"/>
                <a:gd name="T2" fmla="*/ 43 w 44"/>
                <a:gd name="T3" fmla="*/ 4 h 42"/>
                <a:gd name="T4" fmla="*/ 43 w 44"/>
                <a:gd name="T5" fmla="*/ 8 h 42"/>
                <a:gd name="T6" fmla="*/ 30 w 44"/>
                <a:gd name="T7" fmla="*/ 25 h 42"/>
                <a:gd name="T8" fmla="*/ 10 w 44"/>
                <a:gd name="T9" fmla="*/ 42 h 42"/>
                <a:gd name="T10" fmla="*/ 0 w 44"/>
                <a:gd name="T11" fmla="*/ 21 h 42"/>
                <a:gd name="T12" fmla="*/ 21 w 44"/>
                <a:gd name="T13" fmla="*/ 14 h 42"/>
                <a:gd name="T14" fmla="*/ 35 w 44"/>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2">
                  <a:moveTo>
                    <a:pt x="35" y="2"/>
                  </a:moveTo>
                  <a:cubicBezTo>
                    <a:pt x="38" y="0"/>
                    <a:pt x="41" y="1"/>
                    <a:pt x="43" y="4"/>
                  </a:cubicBezTo>
                  <a:cubicBezTo>
                    <a:pt x="43" y="5"/>
                    <a:pt x="44" y="7"/>
                    <a:pt x="43" y="8"/>
                  </a:cubicBezTo>
                  <a:cubicBezTo>
                    <a:pt x="41" y="11"/>
                    <a:pt x="30" y="25"/>
                    <a:pt x="30" y="25"/>
                  </a:cubicBezTo>
                  <a:cubicBezTo>
                    <a:pt x="10" y="42"/>
                    <a:pt x="10" y="42"/>
                    <a:pt x="10" y="42"/>
                  </a:cubicBezTo>
                  <a:cubicBezTo>
                    <a:pt x="0" y="21"/>
                    <a:pt x="0" y="21"/>
                    <a:pt x="0" y="21"/>
                  </a:cubicBezTo>
                  <a:cubicBezTo>
                    <a:pt x="21" y="14"/>
                    <a:pt x="21" y="14"/>
                    <a:pt x="21" y="14"/>
                  </a:cubicBezTo>
                  <a:lnTo>
                    <a:pt x="35" y="2"/>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29" name="Freeform 95">
              <a:extLst>
                <a:ext uri="{FF2B5EF4-FFF2-40B4-BE49-F238E27FC236}">
                  <a16:creationId xmlns:a16="http://schemas.microsoft.com/office/drawing/2014/main" id="{18983FC4-0898-45CE-B378-CE22F4EACD79}"/>
                </a:ext>
              </a:extLst>
            </p:cNvPr>
            <p:cNvSpPr>
              <a:spLocks/>
            </p:cNvSpPr>
            <p:nvPr/>
          </p:nvSpPr>
          <p:spPr bwMode="auto">
            <a:xfrm>
              <a:off x="6430963" y="6681788"/>
              <a:ext cx="88900" cy="101600"/>
            </a:xfrm>
            <a:custGeom>
              <a:avLst/>
              <a:gdLst>
                <a:gd name="T0" fmla="*/ 21 w 28"/>
                <a:gd name="T1" fmla="*/ 2 h 32"/>
                <a:gd name="T2" fmla="*/ 11 w 28"/>
                <a:gd name="T3" fmla="*/ 11 h 32"/>
                <a:gd name="T4" fmla="*/ 0 w 28"/>
                <a:gd name="T5" fmla="*/ 16 h 32"/>
                <a:gd name="T6" fmla="*/ 3 w 28"/>
                <a:gd name="T7" fmla="*/ 32 h 32"/>
                <a:gd name="T8" fmla="*/ 19 w 28"/>
                <a:gd name="T9" fmla="*/ 20 h 32"/>
                <a:gd name="T10" fmla="*/ 28 w 28"/>
                <a:gd name="T11" fmla="*/ 7 h 32"/>
                <a:gd name="T12" fmla="*/ 28 w 28"/>
                <a:gd name="T13" fmla="*/ 3 h 32"/>
                <a:gd name="T14" fmla="*/ 27 w 28"/>
                <a:gd name="T15" fmla="*/ 2 h 32"/>
                <a:gd name="T16" fmla="*/ 21 w 28"/>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2">
                  <a:moveTo>
                    <a:pt x="21" y="2"/>
                  </a:moveTo>
                  <a:cubicBezTo>
                    <a:pt x="11" y="11"/>
                    <a:pt x="11" y="11"/>
                    <a:pt x="11" y="11"/>
                  </a:cubicBezTo>
                  <a:cubicBezTo>
                    <a:pt x="0" y="16"/>
                    <a:pt x="0" y="16"/>
                    <a:pt x="0" y="16"/>
                  </a:cubicBezTo>
                  <a:cubicBezTo>
                    <a:pt x="3" y="32"/>
                    <a:pt x="3" y="32"/>
                    <a:pt x="3" y="32"/>
                  </a:cubicBezTo>
                  <a:cubicBezTo>
                    <a:pt x="19" y="20"/>
                    <a:pt x="19" y="20"/>
                    <a:pt x="19" y="20"/>
                  </a:cubicBezTo>
                  <a:cubicBezTo>
                    <a:pt x="28" y="7"/>
                    <a:pt x="28" y="7"/>
                    <a:pt x="28" y="7"/>
                  </a:cubicBezTo>
                  <a:cubicBezTo>
                    <a:pt x="28" y="6"/>
                    <a:pt x="28" y="4"/>
                    <a:pt x="28" y="3"/>
                  </a:cubicBezTo>
                  <a:cubicBezTo>
                    <a:pt x="27" y="2"/>
                    <a:pt x="27" y="2"/>
                    <a:pt x="27" y="2"/>
                  </a:cubicBezTo>
                  <a:cubicBezTo>
                    <a:pt x="26" y="0"/>
                    <a:pt x="23" y="0"/>
                    <a:pt x="21" y="2"/>
                  </a:cubicBez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0" name="Freeform 96">
              <a:extLst>
                <a:ext uri="{FF2B5EF4-FFF2-40B4-BE49-F238E27FC236}">
                  <a16:creationId xmlns:a16="http://schemas.microsoft.com/office/drawing/2014/main" id="{690F2873-FEAB-4F5B-8FBF-1292701D13F8}"/>
                </a:ext>
              </a:extLst>
            </p:cNvPr>
            <p:cNvSpPr>
              <a:spLocks/>
            </p:cNvSpPr>
            <p:nvPr/>
          </p:nvSpPr>
          <p:spPr bwMode="auto">
            <a:xfrm>
              <a:off x="6196013" y="6497638"/>
              <a:ext cx="206375" cy="142875"/>
            </a:xfrm>
            <a:custGeom>
              <a:avLst/>
              <a:gdLst>
                <a:gd name="T0" fmla="*/ 0 w 65"/>
                <a:gd name="T1" fmla="*/ 31 h 45"/>
                <a:gd name="T2" fmla="*/ 31 w 65"/>
                <a:gd name="T3" fmla="*/ 5 h 45"/>
                <a:gd name="T4" fmla="*/ 55 w 65"/>
                <a:gd name="T5" fmla="*/ 1 h 45"/>
                <a:gd name="T6" fmla="*/ 62 w 65"/>
                <a:gd name="T7" fmla="*/ 3 h 45"/>
                <a:gd name="T8" fmla="*/ 65 w 65"/>
                <a:gd name="T9" fmla="*/ 8 h 45"/>
                <a:gd name="T10" fmla="*/ 39 w 65"/>
                <a:gd name="T11" fmla="*/ 21 h 45"/>
                <a:gd name="T12" fmla="*/ 31 w 65"/>
                <a:gd name="T13" fmla="*/ 32 h 45"/>
                <a:gd name="T14" fmla="*/ 22 w 65"/>
                <a:gd name="T15" fmla="*/ 45 h 45"/>
                <a:gd name="T16" fmla="*/ 0 w 65"/>
                <a:gd name="T17" fmla="*/ 42 h 45"/>
                <a:gd name="T18" fmla="*/ 0 w 65"/>
                <a:gd name="T19"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5">
                  <a:moveTo>
                    <a:pt x="0" y="31"/>
                  </a:moveTo>
                  <a:cubicBezTo>
                    <a:pt x="31" y="5"/>
                    <a:pt x="31" y="5"/>
                    <a:pt x="31" y="5"/>
                  </a:cubicBezTo>
                  <a:cubicBezTo>
                    <a:pt x="31" y="5"/>
                    <a:pt x="46" y="4"/>
                    <a:pt x="55" y="1"/>
                  </a:cubicBezTo>
                  <a:cubicBezTo>
                    <a:pt x="57" y="0"/>
                    <a:pt x="61" y="1"/>
                    <a:pt x="62" y="3"/>
                  </a:cubicBezTo>
                  <a:cubicBezTo>
                    <a:pt x="65" y="8"/>
                    <a:pt x="65" y="8"/>
                    <a:pt x="65" y="8"/>
                  </a:cubicBezTo>
                  <a:cubicBezTo>
                    <a:pt x="65" y="8"/>
                    <a:pt x="51" y="25"/>
                    <a:pt x="39" y="21"/>
                  </a:cubicBezTo>
                  <a:cubicBezTo>
                    <a:pt x="39" y="21"/>
                    <a:pt x="29" y="26"/>
                    <a:pt x="31" y="32"/>
                  </a:cubicBezTo>
                  <a:cubicBezTo>
                    <a:pt x="34" y="38"/>
                    <a:pt x="22" y="45"/>
                    <a:pt x="22" y="45"/>
                  </a:cubicBezTo>
                  <a:cubicBezTo>
                    <a:pt x="0" y="42"/>
                    <a:pt x="0" y="42"/>
                    <a:pt x="0" y="42"/>
                  </a:cubicBezTo>
                  <a:lnTo>
                    <a:pt x="0" y="31"/>
                  </a:lnTo>
                  <a:close/>
                </a:path>
              </a:pathLst>
            </a:custGeom>
            <a:solidFill>
              <a:srgbClr val="F2B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1" name="Freeform 97">
              <a:extLst>
                <a:ext uri="{FF2B5EF4-FFF2-40B4-BE49-F238E27FC236}">
                  <a16:creationId xmlns:a16="http://schemas.microsoft.com/office/drawing/2014/main" id="{D45B8F47-52DA-4486-9A01-856E598C9CF5}"/>
                </a:ext>
              </a:extLst>
            </p:cNvPr>
            <p:cNvSpPr>
              <a:spLocks/>
            </p:cNvSpPr>
            <p:nvPr/>
          </p:nvSpPr>
          <p:spPr bwMode="auto">
            <a:xfrm>
              <a:off x="5153026" y="5064125"/>
              <a:ext cx="1557338" cy="1335088"/>
            </a:xfrm>
            <a:custGeom>
              <a:avLst/>
              <a:gdLst>
                <a:gd name="T0" fmla="*/ 360 w 490"/>
                <a:gd name="T1" fmla="*/ 2 h 420"/>
                <a:gd name="T2" fmla="*/ 169 w 490"/>
                <a:gd name="T3" fmla="*/ 175 h 420"/>
                <a:gd name="T4" fmla="*/ 68 w 490"/>
                <a:gd name="T5" fmla="*/ 276 h 420"/>
                <a:gd name="T6" fmla="*/ 94 w 490"/>
                <a:gd name="T7" fmla="*/ 412 h 420"/>
                <a:gd name="T8" fmla="*/ 178 w 490"/>
                <a:gd name="T9" fmla="*/ 404 h 420"/>
                <a:gd name="T10" fmla="*/ 283 w 490"/>
                <a:gd name="T11" fmla="*/ 373 h 420"/>
                <a:gd name="T12" fmla="*/ 264 w 490"/>
                <a:gd name="T13" fmla="*/ 229 h 420"/>
                <a:gd name="T14" fmla="*/ 310 w 490"/>
                <a:gd name="T15" fmla="*/ 156 h 420"/>
                <a:gd name="T16" fmla="*/ 384 w 490"/>
                <a:gd name="T17" fmla="*/ 162 h 420"/>
                <a:gd name="T18" fmla="*/ 417 w 490"/>
                <a:gd name="T19" fmla="*/ 160 h 420"/>
                <a:gd name="T20" fmla="*/ 432 w 490"/>
                <a:gd name="T21" fmla="*/ 163 h 420"/>
                <a:gd name="T22" fmla="*/ 420 w 490"/>
                <a:gd name="T23" fmla="*/ 191 h 420"/>
                <a:gd name="T24" fmla="*/ 406 w 490"/>
                <a:gd name="T25" fmla="*/ 229 h 420"/>
                <a:gd name="T26" fmla="*/ 392 w 490"/>
                <a:gd name="T27" fmla="*/ 254 h 420"/>
                <a:gd name="T28" fmla="*/ 362 w 490"/>
                <a:gd name="T29" fmla="*/ 286 h 420"/>
                <a:gd name="T30" fmla="*/ 360 w 490"/>
                <a:gd name="T31" fmla="*/ 288 h 420"/>
                <a:gd name="T32" fmla="*/ 397 w 490"/>
                <a:gd name="T33" fmla="*/ 368 h 420"/>
                <a:gd name="T34" fmla="*/ 429 w 490"/>
                <a:gd name="T35" fmla="*/ 380 h 420"/>
                <a:gd name="T36" fmla="*/ 441 w 490"/>
                <a:gd name="T37" fmla="*/ 347 h 420"/>
                <a:gd name="T38" fmla="*/ 402 w 490"/>
                <a:gd name="T39" fmla="*/ 307 h 420"/>
                <a:gd name="T40" fmla="*/ 468 w 490"/>
                <a:gd name="T41" fmla="*/ 169 h 420"/>
                <a:gd name="T42" fmla="*/ 472 w 490"/>
                <a:gd name="T43" fmla="*/ 153 h 420"/>
                <a:gd name="T44" fmla="*/ 360 w 490"/>
                <a:gd name="T45" fmla="*/ 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0" h="420">
                  <a:moveTo>
                    <a:pt x="360" y="2"/>
                  </a:moveTo>
                  <a:cubicBezTo>
                    <a:pt x="273" y="4"/>
                    <a:pt x="169" y="38"/>
                    <a:pt x="169" y="175"/>
                  </a:cubicBezTo>
                  <a:cubicBezTo>
                    <a:pt x="169" y="232"/>
                    <a:pt x="137" y="237"/>
                    <a:pt x="68" y="276"/>
                  </a:cubicBezTo>
                  <a:cubicBezTo>
                    <a:pt x="0" y="314"/>
                    <a:pt x="31" y="405"/>
                    <a:pt x="94" y="412"/>
                  </a:cubicBezTo>
                  <a:cubicBezTo>
                    <a:pt x="157" y="420"/>
                    <a:pt x="142" y="388"/>
                    <a:pt x="178" y="404"/>
                  </a:cubicBezTo>
                  <a:cubicBezTo>
                    <a:pt x="214" y="420"/>
                    <a:pt x="267" y="396"/>
                    <a:pt x="283" y="373"/>
                  </a:cubicBezTo>
                  <a:cubicBezTo>
                    <a:pt x="300" y="350"/>
                    <a:pt x="264" y="260"/>
                    <a:pt x="264" y="229"/>
                  </a:cubicBezTo>
                  <a:cubicBezTo>
                    <a:pt x="264" y="198"/>
                    <a:pt x="284" y="141"/>
                    <a:pt x="310" y="156"/>
                  </a:cubicBezTo>
                  <a:cubicBezTo>
                    <a:pt x="331" y="167"/>
                    <a:pt x="362" y="173"/>
                    <a:pt x="384" y="162"/>
                  </a:cubicBezTo>
                  <a:cubicBezTo>
                    <a:pt x="394" y="157"/>
                    <a:pt x="406" y="157"/>
                    <a:pt x="417" y="160"/>
                  </a:cubicBezTo>
                  <a:cubicBezTo>
                    <a:pt x="421" y="162"/>
                    <a:pt x="426" y="163"/>
                    <a:pt x="432" y="163"/>
                  </a:cubicBezTo>
                  <a:cubicBezTo>
                    <a:pt x="429" y="174"/>
                    <a:pt x="425" y="183"/>
                    <a:pt x="420" y="191"/>
                  </a:cubicBezTo>
                  <a:cubicBezTo>
                    <a:pt x="412" y="204"/>
                    <a:pt x="409" y="221"/>
                    <a:pt x="406" y="229"/>
                  </a:cubicBezTo>
                  <a:cubicBezTo>
                    <a:pt x="406" y="229"/>
                    <a:pt x="401" y="246"/>
                    <a:pt x="392" y="254"/>
                  </a:cubicBezTo>
                  <a:cubicBezTo>
                    <a:pt x="384" y="263"/>
                    <a:pt x="371" y="279"/>
                    <a:pt x="362" y="286"/>
                  </a:cubicBezTo>
                  <a:cubicBezTo>
                    <a:pt x="361" y="286"/>
                    <a:pt x="360" y="287"/>
                    <a:pt x="360" y="288"/>
                  </a:cubicBezTo>
                  <a:cubicBezTo>
                    <a:pt x="366" y="317"/>
                    <a:pt x="377" y="352"/>
                    <a:pt x="397" y="368"/>
                  </a:cubicBezTo>
                  <a:cubicBezTo>
                    <a:pt x="406" y="376"/>
                    <a:pt x="417" y="379"/>
                    <a:pt x="429" y="380"/>
                  </a:cubicBezTo>
                  <a:cubicBezTo>
                    <a:pt x="448" y="382"/>
                    <a:pt x="456" y="357"/>
                    <a:pt x="441" y="347"/>
                  </a:cubicBezTo>
                  <a:cubicBezTo>
                    <a:pt x="426" y="336"/>
                    <a:pt x="398" y="326"/>
                    <a:pt x="402" y="307"/>
                  </a:cubicBezTo>
                  <a:cubicBezTo>
                    <a:pt x="405" y="292"/>
                    <a:pt x="465" y="207"/>
                    <a:pt x="468" y="169"/>
                  </a:cubicBezTo>
                  <a:cubicBezTo>
                    <a:pt x="469" y="163"/>
                    <a:pt x="470" y="158"/>
                    <a:pt x="472" y="153"/>
                  </a:cubicBezTo>
                  <a:cubicBezTo>
                    <a:pt x="490" y="117"/>
                    <a:pt x="437" y="0"/>
                    <a:pt x="360" y="2"/>
                  </a:cubicBezTo>
                  <a:close/>
                </a:path>
              </a:pathLst>
            </a:custGeom>
            <a:solidFill>
              <a:srgbClr val="010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2" name="Freeform 98">
              <a:extLst>
                <a:ext uri="{FF2B5EF4-FFF2-40B4-BE49-F238E27FC236}">
                  <a16:creationId xmlns:a16="http://schemas.microsoft.com/office/drawing/2014/main" id="{E0749490-8ED2-4CE6-9CFC-008FC9D01122}"/>
                </a:ext>
              </a:extLst>
            </p:cNvPr>
            <p:cNvSpPr>
              <a:spLocks/>
            </p:cNvSpPr>
            <p:nvPr/>
          </p:nvSpPr>
          <p:spPr bwMode="auto">
            <a:xfrm>
              <a:off x="5837238" y="5381625"/>
              <a:ext cx="320675" cy="696913"/>
            </a:xfrm>
            <a:custGeom>
              <a:avLst/>
              <a:gdLst>
                <a:gd name="T0" fmla="*/ 101 w 101"/>
                <a:gd name="T1" fmla="*/ 51 h 219"/>
                <a:gd name="T2" fmla="*/ 61 w 101"/>
                <a:gd name="T3" fmla="*/ 147 h 219"/>
                <a:gd name="T4" fmla="*/ 44 w 101"/>
                <a:gd name="T5" fmla="*/ 214 h 219"/>
                <a:gd name="T6" fmla="*/ 37 w 101"/>
                <a:gd name="T7" fmla="*/ 0 h 219"/>
              </a:gdLst>
              <a:ahLst/>
              <a:cxnLst>
                <a:cxn ang="0">
                  <a:pos x="T0" y="T1"/>
                </a:cxn>
                <a:cxn ang="0">
                  <a:pos x="T2" y="T3"/>
                </a:cxn>
                <a:cxn ang="0">
                  <a:pos x="T4" y="T5"/>
                </a:cxn>
                <a:cxn ang="0">
                  <a:pos x="T6" y="T7"/>
                </a:cxn>
              </a:cxnLst>
              <a:rect l="0" t="0" r="r" b="b"/>
              <a:pathLst>
                <a:path w="101" h="219">
                  <a:moveTo>
                    <a:pt x="101" y="51"/>
                  </a:moveTo>
                  <a:cubicBezTo>
                    <a:pt x="101" y="51"/>
                    <a:pt x="49" y="94"/>
                    <a:pt x="61" y="147"/>
                  </a:cubicBezTo>
                  <a:cubicBezTo>
                    <a:pt x="61" y="147"/>
                    <a:pt x="88" y="219"/>
                    <a:pt x="44" y="214"/>
                  </a:cubicBezTo>
                  <a:cubicBezTo>
                    <a:pt x="0" y="210"/>
                    <a:pt x="37" y="0"/>
                    <a:pt x="37" y="0"/>
                  </a:cubicBezTo>
                </a:path>
              </a:pathLst>
            </a:custGeom>
            <a:solidFill>
              <a:srgbClr val="010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3" name="Freeform 99">
              <a:extLst>
                <a:ext uri="{FF2B5EF4-FFF2-40B4-BE49-F238E27FC236}">
                  <a16:creationId xmlns:a16="http://schemas.microsoft.com/office/drawing/2014/main" id="{118BB789-962D-4414-9249-8F6CA424B022}"/>
                </a:ext>
              </a:extLst>
            </p:cNvPr>
            <p:cNvSpPr>
              <a:spLocks/>
            </p:cNvSpPr>
            <p:nvPr/>
          </p:nvSpPr>
          <p:spPr bwMode="auto">
            <a:xfrm>
              <a:off x="5649913" y="9866313"/>
              <a:ext cx="282575" cy="495300"/>
            </a:xfrm>
            <a:custGeom>
              <a:avLst/>
              <a:gdLst>
                <a:gd name="T0" fmla="*/ 68 w 89"/>
                <a:gd name="T1" fmla="*/ 6 h 156"/>
                <a:gd name="T2" fmla="*/ 59 w 89"/>
                <a:gd name="T3" fmla="*/ 0 h 156"/>
                <a:gd name="T4" fmla="*/ 19 w 89"/>
                <a:gd name="T5" fmla="*/ 8 h 156"/>
                <a:gd name="T6" fmla="*/ 3 w 89"/>
                <a:gd name="T7" fmla="*/ 30 h 156"/>
                <a:gd name="T8" fmla="*/ 44 w 89"/>
                <a:gd name="T9" fmla="*/ 117 h 156"/>
                <a:gd name="T10" fmla="*/ 69 w 89"/>
                <a:gd name="T11" fmla="*/ 152 h 156"/>
                <a:gd name="T12" fmla="*/ 77 w 89"/>
                <a:gd name="T13" fmla="*/ 125 h 156"/>
                <a:gd name="T14" fmla="*/ 88 w 89"/>
                <a:gd name="T15" fmla="*/ 49 h 156"/>
                <a:gd name="T16" fmla="*/ 86 w 89"/>
                <a:gd name="T17" fmla="*/ 42 h 156"/>
                <a:gd name="T18" fmla="*/ 68 w 89"/>
                <a:gd name="T19"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56">
                  <a:moveTo>
                    <a:pt x="68" y="6"/>
                  </a:moveTo>
                  <a:cubicBezTo>
                    <a:pt x="67" y="3"/>
                    <a:pt x="63" y="0"/>
                    <a:pt x="59" y="0"/>
                  </a:cubicBezTo>
                  <a:cubicBezTo>
                    <a:pt x="48" y="1"/>
                    <a:pt x="27" y="2"/>
                    <a:pt x="19" y="8"/>
                  </a:cubicBezTo>
                  <a:cubicBezTo>
                    <a:pt x="9" y="16"/>
                    <a:pt x="0" y="22"/>
                    <a:pt x="3" y="30"/>
                  </a:cubicBezTo>
                  <a:cubicBezTo>
                    <a:pt x="3" y="30"/>
                    <a:pt x="39" y="90"/>
                    <a:pt x="44" y="117"/>
                  </a:cubicBezTo>
                  <a:cubicBezTo>
                    <a:pt x="44" y="117"/>
                    <a:pt x="58" y="148"/>
                    <a:pt x="69" y="152"/>
                  </a:cubicBezTo>
                  <a:cubicBezTo>
                    <a:pt x="80" y="156"/>
                    <a:pt x="77" y="136"/>
                    <a:pt x="77" y="125"/>
                  </a:cubicBezTo>
                  <a:cubicBezTo>
                    <a:pt x="77" y="116"/>
                    <a:pt x="86" y="63"/>
                    <a:pt x="88" y="49"/>
                  </a:cubicBezTo>
                  <a:cubicBezTo>
                    <a:pt x="89" y="46"/>
                    <a:pt x="88" y="44"/>
                    <a:pt x="86" y="42"/>
                  </a:cubicBezTo>
                  <a:cubicBezTo>
                    <a:pt x="77" y="31"/>
                    <a:pt x="71" y="19"/>
                    <a:pt x="68" y="6"/>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7" name="Group 236">
            <a:extLst>
              <a:ext uri="{FF2B5EF4-FFF2-40B4-BE49-F238E27FC236}">
                <a16:creationId xmlns:a16="http://schemas.microsoft.com/office/drawing/2014/main" id="{3EC47424-3C1D-4415-9A92-0EE3A5DAC228}"/>
              </a:ext>
            </a:extLst>
          </p:cNvPr>
          <p:cNvGrpSpPr/>
          <p:nvPr/>
        </p:nvGrpSpPr>
        <p:grpSpPr>
          <a:xfrm>
            <a:off x="3878172" y="1222364"/>
            <a:ext cx="286244" cy="285466"/>
            <a:chOff x="7242176" y="2476500"/>
            <a:chExt cx="584200" cy="582613"/>
          </a:xfrm>
        </p:grpSpPr>
        <p:sp>
          <p:nvSpPr>
            <p:cNvPr id="134" name="Freeform 100">
              <a:extLst>
                <a:ext uri="{FF2B5EF4-FFF2-40B4-BE49-F238E27FC236}">
                  <a16:creationId xmlns:a16="http://schemas.microsoft.com/office/drawing/2014/main" id="{0394BD31-E1AD-4AA1-8981-3BD060C8408F}"/>
                </a:ext>
              </a:extLst>
            </p:cNvPr>
            <p:cNvSpPr>
              <a:spLocks noEditPoints="1"/>
            </p:cNvSpPr>
            <p:nvPr/>
          </p:nvSpPr>
          <p:spPr bwMode="auto">
            <a:xfrm>
              <a:off x="7410451" y="2476500"/>
              <a:ext cx="415925" cy="582613"/>
            </a:xfrm>
            <a:custGeom>
              <a:avLst/>
              <a:gdLst>
                <a:gd name="T0" fmla="*/ 115 w 131"/>
                <a:gd name="T1" fmla="*/ 183 h 183"/>
                <a:gd name="T2" fmla="*/ 115 w 131"/>
                <a:gd name="T3" fmla="*/ 183 h 183"/>
                <a:gd name="T4" fmla="*/ 16 w 131"/>
                <a:gd name="T5" fmla="*/ 183 h 183"/>
                <a:gd name="T6" fmla="*/ 2 w 131"/>
                <a:gd name="T7" fmla="*/ 176 h 183"/>
                <a:gd name="T8" fmla="*/ 3 w 131"/>
                <a:gd name="T9" fmla="*/ 173 h 183"/>
                <a:gd name="T10" fmla="*/ 7 w 131"/>
                <a:gd name="T11" fmla="*/ 174 h 183"/>
                <a:gd name="T12" fmla="*/ 16 w 131"/>
                <a:gd name="T13" fmla="*/ 178 h 183"/>
                <a:gd name="T14" fmla="*/ 115 w 131"/>
                <a:gd name="T15" fmla="*/ 178 h 183"/>
                <a:gd name="T16" fmla="*/ 126 w 131"/>
                <a:gd name="T17" fmla="*/ 168 h 183"/>
                <a:gd name="T18" fmla="*/ 126 w 131"/>
                <a:gd name="T19" fmla="*/ 124 h 183"/>
                <a:gd name="T20" fmla="*/ 129 w 131"/>
                <a:gd name="T21" fmla="*/ 122 h 183"/>
                <a:gd name="T22" fmla="*/ 131 w 131"/>
                <a:gd name="T23" fmla="*/ 124 h 183"/>
                <a:gd name="T24" fmla="*/ 131 w 131"/>
                <a:gd name="T25" fmla="*/ 168 h 183"/>
                <a:gd name="T26" fmla="*/ 115 w 131"/>
                <a:gd name="T27" fmla="*/ 183 h 183"/>
                <a:gd name="T28" fmla="*/ 2 w 131"/>
                <a:gd name="T29" fmla="*/ 170 h 183"/>
                <a:gd name="T30" fmla="*/ 2 w 131"/>
                <a:gd name="T31" fmla="*/ 170 h 183"/>
                <a:gd name="T32" fmla="*/ 0 w 131"/>
                <a:gd name="T33" fmla="*/ 168 h 183"/>
                <a:gd name="T34" fmla="*/ 0 w 131"/>
                <a:gd name="T35" fmla="*/ 166 h 183"/>
                <a:gd name="T36" fmla="*/ 2 w 131"/>
                <a:gd name="T37" fmla="*/ 165 h 183"/>
                <a:gd name="T38" fmla="*/ 2 w 131"/>
                <a:gd name="T39" fmla="*/ 165 h 183"/>
                <a:gd name="T40" fmla="*/ 5 w 131"/>
                <a:gd name="T41" fmla="*/ 168 h 183"/>
                <a:gd name="T42" fmla="*/ 4 w 131"/>
                <a:gd name="T43" fmla="*/ 170 h 183"/>
                <a:gd name="T44" fmla="*/ 2 w 131"/>
                <a:gd name="T45" fmla="*/ 170 h 183"/>
                <a:gd name="T46" fmla="*/ 2 w 131"/>
                <a:gd name="T47" fmla="*/ 163 h 183"/>
                <a:gd name="T48" fmla="*/ 0 w 131"/>
                <a:gd name="T49" fmla="*/ 160 h 183"/>
                <a:gd name="T50" fmla="*/ 0 w 131"/>
                <a:gd name="T51" fmla="*/ 84 h 183"/>
                <a:gd name="T52" fmla="*/ 2 w 131"/>
                <a:gd name="T53" fmla="*/ 82 h 183"/>
                <a:gd name="T54" fmla="*/ 5 w 131"/>
                <a:gd name="T55" fmla="*/ 84 h 183"/>
                <a:gd name="T56" fmla="*/ 5 w 131"/>
                <a:gd name="T57" fmla="*/ 160 h 183"/>
                <a:gd name="T58" fmla="*/ 2 w 131"/>
                <a:gd name="T59" fmla="*/ 163 h 183"/>
                <a:gd name="T60" fmla="*/ 129 w 131"/>
                <a:gd name="T61" fmla="*/ 119 h 183"/>
                <a:gd name="T62" fmla="*/ 126 w 131"/>
                <a:gd name="T63" fmla="*/ 117 h 183"/>
                <a:gd name="T64" fmla="*/ 126 w 131"/>
                <a:gd name="T65" fmla="*/ 41 h 183"/>
                <a:gd name="T66" fmla="*/ 129 w 131"/>
                <a:gd name="T67" fmla="*/ 39 h 183"/>
                <a:gd name="T68" fmla="*/ 131 w 131"/>
                <a:gd name="T69" fmla="*/ 41 h 183"/>
                <a:gd name="T70" fmla="*/ 131 w 131"/>
                <a:gd name="T71" fmla="*/ 117 h 183"/>
                <a:gd name="T72" fmla="*/ 129 w 131"/>
                <a:gd name="T73" fmla="*/ 119 h 183"/>
                <a:gd name="T74" fmla="*/ 2 w 131"/>
                <a:gd name="T75" fmla="*/ 79 h 183"/>
                <a:gd name="T76" fmla="*/ 0 w 131"/>
                <a:gd name="T77" fmla="*/ 77 h 183"/>
                <a:gd name="T78" fmla="*/ 0 w 131"/>
                <a:gd name="T79" fmla="*/ 16 h 183"/>
                <a:gd name="T80" fmla="*/ 16 w 131"/>
                <a:gd name="T81" fmla="*/ 0 h 183"/>
                <a:gd name="T82" fmla="*/ 90 w 131"/>
                <a:gd name="T83" fmla="*/ 0 h 183"/>
                <a:gd name="T84" fmla="*/ 93 w 131"/>
                <a:gd name="T85" fmla="*/ 3 h 183"/>
                <a:gd name="T86" fmla="*/ 90 w 131"/>
                <a:gd name="T87" fmla="*/ 5 h 183"/>
                <a:gd name="T88" fmla="*/ 16 w 131"/>
                <a:gd name="T89" fmla="*/ 5 h 183"/>
                <a:gd name="T90" fmla="*/ 5 w 131"/>
                <a:gd name="T91" fmla="*/ 16 h 183"/>
                <a:gd name="T92" fmla="*/ 5 w 131"/>
                <a:gd name="T93" fmla="*/ 77 h 183"/>
                <a:gd name="T94" fmla="*/ 2 w 131"/>
                <a:gd name="T95" fmla="*/ 7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3">
                  <a:moveTo>
                    <a:pt x="115" y="183"/>
                  </a:moveTo>
                  <a:cubicBezTo>
                    <a:pt x="115" y="183"/>
                    <a:pt x="115" y="183"/>
                    <a:pt x="115" y="183"/>
                  </a:cubicBezTo>
                  <a:cubicBezTo>
                    <a:pt x="16" y="183"/>
                    <a:pt x="16" y="183"/>
                    <a:pt x="16" y="183"/>
                  </a:cubicBezTo>
                  <a:cubicBezTo>
                    <a:pt x="10" y="183"/>
                    <a:pt x="5" y="181"/>
                    <a:pt x="2" y="176"/>
                  </a:cubicBezTo>
                  <a:cubicBezTo>
                    <a:pt x="2" y="175"/>
                    <a:pt x="2" y="174"/>
                    <a:pt x="3" y="173"/>
                  </a:cubicBezTo>
                  <a:cubicBezTo>
                    <a:pt x="4" y="172"/>
                    <a:pt x="6" y="172"/>
                    <a:pt x="7" y="174"/>
                  </a:cubicBezTo>
                  <a:cubicBezTo>
                    <a:pt x="9" y="177"/>
                    <a:pt x="12" y="178"/>
                    <a:pt x="16" y="178"/>
                  </a:cubicBezTo>
                  <a:cubicBezTo>
                    <a:pt x="115" y="178"/>
                    <a:pt x="115" y="178"/>
                    <a:pt x="115" y="178"/>
                  </a:cubicBezTo>
                  <a:cubicBezTo>
                    <a:pt x="121" y="178"/>
                    <a:pt x="126" y="174"/>
                    <a:pt x="126" y="168"/>
                  </a:cubicBezTo>
                  <a:cubicBezTo>
                    <a:pt x="126" y="124"/>
                    <a:pt x="126" y="124"/>
                    <a:pt x="126" y="124"/>
                  </a:cubicBezTo>
                  <a:cubicBezTo>
                    <a:pt x="126" y="123"/>
                    <a:pt x="127" y="122"/>
                    <a:pt x="129" y="122"/>
                  </a:cubicBezTo>
                  <a:cubicBezTo>
                    <a:pt x="130" y="122"/>
                    <a:pt x="131" y="123"/>
                    <a:pt x="131" y="124"/>
                  </a:cubicBezTo>
                  <a:cubicBezTo>
                    <a:pt x="131" y="168"/>
                    <a:pt x="131" y="168"/>
                    <a:pt x="131" y="168"/>
                  </a:cubicBezTo>
                  <a:cubicBezTo>
                    <a:pt x="131" y="176"/>
                    <a:pt x="124" y="183"/>
                    <a:pt x="115" y="183"/>
                  </a:cubicBezTo>
                  <a:close/>
                  <a:moveTo>
                    <a:pt x="2" y="170"/>
                  </a:moveTo>
                  <a:cubicBezTo>
                    <a:pt x="2" y="170"/>
                    <a:pt x="2" y="170"/>
                    <a:pt x="2" y="170"/>
                  </a:cubicBezTo>
                  <a:cubicBezTo>
                    <a:pt x="1" y="170"/>
                    <a:pt x="0" y="169"/>
                    <a:pt x="0" y="168"/>
                  </a:cubicBezTo>
                  <a:cubicBezTo>
                    <a:pt x="0" y="167"/>
                    <a:pt x="0" y="167"/>
                    <a:pt x="0" y="166"/>
                  </a:cubicBezTo>
                  <a:cubicBezTo>
                    <a:pt x="1" y="166"/>
                    <a:pt x="2" y="165"/>
                    <a:pt x="2" y="165"/>
                  </a:cubicBezTo>
                  <a:cubicBezTo>
                    <a:pt x="2" y="165"/>
                    <a:pt x="2" y="165"/>
                    <a:pt x="2" y="165"/>
                  </a:cubicBezTo>
                  <a:cubicBezTo>
                    <a:pt x="4" y="165"/>
                    <a:pt x="5" y="166"/>
                    <a:pt x="5" y="168"/>
                  </a:cubicBezTo>
                  <a:cubicBezTo>
                    <a:pt x="5" y="168"/>
                    <a:pt x="5" y="169"/>
                    <a:pt x="4" y="170"/>
                  </a:cubicBezTo>
                  <a:cubicBezTo>
                    <a:pt x="4" y="170"/>
                    <a:pt x="3" y="170"/>
                    <a:pt x="2" y="170"/>
                  </a:cubicBezTo>
                  <a:close/>
                  <a:moveTo>
                    <a:pt x="2" y="163"/>
                  </a:moveTo>
                  <a:cubicBezTo>
                    <a:pt x="1" y="163"/>
                    <a:pt x="0" y="162"/>
                    <a:pt x="0" y="160"/>
                  </a:cubicBezTo>
                  <a:cubicBezTo>
                    <a:pt x="0" y="84"/>
                    <a:pt x="0" y="84"/>
                    <a:pt x="0" y="84"/>
                  </a:cubicBezTo>
                  <a:cubicBezTo>
                    <a:pt x="0" y="83"/>
                    <a:pt x="1" y="82"/>
                    <a:pt x="2" y="82"/>
                  </a:cubicBezTo>
                  <a:cubicBezTo>
                    <a:pt x="4" y="82"/>
                    <a:pt x="5" y="83"/>
                    <a:pt x="5" y="84"/>
                  </a:cubicBezTo>
                  <a:cubicBezTo>
                    <a:pt x="5" y="160"/>
                    <a:pt x="5" y="160"/>
                    <a:pt x="5" y="160"/>
                  </a:cubicBezTo>
                  <a:cubicBezTo>
                    <a:pt x="5" y="162"/>
                    <a:pt x="4" y="163"/>
                    <a:pt x="2" y="163"/>
                  </a:cubicBezTo>
                  <a:close/>
                  <a:moveTo>
                    <a:pt x="129" y="119"/>
                  </a:moveTo>
                  <a:cubicBezTo>
                    <a:pt x="127" y="119"/>
                    <a:pt x="126" y="118"/>
                    <a:pt x="126" y="117"/>
                  </a:cubicBezTo>
                  <a:cubicBezTo>
                    <a:pt x="126" y="41"/>
                    <a:pt x="126" y="41"/>
                    <a:pt x="126" y="41"/>
                  </a:cubicBezTo>
                  <a:cubicBezTo>
                    <a:pt x="126" y="40"/>
                    <a:pt x="127" y="39"/>
                    <a:pt x="129" y="39"/>
                  </a:cubicBezTo>
                  <a:cubicBezTo>
                    <a:pt x="130" y="39"/>
                    <a:pt x="131" y="40"/>
                    <a:pt x="131" y="41"/>
                  </a:cubicBezTo>
                  <a:cubicBezTo>
                    <a:pt x="131" y="117"/>
                    <a:pt x="131" y="117"/>
                    <a:pt x="131" y="117"/>
                  </a:cubicBezTo>
                  <a:cubicBezTo>
                    <a:pt x="131" y="118"/>
                    <a:pt x="130" y="119"/>
                    <a:pt x="129" y="119"/>
                  </a:cubicBezTo>
                  <a:close/>
                  <a:moveTo>
                    <a:pt x="2" y="79"/>
                  </a:moveTo>
                  <a:cubicBezTo>
                    <a:pt x="1" y="79"/>
                    <a:pt x="0" y="78"/>
                    <a:pt x="0" y="77"/>
                  </a:cubicBezTo>
                  <a:cubicBezTo>
                    <a:pt x="0" y="16"/>
                    <a:pt x="0" y="16"/>
                    <a:pt x="0" y="16"/>
                  </a:cubicBezTo>
                  <a:cubicBezTo>
                    <a:pt x="0" y="7"/>
                    <a:pt x="7" y="0"/>
                    <a:pt x="16" y="0"/>
                  </a:cubicBezTo>
                  <a:cubicBezTo>
                    <a:pt x="90" y="0"/>
                    <a:pt x="90" y="0"/>
                    <a:pt x="90" y="0"/>
                  </a:cubicBezTo>
                  <a:cubicBezTo>
                    <a:pt x="92" y="0"/>
                    <a:pt x="93" y="1"/>
                    <a:pt x="93" y="3"/>
                  </a:cubicBezTo>
                  <a:cubicBezTo>
                    <a:pt x="93" y="4"/>
                    <a:pt x="92" y="5"/>
                    <a:pt x="90" y="5"/>
                  </a:cubicBezTo>
                  <a:cubicBezTo>
                    <a:pt x="16" y="5"/>
                    <a:pt x="16" y="5"/>
                    <a:pt x="16" y="5"/>
                  </a:cubicBezTo>
                  <a:cubicBezTo>
                    <a:pt x="10" y="5"/>
                    <a:pt x="5" y="10"/>
                    <a:pt x="5" y="16"/>
                  </a:cubicBezTo>
                  <a:cubicBezTo>
                    <a:pt x="5" y="77"/>
                    <a:pt x="5" y="77"/>
                    <a:pt x="5" y="77"/>
                  </a:cubicBezTo>
                  <a:cubicBezTo>
                    <a:pt x="5" y="78"/>
                    <a:pt x="4" y="79"/>
                    <a:pt x="2" y="7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5" name="Freeform 101">
              <a:extLst>
                <a:ext uri="{FF2B5EF4-FFF2-40B4-BE49-F238E27FC236}">
                  <a16:creationId xmlns:a16="http://schemas.microsoft.com/office/drawing/2014/main" id="{8994AB1E-7110-4601-9785-B87EFEC050C1}"/>
                </a:ext>
              </a:extLst>
            </p:cNvPr>
            <p:cNvSpPr>
              <a:spLocks noEditPoints="1"/>
            </p:cNvSpPr>
            <p:nvPr/>
          </p:nvSpPr>
          <p:spPr bwMode="auto">
            <a:xfrm>
              <a:off x="7689851" y="2479675"/>
              <a:ext cx="136525" cy="136525"/>
            </a:xfrm>
            <a:custGeom>
              <a:avLst/>
              <a:gdLst>
                <a:gd name="T0" fmla="*/ 41 w 43"/>
                <a:gd name="T1" fmla="*/ 43 h 43"/>
                <a:gd name="T2" fmla="*/ 2 w 43"/>
                <a:gd name="T3" fmla="*/ 43 h 43"/>
                <a:gd name="T4" fmla="*/ 0 w 43"/>
                <a:gd name="T5" fmla="*/ 42 h 43"/>
                <a:gd name="T6" fmla="*/ 0 w 43"/>
                <a:gd name="T7" fmla="*/ 40 h 43"/>
                <a:gd name="T8" fmla="*/ 0 w 43"/>
                <a:gd name="T9" fmla="*/ 3 h 43"/>
                <a:gd name="T10" fmla="*/ 2 w 43"/>
                <a:gd name="T11" fmla="*/ 0 h 43"/>
                <a:gd name="T12" fmla="*/ 5 w 43"/>
                <a:gd name="T13" fmla="*/ 3 h 43"/>
                <a:gd name="T14" fmla="*/ 5 w 43"/>
                <a:gd name="T15" fmla="*/ 5 h 43"/>
                <a:gd name="T16" fmla="*/ 5 w 43"/>
                <a:gd name="T17" fmla="*/ 4 h 43"/>
                <a:gd name="T18" fmla="*/ 8 w 43"/>
                <a:gd name="T19" fmla="*/ 4 h 43"/>
                <a:gd name="T20" fmla="*/ 42 w 43"/>
                <a:gd name="T21" fmla="*/ 38 h 43"/>
                <a:gd name="T22" fmla="*/ 43 w 43"/>
                <a:gd name="T23" fmla="*/ 41 h 43"/>
                <a:gd name="T24" fmla="*/ 41 w 43"/>
                <a:gd name="T25" fmla="*/ 43 h 43"/>
                <a:gd name="T26" fmla="*/ 5 w 43"/>
                <a:gd name="T27" fmla="*/ 38 h 43"/>
                <a:gd name="T28" fmla="*/ 35 w 43"/>
                <a:gd name="T29" fmla="*/ 38 h 43"/>
                <a:gd name="T30" fmla="*/ 5 w 43"/>
                <a:gd name="T31" fmla="*/ 8 h 43"/>
                <a:gd name="T32" fmla="*/ 5 w 43"/>
                <a:gd name="T33" fmla="*/ 8 h 43"/>
                <a:gd name="T34" fmla="*/ 5 w 43"/>
                <a:gd name="T35" fmla="*/ 8 h 43"/>
                <a:gd name="T36" fmla="*/ 5 w 43"/>
                <a:gd name="T37"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3">
                  <a:moveTo>
                    <a:pt x="41" y="43"/>
                  </a:moveTo>
                  <a:cubicBezTo>
                    <a:pt x="2" y="43"/>
                    <a:pt x="2" y="43"/>
                    <a:pt x="2" y="43"/>
                  </a:cubicBezTo>
                  <a:cubicBezTo>
                    <a:pt x="1" y="43"/>
                    <a:pt x="1" y="42"/>
                    <a:pt x="0" y="42"/>
                  </a:cubicBezTo>
                  <a:cubicBezTo>
                    <a:pt x="0" y="41"/>
                    <a:pt x="0" y="41"/>
                    <a:pt x="0" y="40"/>
                  </a:cubicBezTo>
                  <a:cubicBezTo>
                    <a:pt x="0" y="3"/>
                    <a:pt x="0" y="3"/>
                    <a:pt x="0" y="3"/>
                  </a:cubicBezTo>
                  <a:cubicBezTo>
                    <a:pt x="0" y="1"/>
                    <a:pt x="1" y="0"/>
                    <a:pt x="2" y="0"/>
                  </a:cubicBezTo>
                  <a:cubicBezTo>
                    <a:pt x="4" y="0"/>
                    <a:pt x="5" y="1"/>
                    <a:pt x="5" y="3"/>
                  </a:cubicBezTo>
                  <a:cubicBezTo>
                    <a:pt x="5" y="5"/>
                    <a:pt x="5" y="5"/>
                    <a:pt x="5" y="5"/>
                  </a:cubicBezTo>
                  <a:cubicBezTo>
                    <a:pt x="5" y="4"/>
                    <a:pt x="5" y="4"/>
                    <a:pt x="5" y="4"/>
                  </a:cubicBezTo>
                  <a:cubicBezTo>
                    <a:pt x="6" y="3"/>
                    <a:pt x="7" y="3"/>
                    <a:pt x="8" y="4"/>
                  </a:cubicBezTo>
                  <a:cubicBezTo>
                    <a:pt x="42" y="38"/>
                    <a:pt x="42" y="38"/>
                    <a:pt x="42" y="38"/>
                  </a:cubicBezTo>
                  <a:cubicBezTo>
                    <a:pt x="43" y="39"/>
                    <a:pt x="43" y="40"/>
                    <a:pt x="43" y="41"/>
                  </a:cubicBezTo>
                  <a:cubicBezTo>
                    <a:pt x="43" y="42"/>
                    <a:pt x="42" y="43"/>
                    <a:pt x="41" y="43"/>
                  </a:cubicBezTo>
                  <a:close/>
                  <a:moveTo>
                    <a:pt x="5" y="38"/>
                  </a:moveTo>
                  <a:cubicBezTo>
                    <a:pt x="35" y="38"/>
                    <a:pt x="35" y="38"/>
                    <a:pt x="35" y="38"/>
                  </a:cubicBezTo>
                  <a:cubicBezTo>
                    <a:pt x="5" y="8"/>
                    <a:pt x="5" y="8"/>
                    <a:pt x="5" y="8"/>
                  </a:cubicBezTo>
                  <a:cubicBezTo>
                    <a:pt x="5" y="8"/>
                    <a:pt x="5" y="8"/>
                    <a:pt x="5" y="8"/>
                  </a:cubicBezTo>
                  <a:cubicBezTo>
                    <a:pt x="5" y="8"/>
                    <a:pt x="5" y="8"/>
                    <a:pt x="5" y="8"/>
                  </a:cubicBezTo>
                  <a:lnTo>
                    <a:pt x="5" y="38"/>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6" name="Freeform 102">
              <a:extLst>
                <a:ext uri="{FF2B5EF4-FFF2-40B4-BE49-F238E27FC236}">
                  <a16:creationId xmlns:a16="http://schemas.microsoft.com/office/drawing/2014/main" id="{450CE5BB-22A3-4D8E-87E9-00451E79481B}"/>
                </a:ext>
              </a:extLst>
            </p:cNvPr>
            <p:cNvSpPr>
              <a:spLocks/>
            </p:cNvSpPr>
            <p:nvPr/>
          </p:nvSpPr>
          <p:spPr bwMode="auto">
            <a:xfrm>
              <a:off x="7283451" y="2565400"/>
              <a:ext cx="44450" cy="15875"/>
            </a:xfrm>
            <a:custGeom>
              <a:avLst/>
              <a:gdLst>
                <a:gd name="T0" fmla="*/ 12 w 14"/>
                <a:gd name="T1" fmla="*/ 5 h 5"/>
                <a:gd name="T2" fmla="*/ 3 w 14"/>
                <a:gd name="T3" fmla="*/ 5 h 5"/>
                <a:gd name="T4" fmla="*/ 0 w 14"/>
                <a:gd name="T5" fmla="*/ 3 h 5"/>
                <a:gd name="T6" fmla="*/ 3 w 14"/>
                <a:gd name="T7" fmla="*/ 0 h 5"/>
                <a:gd name="T8" fmla="*/ 12 w 14"/>
                <a:gd name="T9" fmla="*/ 0 h 5"/>
                <a:gd name="T10" fmla="*/ 14 w 14"/>
                <a:gd name="T11" fmla="*/ 3 h 5"/>
                <a:gd name="T12" fmla="*/ 12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2" y="5"/>
                  </a:moveTo>
                  <a:cubicBezTo>
                    <a:pt x="3" y="5"/>
                    <a:pt x="3" y="5"/>
                    <a:pt x="3" y="5"/>
                  </a:cubicBezTo>
                  <a:cubicBezTo>
                    <a:pt x="2" y="5"/>
                    <a:pt x="0" y="4"/>
                    <a:pt x="0" y="3"/>
                  </a:cubicBezTo>
                  <a:cubicBezTo>
                    <a:pt x="0" y="1"/>
                    <a:pt x="2" y="0"/>
                    <a:pt x="3" y="0"/>
                  </a:cubicBezTo>
                  <a:cubicBezTo>
                    <a:pt x="12" y="0"/>
                    <a:pt x="12" y="0"/>
                    <a:pt x="12" y="0"/>
                  </a:cubicBezTo>
                  <a:cubicBezTo>
                    <a:pt x="13" y="0"/>
                    <a:pt x="14" y="1"/>
                    <a:pt x="14" y="3"/>
                  </a:cubicBezTo>
                  <a:cubicBezTo>
                    <a:pt x="14" y="4"/>
                    <a:pt x="13" y="5"/>
                    <a:pt x="12"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7" name="Freeform 103">
              <a:extLst>
                <a:ext uri="{FF2B5EF4-FFF2-40B4-BE49-F238E27FC236}">
                  <a16:creationId xmlns:a16="http://schemas.microsoft.com/office/drawing/2014/main" id="{89FCE2F7-C18A-4400-8258-0FFDF6612363}"/>
                </a:ext>
              </a:extLst>
            </p:cNvPr>
            <p:cNvSpPr>
              <a:spLocks/>
            </p:cNvSpPr>
            <p:nvPr/>
          </p:nvSpPr>
          <p:spPr bwMode="auto">
            <a:xfrm>
              <a:off x="7299326" y="2552700"/>
              <a:ext cx="15875" cy="44450"/>
            </a:xfrm>
            <a:custGeom>
              <a:avLst/>
              <a:gdLst>
                <a:gd name="T0" fmla="*/ 2 w 5"/>
                <a:gd name="T1" fmla="*/ 14 h 14"/>
                <a:gd name="T2" fmla="*/ 0 w 5"/>
                <a:gd name="T3" fmla="*/ 11 h 14"/>
                <a:gd name="T4" fmla="*/ 0 w 5"/>
                <a:gd name="T5" fmla="*/ 2 h 14"/>
                <a:gd name="T6" fmla="*/ 2 w 5"/>
                <a:gd name="T7" fmla="*/ 0 h 14"/>
                <a:gd name="T8" fmla="*/ 5 w 5"/>
                <a:gd name="T9" fmla="*/ 2 h 14"/>
                <a:gd name="T10" fmla="*/ 5 w 5"/>
                <a:gd name="T11" fmla="*/ 11 h 14"/>
                <a:gd name="T12" fmla="*/ 2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2" y="14"/>
                  </a:moveTo>
                  <a:cubicBezTo>
                    <a:pt x="1" y="14"/>
                    <a:pt x="0" y="13"/>
                    <a:pt x="0" y="11"/>
                  </a:cubicBezTo>
                  <a:cubicBezTo>
                    <a:pt x="0" y="2"/>
                    <a:pt x="0" y="2"/>
                    <a:pt x="0" y="2"/>
                  </a:cubicBezTo>
                  <a:cubicBezTo>
                    <a:pt x="0" y="1"/>
                    <a:pt x="1" y="0"/>
                    <a:pt x="2" y="0"/>
                  </a:cubicBezTo>
                  <a:cubicBezTo>
                    <a:pt x="4" y="0"/>
                    <a:pt x="5" y="1"/>
                    <a:pt x="5" y="2"/>
                  </a:cubicBezTo>
                  <a:cubicBezTo>
                    <a:pt x="5" y="11"/>
                    <a:pt x="5" y="11"/>
                    <a:pt x="5" y="11"/>
                  </a:cubicBezTo>
                  <a:cubicBezTo>
                    <a:pt x="5" y="13"/>
                    <a:pt x="4" y="14"/>
                    <a:pt x="2" y="1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8" name="Freeform 104">
              <a:extLst>
                <a:ext uri="{FF2B5EF4-FFF2-40B4-BE49-F238E27FC236}">
                  <a16:creationId xmlns:a16="http://schemas.microsoft.com/office/drawing/2014/main" id="{3D065AFA-81F7-48C9-A994-76459F3FE14D}"/>
                </a:ext>
              </a:extLst>
            </p:cNvPr>
            <p:cNvSpPr>
              <a:spLocks noEditPoints="1"/>
            </p:cNvSpPr>
            <p:nvPr/>
          </p:nvSpPr>
          <p:spPr bwMode="auto">
            <a:xfrm>
              <a:off x="7315201" y="2641600"/>
              <a:ext cx="53975" cy="57150"/>
            </a:xfrm>
            <a:custGeom>
              <a:avLst/>
              <a:gdLst>
                <a:gd name="T0" fmla="*/ 9 w 17"/>
                <a:gd name="T1" fmla="*/ 18 h 18"/>
                <a:gd name="T2" fmla="*/ 0 w 17"/>
                <a:gd name="T3" fmla="*/ 9 h 18"/>
                <a:gd name="T4" fmla="*/ 9 w 17"/>
                <a:gd name="T5" fmla="*/ 0 h 18"/>
                <a:gd name="T6" fmla="*/ 17 w 17"/>
                <a:gd name="T7" fmla="*/ 9 h 18"/>
                <a:gd name="T8" fmla="*/ 9 w 17"/>
                <a:gd name="T9" fmla="*/ 18 h 18"/>
                <a:gd name="T10" fmla="*/ 9 w 17"/>
                <a:gd name="T11" fmla="*/ 5 h 18"/>
                <a:gd name="T12" fmla="*/ 5 w 17"/>
                <a:gd name="T13" fmla="*/ 9 h 18"/>
                <a:gd name="T14" fmla="*/ 9 w 17"/>
                <a:gd name="T15" fmla="*/ 13 h 18"/>
                <a:gd name="T16" fmla="*/ 12 w 17"/>
                <a:gd name="T17" fmla="*/ 9 h 18"/>
                <a:gd name="T18" fmla="*/ 9 w 17"/>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4" y="18"/>
                    <a:pt x="0" y="14"/>
                    <a:pt x="0" y="9"/>
                  </a:cubicBezTo>
                  <a:cubicBezTo>
                    <a:pt x="0" y="4"/>
                    <a:pt x="4" y="0"/>
                    <a:pt x="9" y="0"/>
                  </a:cubicBezTo>
                  <a:cubicBezTo>
                    <a:pt x="13" y="0"/>
                    <a:pt x="17" y="4"/>
                    <a:pt x="17" y="9"/>
                  </a:cubicBezTo>
                  <a:cubicBezTo>
                    <a:pt x="17" y="14"/>
                    <a:pt x="13" y="18"/>
                    <a:pt x="9" y="18"/>
                  </a:cubicBezTo>
                  <a:close/>
                  <a:moveTo>
                    <a:pt x="9" y="5"/>
                  </a:moveTo>
                  <a:cubicBezTo>
                    <a:pt x="7" y="5"/>
                    <a:pt x="5" y="7"/>
                    <a:pt x="5" y="9"/>
                  </a:cubicBezTo>
                  <a:cubicBezTo>
                    <a:pt x="5" y="11"/>
                    <a:pt x="7" y="13"/>
                    <a:pt x="9" y="13"/>
                  </a:cubicBezTo>
                  <a:cubicBezTo>
                    <a:pt x="11" y="13"/>
                    <a:pt x="12" y="11"/>
                    <a:pt x="12" y="9"/>
                  </a:cubicBezTo>
                  <a:cubicBezTo>
                    <a:pt x="12" y="7"/>
                    <a:pt x="11" y="5"/>
                    <a:pt x="9"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9" name="Freeform 105">
              <a:extLst>
                <a:ext uri="{FF2B5EF4-FFF2-40B4-BE49-F238E27FC236}">
                  <a16:creationId xmlns:a16="http://schemas.microsoft.com/office/drawing/2014/main" id="{DB96903A-1F61-42F5-B21D-20A8442FD914}"/>
                </a:ext>
              </a:extLst>
            </p:cNvPr>
            <p:cNvSpPr>
              <a:spLocks/>
            </p:cNvSpPr>
            <p:nvPr/>
          </p:nvSpPr>
          <p:spPr bwMode="auto">
            <a:xfrm>
              <a:off x="7242176" y="2755900"/>
              <a:ext cx="57150" cy="15875"/>
            </a:xfrm>
            <a:custGeom>
              <a:avLst/>
              <a:gdLst>
                <a:gd name="T0" fmla="*/ 16 w 18"/>
                <a:gd name="T1" fmla="*/ 5 h 5"/>
                <a:gd name="T2" fmla="*/ 3 w 18"/>
                <a:gd name="T3" fmla="*/ 5 h 5"/>
                <a:gd name="T4" fmla="*/ 0 w 18"/>
                <a:gd name="T5" fmla="*/ 3 h 5"/>
                <a:gd name="T6" fmla="*/ 3 w 18"/>
                <a:gd name="T7" fmla="*/ 0 h 5"/>
                <a:gd name="T8" fmla="*/ 16 w 18"/>
                <a:gd name="T9" fmla="*/ 0 h 5"/>
                <a:gd name="T10" fmla="*/ 18 w 18"/>
                <a:gd name="T11" fmla="*/ 3 h 5"/>
                <a:gd name="T12" fmla="*/ 16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6" y="5"/>
                  </a:moveTo>
                  <a:cubicBezTo>
                    <a:pt x="3" y="5"/>
                    <a:pt x="3" y="5"/>
                    <a:pt x="3" y="5"/>
                  </a:cubicBezTo>
                  <a:cubicBezTo>
                    <a:pt x="1" y="5"/>
                    <a:pt x="0" y="4"/>
                    <a:pt x="0" y="3"/>
                  </a:cubicBezTo>
                  <a:cubicBezTo>
                    <a:pt x="0" y="1"/>
                    <a:pt x="1" y="0"/>
                    <a:pt x="3" y="0"/>
                  </a:cubicBezTo>
                  <a:cubicBezTo>
                    <a:pt x="16" y="0"/>
                    <a:pt x="16" y="0"/>
                    <a:pt x="16" y="0"/>
                  </a:cubicBezTo>
                  <a:cubicBezTo>
                    <a:pt x="17" y="0"/>
                    <a:pt x="18" y="1"/>
                    <a:pt x="18" y="3"/>
                  </a:cubicBezTo>
                  <a:cubicBezTo>
                    <a:pt x="18" y="4"/>
                    <a:pt x="17" y="5"/>
                    <a:pt x="16"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0" name="Freeform 106">
              <a:extLst>
                <a:ext uri="{FF2B5EF4-FFF2-40B4-BE49-F238E27FC236}">
                  <a16:creationId xmlns:a16="http://schemas.microsoft.com/office/drawing/2014/main" id="{8263559B-53D8-4F25-8525-9AEDFA9E3E3D}"/>
                </a:ext>
              </a:extLst>
            </p:cNvPr>
            <p:cNvSpPr>
              <a:spLocks/>
            </p:cNvSpPr>
            <p:nvPr/>
          </p:nvSpPr>
          <p:spPr bwMode="auto">
            <a:xfrm>
              <a:off x="7264401" y="2736850"/>
              <a:ext cx="15875" cy="57150"/>
            </a:xfrm>
            <a:custGeom>
              <a:avLst/>
              <a:gdLst>
                <a:gd name="T0" fmla="*/ 2 w 5"/>
                <a:gd name="T1" fmla="*/ 18 h 18"/>
                <a:gd name="T2" fmla="*/ 0 w 5"/>
                <a:gd name="T3" fmla="*/ 15 h 18"/>
                <a:gd name="T4" fmla="*/ 0 w 5"/>
                <a:gd name="T5" fmla="*/ 2 h 18"/>
                <a:gd name="T6" fmla="*/ 2 w 5"/>
                <a:gd name="T7" fmla="*/ 0 h 18"/>
                <a:gd name="T8" fmla="*/ 5 w 5"/>
                <a:gd name="T9" fmla="*/ 2 h 18"/>
                <a:gd name="T10" fmla="*/ 5 w 5"/>
                <a:gd name="T11" fmla="*/ 15 h 18"/>
                <a:gd name="T12" fmla="*/ 2 w 5"/>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5" h="18">
                  <a:moveTo>
                    <a:pt x="2" y="18"/>
                  </a:moveTo>
                  <a:cubicBezTo>
                    <a:pt x="1" y="18"/>
                    <a:pt x="0" y="17"/>
                    <a:pt x="0" y="15"/>
                  </a:cubicBezTo>
                  <a:cubicBezTo>
                    <a:pt x="0" y="2"/>
                    <a:pt x="0" y="2"/>
                    <a:pt x="0" y="2"/>
                  </a:cubicBezTo>
                  <a:cubicBezTo>
                    <a:pt x="0" y="1"/>
                    <a:pt x="1" y="0"/>
                    <a:pt x="2" y="0"/>
                  </a:cubicBezTo>
                  <a:cubicBezTo>
                    <a:pt x="4" y="0"/>
                    <a:pt x="5" y="1"/>
                    <a:pt x="5" y="2"/>
                  </a:cubicBezTo>
                  <a:cubicBezTo>
                    <a:pt x="5" y="15"/>
                    <a:pt x="5" y="15"/>
                    <a:pt x="5" y="15"/>
                  </a:cubicBezTo>
                  <a:cubicBezTo>
                    <a:pt x="5" y="17"/>
                    <a:pt x="4" y="18"/>
                    <a:pt x="2" y="18"/>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1" name="Freeform 107">
              <a:extLst>
                <a:ext uri="{FF2B5EF4-FFF2-40B4-BE49-F238E27FC236}">
                  <a16:creationId xmlns:a16="http://schemas.microsoft.com/office/drawing/2014/main" id="{C5AC7763-537A-46BD-BFE6-E847ECCEDA57}"/>
                </a:ext>
              </a:extLst>
            </p:cNvPr>
            <p:cNvSpPr>
              <a:spLocks noEditPoints="1"/>
            </p:cNvSpPr>
            <p:nvPr/>
          </p:nvSpPr>
          <p:spPr bwMode="auto">
            <a:xfrm>
              <a:off x="7308851" y="2797175"/>
              <a:ext cx="79375" cy="76200"/>
            </a:xfrm>
            <a:custGeom>
              <a:avLst/>
              <a:gdLst>
                <a:gd name="T0" fmla="*/ 13 w 25"/>
                <a:gd name="T1" fmla="*/ 24 h 24"/>
                <a:gd name="T2" fmla="*/ 6 w 25"/>
                <a:gd name="T3" fmla="*/ 22 h 24"/>
                <a:gd name="T4" fmla="*/ 1 w 25"/>
                <a:gd name="T5" fmla="*/ 14 h 24"/>
                <a:gd name="T6" fmla="*/ 3 w 25"/>
                <a:gd name="T7" fmla="*/ 5 h 24"/>
                <a:gd name="T8" fmla="*/ 11 w 25"/>
                <a:gd name="T9" fmla="*/ 0 h 24"/>
                <a:gd name="T10" fmla="*/ 20 w 25"/>
                <a:gd name="T11" fmla="*/ 2 h 24"/>
                <a:gd name="T12" fmla="*/ 25 w 25"/>
                <a:gd name="T13" fmla="*/ 10 h 24"/>
                <a:gd name="T14" fmla="*/ 23 w 25"/>
                <a:gd name="T15" fmla="*/ 19 h 24"/>
                <a:gd name="T16" fmla="*/ 15 w 25"/>
                <a:gd name="T17" fmla="*/ 24 h 24"/>
                <a:gd name="T18" fmla="*/ 13 w 25"/>
                <a:gd name="T19" fmla="*/ 24 h 24"/>
                <a:gd name="T20" fmla="*/ 13 w 25"/>
                <a:gd name="T21" fmla="*/ 5 h 24"/>
                <a:gd name="T22" fmla="*/ 11 w 25"/>
                <a:gd name="T23" fmla="*/ 5 h 24"/>
                <a:gd name="T24" fmla="*/ 7 w 25"/>
                <a:gd name="T25" fmla="*/ 8 h 24"/>
                <a:gd name="T26" fmla="*/ 6 w 25"/>
                <a:gd name="T27" fmla="*/ 14 h 24"/>
                <a:gd name="T28" fmla="*/ 9 w 25"/>
                <a:gd name="T29" fmla="*/ 18 h 24"/>
                <a:gd name="T30" fmla="*/ 14 w 25"/>
                <a:gd name="T31" fmla="*/ 19 h 24"/>
                <a:gd name="T32" fmla="*/ 19 w 25"/>
                <a:gd name="T33" fmla="*/ 16 h 24"/>
                <a:gd name="T34" fmla="*/ 20 w 25"/>
                <a:gd name="T35" fmla="*/ 11 h 24"/>
                <a:gd name="T36" fmla="*/ 17 w 25"/>
                <a:gd name="T37" fmla="*/ 6 h 24"/>
                <a:gd name="T38" fmla="*/ 13 w 25"/>
                <a:gd name="T3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4">
                  <a:moveTo>
                    <a:pt x="13" y="24"/>
                  </a:moveTo>
                  <a:cubicBezTo>
                    <a:pt x="10" y="24"/>
                    <a:pt x="8" y="24"/>
                    <a:pt x="6" y="22"/>
                  </a:cubicBezTo>
                  <a:cubicBezTo>
                    <a:pt x="3" y="20"/>
                    <a:pt x="1" y="18"/>
                    <a:pt x="1" y="14"/>
                  </a:cubicBezTo>
                  <a:cubicBezTo>
                    <a:pt x="0" y="11"/>
                    <a:pt x="1" y="8"/>
                    <a:pt x="3" y="5"/>
                  </a:cubicBezTo>
                  <a:cubicBezTo>
                    <a:pt x="5" y="3"/>
                    <a:pt x="7" y="1"/>
                    <a:pt x="11" y="0"/>
                  </a:cubicBezTo>
                  <a:cubicBezTo>
                    <a:pt x="14" y="0"/>
                    <a:pt x="17" y="0"/>
                    <a:pt x="20" y="2"/>
                  </a:cubicBezTo>
                  <a:cubicBezTo>
                    <a:pt x="22" y="4"/>
                    <a:pt x="24" y="7"/>
                    <a:pt x="25" y="10"/>
                  </a:cubicBezTo>
                  <a:cubicBezTo>
                    <a:pt x="25" y="13"/>
                    <a:pt x="25" y="17"/>
                    <a:pt x="23" y="19"/>
                  </a:cubicBezTo>
                  <a:cubicBezTo>
                    <a:pt x="21" y="22"/>
                    <a:pt x="18" y="24"/>
                    <a:pt x="15" y="24"/>
                  </a:cubicBezTo>
                  <a:cubicBezTo>
                    <a:pt x="14" y="24"/>
                    <a:pt x="13" y="24"/>
                    <a:pt x="13" y="24"/>
                  </a:cubicBezTo>
                  <a:close/>
                  <a:moveTo>
                    <a:pt x="13" y="5"/>
                  </a:moveTo>
                  <a:cubicBezTo>
                    <a:pt x="12" y="5"/>
                    <a:pt x="12" y="5"/>
                    <a:pt x="11" y="5"/>
                  </a:cubicBezTo>
                  <a:cubicBezTo>
                    <a:pt x="10" y="6"/>
                    <a:pt x="8" y="7"/>
                    <a:pt x="7" y="8"/>
                  </a:cubicBezTo>
                  <a:cubicBezTo>
                    <a:pt x="6" y="10"/>
                    <a:pt x="5" y="12"/>
                    <a:pt x="6" y="14"/>
                  </a:cubicBezTo>
                  <a:cubicBezTo>
                    <a:pt x="6" y="15"/>
                    <a:pt x="7" y="17"/>
                    <a:pt x="9" y="18"/>
                  </a:cubicBezTo>
                  <a:cubicBezTo>
                    <a:pt x="10" y="19"/>
                    <a:pt x="12" y="20"/>
                    <a:pt x="14" y="19"/>
                  </a:cubicBezTo>
                  <a:cubicBezTo>
                    <a:pt x="16" y="19"/>
                    <a:pt x="18" y="18"/>
                    <a:pt x="19" y="16"/>
                  </a:cubicBezTo>
                  <a:cubicBezTo>
                    <a:pt x="20" y="15"/>
                    <a:pt x="20" y="13"/>
                    <a:pt x="20" y="11"/>
                  </a:cubicBezTo>
                  <a:cubicBezTo>
                    <a:pt x="19" y="9"/>
                    <a:pt x="18" y="7"/>
                    <a:pt x="17" y="6"/>
                  </a:cubicBezTo>
                  <a:cubicBezTo>
                    <a:pt x="16" y="6"/>
                    <a:pt x="14" y="5"/>
                    <a:pt x="13"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2" name="Freeform 108">
              <a:extLst>
                <a:ext uri="{FF2B5EF4-FFF2-40B4-BE49-F238E27FC236}">
                  <a16:creationId xmlns:a16="http://schemas.microsoft.com/office/drawing/2014/main" id="{2160FCD4-E67C-4850-8685-7209DD76941F}"/>
                </a:ext>
              </a:extLst>
            </p:cNvPr>
            <p:cNvSpPr>
              <a:spLocks/>
            </p:cNvSpPr>
            <p:nvPr/>
          </p:nvSpPr>
          <p:spPr bwMode="auto">
            <a:xfrm>
              <a:off x="7302501" y="2905125"/>
              <a:ext cx="34925" cy="38100"/>
            </a:xfrm>
            <a:custGeom>
              <a:avLst/>
              <a:gdLst>
                <a:gd name="T0" fmla="*/ 9 w 11"/>
                <a:gd name="T1" fmla="*/ 12 h 12"/>
                <a:gd name="T2" fmla="*/ 7 w 11"/>
                <a:gd name="T3" fmla="*/ 11 h 12"/>
                <a:gd name="T4" fmla="*/ 1 w 11"/>
                <a:gd name="T5" fmla="*/ 5 h 12"/>
                <a:gd name="T6" fmla="*/ 1 w 11"/>
                <a:gd name="T7" fmla="*/ 1 h 12"/>
                <a:gd name="T8" fmla="*/ 4 w 11"/>
                <a:gd name="T9" fmla="*/ 1 h 12"/>
                <a:gd name="T10" fmla="*/ 10 w 11"/>
                <a:gd name="T11" fmla="*/ 7 h 12"/>
                <a:gd name="T12" fmla="*/ 10 w 11"/>
                <a:gd name="T13" fmla="*/ 11 h 12"/>
                <a:gd name="T14" fmla="*/ 9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9" y="12"/>
                  </a:moveTo>
                  <a:cubicBezTo>
                    <a:pt x="8" y="12"/>
                    <a:pt x="7" y="11"/>
                    <a:pt x="7" y="11"/>
                  </a:cubicBezTo>
                  <a:cubicBezTo>
                    <a:pt x="1" y="5"/>
                    <a:pt x="1" y="5"/>
                    <a:pt x="1" y="5"/>
                  </a:cubicBezTo>
                  <a:cubicBezTo>
                    <a:pt x="0" y="4"/>
                    <a:pt x="0" y="2"/>
                    <a:pt x="1" y="1"/>
                  </a:cubicBezTo>
                  <a:cubicBezTo>
                    <a:pt x="2" y="0"/>
                    <a:pt x="3" y="0"/>
                    <a:pt x="4" y="1"/>
                  </a:cubicBezTo>
                  <a:cubicBezTo>
                    <a:pt x="10" y="7"/>
                    <a:pt x="10" y="7"/>
                    <a:pt x="10" y="7"/>
                  </a:cubicBezTo>
                  <a:cubicBezTo>
                    <a:pt x="11" y="8"/>
                    <a:pt x="11" y="10"/>
                    <a:pt x="10" y="11"/>
                  </a:cubicBezTo>
                  <a:cubicBezTo>
                    <a:pt x="10" y="11"/>
                    <a:pt x="9" y="12"/>
                    <a:pt x="9" y="1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3" name="Freeform 109">
              <a:extLst>
                <a:ext uri="{FF2B5EF4-FFF2-40B4-BE49-F238E27FC236}">
                  <a16:creationId xmlns:a16="http://schemas.microsoft.com/office/drawing/2014/main" id="{8B39BF73-C7F0-4025-8A69-3E80849FCA1E}"/>
                </a:ext>
              </a:extLst>
            </p:cNvPr>
            <p:cNvSpPr>
              <a:spLocks/>
            </p:cNvSpPr>
            <p:nvPr/>
          </p:nvSpPr>
          <p:spPr bwMode="auto">
            <a:xfrm>
              <a:off x="7302501" y="2905125"/>
              <a:ext cx="34925" cy="38100"/>
            </a:xfrm>
            <a:custGeom>
              <a:avLst/>
              <a:gdLst>
                <a:gd name="T0" fmla="*/ 2 w 11"/>
                <a:gd name="T1" fmla="*/ 12 h 12"/>
                <a:gd name="T2" fmla="*/ 1 w 11"/>
                <a:gd name="T3" fmla="*/ 11 h 12"/>
                <a:gd name="T4" fmla="*/ 1 w 11"/>
                <a:gd name="T5" fmla="*/ 7 h 12"/>
                <a:gd name="T6" fmla="*/ 7 w 11"/>
                <a:gd name="T7" fmla="*/ 1 h 12"/>
                <a:gd name="T8" fmla="*/ 10 w 11"/>
                <a:gd name="T9" fmla="*/ 1 h 12"/>
                <a:gd name="T10" fmla="*/ 10 w 11"/>
                <a:gd name="T11" fmla="*/ 5 h 12"/>
                <a:gd name="T12" fmla="*/ 4 w 11"/>
                <a:gd name="T13" fmla="*/ 11 h 12"/>
                <a:gd name="T14" fmla="*/ 2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2" y="12"/>
                  </a:moveTo>
                  <a:cubicBezTo>
                    <a:pt x="2" y="12"/>
                    <a:pt x="1" y="11"/>
                    <a:pt x="1" y="11"/>
                  </a:cubicBezTo>
                  <a:cubicBezTo>
                    <a:pt x="0" y="10"/>
                    <a:pt x="0" y="8"/>
                    <a:pt x="1" y="7"/>
                  </a:cubicBezTo>
                  <a:cubicBezTo>
                    <a:pt x="7" y="1"/>
                    <a:pt x="7" y="1"/>
                    <a:pt x="7" y="1"/>
                  </a:cubicBezTo>
                  <a:cubicBezTo>
                    <a:pt x="8" y="0"/>
                    <a:pt x="9" y="0"/>
                    <a:pt x="10" y="1"/>
                  </a:cubicBezTo>
                  <a:cubicBezTo>
                    <a:pt x="11" y="2"/>
                    <a:pt x="11" y="4"/>
                    <a:pt x="10" y="5"/>
                  </a:cubicBezTo>
                  <a:cubicBezTo>
                    <a:pt x="4" y="11"/>
                    <a:pt x="4" y="11"/>
                    <a:pt x="4" y="11"/>
                  </a:cubicBezTo>
                  <a:cubicBezTo>
                    <a:pt x="4" y="11"/>
                    <a:pt x="3" y="12"/>
                    <a:pt x="2" y="1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4" name="Freeform 110">
              <a:extLst>
                <a:ext uri="{FF2B5EF4-FFF2-40B4-BE49-F238E27FC236}">
                  <a16:creationId xmlns:a16="http://schemas.microsoft.com/office/drawing/2014/main" id="{64E2F0B4-FE9C-4F75-9D89-B65F574E62BA}"/>
                </a:ext>
              </a:extLst>
            </p:cNvPr>
            <p:cNvSpPr>
              <a:spLocks noEditPoints="1"/>
            </p:cNvSpPr>
            <p:nvPr/>
          </p:nvSpPr>
          <p:spPr bwMode="auto">
            <a:xfrm>
              <a:off x="7493001" y="2660650"/>
              <a:ext cx="238125" cy="215900"/>
            </a:xfrm>
            <a:custGeom>
              <a:avLst/>
              <a:gdLst>
                <a:gd name="T0" fmla="*/ 39 w 75"/>
                <a:gd name="T1" fmla="*/ 68 h 68"/>
                <a:gd name="T2" fmla="*/ 38 w 75"/>
                <a:gd name="T3" fmla="*/ 67 h 68"/>
                <a:gd name="T4" fmla="*/ 6 w 75"/>
                <a:gd name="T5" fmla="*/ 2 h 68"/>
                <a:gd name="T6" fmla="*/ 8 w 75"/>
                <a:gd name="T7" fmla="*/ 0 h 68"/>
                <a:gd name="T8" fmla="*/ 11 w 75"/>
                <a:gd name="T9" fmla="*/ 2 h 68"/>
                <a:gd name="T10" fmla="*/ 24 w 75"/>
                <a:gd name="T11" fmla="*/ 5 h 68"/>
                <a:gd name="T12" fmla="*/ 37 w 75"/>
                <a:gd name="T13" fmla="*/ 2 h 68"/>
                <a:gd name="T14" fmla="*/ 39 w 75"/>
                <a:gd name="T15" fmla="*/ 0 h 68"/>
                <a:gd name="T16" fmla="*/ 42 w 75"/>
                <a:gd name="T17" fmla="*/ 2 h 68"/>
                <a:gd name="T18" fmla="*/ 55 w 75"/>
                <a:gd name="T19" fmla="*/ 5 h 68"/>
                <a:gd name="T20" fmla="*/ 68 w 75"/>
                <a:gd name="T21" fmla="*/ 2 h 68"/>
                <a:gd name="T22" fmla="*/ 70 w 75"/>
                <a:gd name="T23" fmla="*/ 0 h 68"/>
                <a:gd name="T24" fmla="*/ 71 w 75"/>
                <a:gd name="T25" fmla="*/ 0 h 68"/>
                <a:gd name="T26" fmla="*/ 73 w 75"/>
                <a:gd name="T27" fmla="*/ 2 h 68"/>
                <a:gd name="T28" fmla="*/ 73 w 75"/>
                <a:gd name="T29" fmla="*/ 3 h 68"/>
                <a:gd name="T30" fmla="*/ 41 w 75"/>
                <a:gd name="T31" fmla="*/ 67 h 68"/>
                <a:gd name="T32" fmla="*/ 39 w 75"/>
                <a:gd name="T33" fmla="*/ 68 h 68"/>
                <a:gd name="T34" fmla="*/ 10 w 75"/>
                <a:gd name="T35" fmla="*/ 8 h 68"/>
                <a:gd name="T36" fmla="*/ 39 w 75"/>
                <a:gd name="T37" fmla="*/ 62 h 68"/>
                <a:gd name="T38" fmla="*/ 69 w 75"/>
                <a:gd name="T39" fmla="*/ 8 h 68"/>
                <a:gd name="T40" fmla="*/ 55 w 75"/>
                <a:gd name="T41" fmla="*/ 10 h 68"/>
                <a:gd name="T42" fmla="*/ 40 w 75"/>
                <a:gd name="T43" fmla="*/ 6 h 68"/>
                <a:gd name="T44" fmla="*/ 24 w 75"/>
                <a:gd name="T45" fmla="*/ 10 h 68"/>
                <a:gd name="T46" fmla="*/ 10 w 75"/>
                <a:gd name="T47" fmla="*/ 8 h 68"/>
                <a:gd name="T48" fmla="*/ 42 w 75"/>
                <a:gd name="T49" fmla="*/ 2 h 68"/>
                <a:gd name="T50" fmla="*/ 42 w 75"/>
                <a:gd name="T51" fmla="*/ 2 h 68"/>
                <a:gd name="T52" fmla="*/ 37 w 75"/>
                <a:gd name="T53" fmla="*/ 2 h 68"/>
                <a:gd name="T54" fmla="*/ 37 w 75"/>
                <a:gd name="T55" fmla="*/ 2 h 68"/>
                <a:gd name="T56" fmla="*/ 11 w 75"/>
                <a:gd name="T57" fmla="*/ 2 h 68"/>
                <a:gd name="T58" fmla="*/ 11 w 75"/>
                <a:gd name="T5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 h="68">
                  <a:moveTo>
                    <a:pt x="39" y="68"/>
                  </a:moveTo>
                  <a:cubicBezTo>
                    <a:pt x="39" y="68"/>
                    <a:pt x="39" y="68"/>
                    <a:pt x="38" y="67"/>
                  </a:cubicBezTo>
                  <a:cubicBezTo>
                    <a:pt x="0" y="46"/>
                    <a:pt x="6" y="3"/>
                    <a:pt x="6" y="2"/>
                  </a:cubicBezTo>
                  <a:cubicBezTo>
                    <a:pt x="6" y="1"/>
                    <a:pt x="7" y="0"/>
                    <a:pt x="8" y="0"/>
                  </a:cubicBezTo>
                  <a:cubicBezTo>
                    <a:pt x="10" y="0"/>
                    <a:pt x="10" y="1"/>
                    <a:pt x="11" y="2"/>
                  </a:cubicBezTo>
                  <a:cubicBezTo>
                    <a:pt x="12" y="3"/>
                    <a:pt x="16" y="5"/>
                    <a:pt x="24" y="5"/>
                  </a:cubicBezTo>
                  <a:cubicBezTo>
                    <a:pt x="31" y="5"/>
                    <a:pt x="36" y="3"/>
                    <a:pt x="37" y="2"/>
                  </a:cubicBezTo>
                  <a:cubicBezTo>
                    <a:pt x="37" y="1"/>
                    <a:pt x="38" y="0"/>
                    <a:pt x="39" y="0"/>
                  </a:cubicBezTo>
                  <a:cubicBezTo>
                    <a:pt x="41" y="0"/>
                    <a:pt x="42" y="1"/>
                    <a:pt x="42" y="2"/>
                  </a:cubicBezTo>
                  <a:cubicBezTo>
                    <a:pt x="43" y="3"/>
                    <a:pt x="48" y="5"/>
                    <a:pt x="55" y="5"/>
                  </a:cubicBezTo>
                  <a:cubicBezTo>
                    <a:pt x="62" y="5"/>
                    <a:pt x="67" y="3"/>
                    <a:pt x="68" y="2"/>
                  </a:cubicBezTo>
                  <a:cubicBezTo>
                    <a:pt x="68" y="1"/>
                    <a:pt x="69" y="0"/>
                    <a:pt x="70" y="0"/>
                  </a:cubicBezTo>
                  <a:cubicBezTo>
                    <a:pt x="71" y="0"/>
                    <a:pt x="71" y="0"/>
                    <a:pt x="71" y="0"/>
                  </a:cubicBezTo>
                  <a:cubicBezTo>
                    <a:pt x="72" y="0"/>
                    <a:pt x="73" y="1"/>
                    <a:pt x="73" y="2"/>
                  </a:cubicBezTo>
                  <a:cubicBezTo>
                    <a:pt x="73" y="3"/>
                    <a:pt x="73" y="3"/>
                    <a:pt x="73" y="3"/>
                  </a:cubicBezTo>
                  <a:cubicBezTo>
                    <a:pt x="74" y="10"/>
                    <a:pt x="75" y="48"/>
                    <a:pt x="41" y="67"/>
                  </a:cubicBezTo>
                  <a:cubicBezTo>
                    <a:pt x="40" y="68"/>
                    <a:pt x="40" y="68"/>
                    <a:pt x="39" y="68"/>
                  </a:cubicBezTo>
                  <a:close/>
                  <a:moveTo>
                    <a:pt x="10" y="8"/>
                  </a:moveTo>
                  <a:cubicBezTo>
                    <a:pt x="10" y="19"/>
                    <a:pt x="12" y="46"/>
                    <a:pt x="39" y="62"/>
                  </a:cubicBezTo>
                  <a:cubicBezTo>
                    <a:pt x="67" y="46"/>
                    <a:pt x="69" y="19"/>
                    <a:pt x="69" y="8"/>
                  </a:cubicBezTo>
                  <a:cubicBezTo>
                    <a:pt x="65" y="9"/>
                    <a:pt x="60" y="10"/>
                    <a:pt x="55" y="10"/>
                  </a:cubicBezTo>
                  <a:cubicBezTo>
                    <a:pt x="49" y="10"/>
                    <a:pt x="43" y="9"/>
                    <a:pt x="40" y="6"/>
                  </a:cubicBezTo>
                  <a:cubicBezTo>
                    <a:pt x="36" y="9"/>
                    <a:pt x="30" y="10"/>
                    <a:pt x="24" y="10"/>
                  </a:cubicBezTo>
                  <a:cubicBezTo>
                    <a:pt x="19" y="10"/>
                    <a:pt x="14" y="9"/>
                    <a:pt x="10" y="8"/>
                  </a:cubicBezTo>
                  <a:close/>
                  <a:moveTo>
                    <a:pt x="42" y="2"/>
                  </a:moveTo>
                  <a:cubicBezTo>
                    <a:pt x="42" y="2"/>
                    <a:pt x="42" y="2"/>
                    <a:pt x="42" y="2"/>
                  </a:cubicBezTo>
                  <a:close/>
                  <a:moveTo>
                    <a:pt x="37" y="2"/>
                  </a:moveTo>
                  <a:cubicBezTo>
                    <a:pt x="37" y="2"/>
                    <a:pt x="37" y="2"/>
                    <a:pt x="37" y="2"/>
                  </a:cubicBezTo>
                  <a:close/>
                  <a:moveTo>
                    <a:pt x="11" y="2"/>
                  </a:moveTo>
                  <a:cubicBezTo>
                    <a:pt x="11" y="2"/>
                    <a:pt x="11" y="2"/>
                    <a:pt x="11" y="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5" name="Freeform 111">
              <a:extLst>
                <a:ext uri="{FF2B5EF4-FFF2-40B4-BE49-F238E27FC236}">
                  <a16:creationId xmlns:a16="http://schemas.microsoft.com/office/drawing/2014/main" id="{8D644ABE-8BE3-4873-A3CA-AF5521A959A7}"/>
                </a:ext>
              </a:extLst>
            </p:cNvPr>
            <p:cNvSpPr>
              <a:spLocks/>
            </p:cNvSpPr>
            <p:nvPr/>
          </p:nvSpPr>
          <p:spPr bwMode="auto">
            <a:xfrm>
              <a:off x="7610476" y="2740025"/>
              <a:ext cx="82550" cy="104775"/>
            </a:xfrm>
            <a:custGeom>
              <a:avLst/>
              <a:gdLst>
                <a:gd name="T0" fmla="*/ 2 w 26"/>
                <a:gd name="T1" fmla="*/ 33 h 33"/>
                <a:gd name="T2" fmla="*/ 0 w 26"/>
                <a:gd name="T3" fmla="*/ 32 h 33"/>
                <a:gd name="T4" fmla="*/ 1 w 26"/>
                <a:gd name="T5" fmla="*/ 29 h 33"/>
                <a:gd name="T6" fmla="*/ 21 w 26"/>
                <a:gd name="T7" fmla="*/ 2 h 33"/>
                <a:gd name="T8" fmla="*/ 24 w 26"/>
                <a:gd name="T9" fmla="*/ 1 h 33"/>
                <a:gd name="T10" fmla="*/ 26 w 26"/>
                <a:gd name="T11" fmla="*/ 4 h 33"/>
                <a:gd name="T12" fmla="*/ 4 w 26"/>
                <a:gd name="T13" fmla="*/ 33 h 33"/>
                <a:gd name="T14" fmla="*/ 2 w 26"/>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3">
                  <a:moveTo>
                    <a:pt x="2" y="33"/>
                  </a:moveTo>
                  <a:cubicBezTo>
                    <a:pt x="2" y="33"/>
                    <a:pt x="1" y="33"/>
                    <a:pt x="0" y="32"/>
                  </a:cubicBezTo>
                  <a:cubicBezTo>
                    <a:pt x="0" y="31"/>
                    <a:pt x="0" y="29"/>
                    <a:pt x="1" y="29"/>
                  </a:cubicBezTo>
                  <a:cubicBezTo>
                    <a:pt x="12" y="23"/>
                    <a:pt x="18" y="14"/>
                    <a:pt x="21" y="2"/>
                  </a:cubicBezTo>
                  <a:cubicBezTo>
                    <a:pt x="21" y="1"/>
                    <a:pt x="23" y="0"/>
                    <a:pt x="24" y="1"/>
                  </a:cubicBezTo>
                  <a:cubicBezTo>
                    <a:pt x="25" y="1"/>
                    <a:pt x="26" y="2"/>
                    <a:pt x="26" y="4"/>
                  </a:cubicBezTo>
                  <a:cubicBezTo>
                    <a:pt x="24" y="13"/>
                    <a:pt x="18" y="25"/>
                    <a:pt x="4" y="33"/>
                  </a:cubicBezTo>
                  <a:cubicBezTo>
                    <a:pt x="3" y="33"/>
                    <a:pt x="3" y="33"/>
                    <a:pt x="2" y="3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41" name="Group 240">
            <a:extLst>
              <a:ext uri="{FF2B5EF4-FFF2-40B4-BE49-F238E27FC236}">
                <a16:creationId xmlns:a16="http://schemas.microsoft.com/office/drawing/2014/main" id="{EFB21562-BC28-45E4-B448-C6DF8563CD85}"/>
              </a:ext>
            </a:extLst>
          </p:cNvPr>
          <p:cNvGrpSpPr/>
          <p:nvPr/>
        </p:nvGrpSpPr>
        <p:grpSpPr>
          <a:xfrm>
            <a:off x="2646080" y="2148767"/>
            <a:ext cx="324358" cy="235684"/>
            <a:chOff x="4727576" y="4367213"/>
            <a:chExt cx="661988" cy="481013"/>
          </a:xfrm>
        </p:grpSpPr>
        <p:sp>
          <p:nvSpPr>
            <p:cNvPr id="146" name="Freeform 112">
              <a:extLst>
                <a:ext uri="{FF2B5EF4-FFF2-40B4-BE49-F238E27FC236}">
                  <a16:creationId xmlns:a16="http://schemas.microsoft.com/office/drawing/2014/main" id="{648E9359-0C88-452B-87A5-09E67943421B}"/>
                </a:ext>
              </a:extLst>
            </p:cNvPr>
            <p:cNvSpPr>
              <a:spLocks/>
            </p:cNvSpPr>
            <p:nvPr/>
          </p:nvSpPr>
          <p:spPr bwMode="auto">
            <a:xfrm>
              <a:off x="4727576" y="4367213"/>
              <a:ext cx="661988" cy="481013"/>
            </a:xfrm>
            <a:custGeom>
              <a:avLst/>
              <a:gdLst>
                <a:gd name="T0" fmla="*/ 208 w 208"/>
                <a:gd name="T1" fmla="*/ 74 h 151"/>
                <a:gd name="T2" fmla="*/ 25 w 208"/>
                <a:gd name="T3" fmla="*/ 0 h 151"/>
                <a:gd name="T4" fmla="*/ 0 w 208"/>
                <a:gd name="T5" fmla="*/ 118 h 151"/>
                <a:gd name="T6" fmla="*/ 182 w 208"/>
                <a:gd name="T7" fmla="*/ 151 h 151"/>
                <a:gd name="T8" fmla="*/ 208 w 208"/>
                <a:gd name="T9" fmla="*/ 74 h 151"/>
              </a:gdLst>
              <a:ahLst/>
              <a:cxnLst>
                <a:cxn ang="0">
                  <a:pos x="T0" y="T1"/>
                </a:cxn>
                <a:cxn ang="0">
                  <a:pos x="T2" y="T3"/>
                </a:cxn>
                <a:cxn ang="0">
                  <a:pos x="T4" y="T5"/>
                </a:cxn>
                <a:cxn ang="0">
                  <a:pos x="T6" y="T7"/>
                </a:cxn>
                <a:cxn ang="0">
                  <a:pos x="T8" y="T9"/>
                </a:cxn>
              </a:cxnLst>
              <a:rect l="0" t="0" r="r" b="b"/>
              <a:pathLst>
                <a:path w="208" h="151">
                  <a:moveTo>
                    <a:pt x="208" y="74"/>
                  </a:moveTo>
                  <a:cubicBezTo>
                    <a:pt x="208" y="74"/>
                    <a:pt x="69" y="38"/>
                    <a:pt x="25" y="0"/>
                  </a:cubicBezTo>
                  <a:cubicBezTo>
                    <a:pt x="0" y="118"/>
                    <a:pt x="0" y="118"/>
                    <a:pt x="0" y="118"/>
                  </a:cubicBezTo>
                  <a:cubicBezTo>
                    <a:pt x="182" y="151"/>
                    <a:pt x="182" y="151"/>
                    <a:pt x="182" y="151"/>
                  </a:cubicBezTo>
                  <a:cubicBezTo>
                    <a:pt x="182" y="151"/>
                    <a:pt x="179" y="110"/>
                    <a:pt x="208" y="74"/>
                  </a:cubicBez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7" name="Freeform 113">
              <a:extLst>
                <a:ext uri="{FF2B5EF4-FFF2-40B4-BE49-F238E27FC236}">
                  <a16:creationId xmlns:a16="http://schemas.microsoft.com/office/drawing/2014/main" id="{3F453CDB-A4F4-48B1-B82D-C30294227320}"/>
                </a:ext>
              </a:extLst>
            </p:cNvPr>
            <p:cNvSpPr>
              <a:spLocks/>
            </p:cNvSpPr>
            <p:nvPr/>
          </p:nvSpPr>
          <p:spPr bwMode="auto">
            <a:xfrm>
              <a:off x="4835526" y="4443413"/>
              <a:ext cx="509588" cy="201613"/>
            </a:xfrm>
            <a:custGeom>
              <a:avLst/>
              <a:gdLst>
                <a:gd name="T0" fmla="*/ 160 w 160"/>
                <a:gd name="T1" fmla="*/ 54 h 63"/>
                <a:gd name="T2" fmla="*/ 67 w 160"/>
                <a:gd name="T3" fmla="*/ 63 h 63"/>
                <a:gd name="T4" fmla="*/ 0 w 160"/>
                <a:gd name="T5" fmla="*/ 0 h 63"/>
                <a:gd name="T6" fmla="*/ 70 w 160"/>
                <a:gd name="T7" fmla="*/ 51 h 63"/>
                <a:gd name="T8" fmla="*/ 160 w 160"/>
                <a:gd name="T9" fmla="*/ 54 h 63"/>
              </a:gdLst>
              <a:ahLst/>
              <a:cxnLst>
                <a:cxn ang="0">
                  <a:pos x="T0" y="T1"/>
                </a:cxn>
                <a:cxn ang="0">
                  <a:pos x="T2" y="T3"/>
                </a:cxn>
                <a:cxn ang="0">
                  <a:pos x="T4" y="T5"/>
                </a:cxn>
                <a:cxn ang="0">
                  <a:pos x="T6" y="T7"/>
                </a:cxn>
                <a:cxn ang="0">
                  <a:pos x="T8" y="T9"/>
                </a:cxn>
              </a:cxnLst>
              <a:rect l="0" t="0" r="r" b="b"/>
              <a:pathLst>
                <a:path w="160" h="63">
                  <a:moveTo>
                    <a:pt x="160" y="54"/>
                  </a:moveTo>
                  <a:cubicBezTo>
                    <a:pt x="160" y="54"/>
                    <a:pt x="93" y="53"/>
                    <a:pt x="67" y="63"/>
                  </a:cubicBezTo>
                  <a:cubicBezTo>
                    <a:pt x="67" y="63"/>
                    <a:pt x="31" y="16"/>
                    <a:pt x="0" y="0"/>
                  </a:cubicBezTo>
                  <a:cubicBezTo>
                    <a:pt x="0" y="0"/>
                    <a:pt x="67" y="41"/>
                    <a:pt x="70" y="51"/>
                  </a:cubicBezTo>
                  <a:lnTo>
                    <a:pt x="160" y="54"/>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8" name="Freeform 114">
              <a:extLst>
                <a:ext uri="{FF2B5EF4-FFF2-40B4-BE49-F238E27FC236}">
                  <a16:creationId xmlns:a16="http://schemas.microsoft.com/office/drawing/2014/main" id="{7686E2E5-CD18-46DD-8239-3B8277F50C33}"/>
                </a:ext>
              </a:extLst>
            </p:cNvPr>
            <p:cNvSpPr>
              <a:spLocks/>
            </p:cNvSpPr>
            <p:nvPr/>
          </p:nvSpPr>
          <p:spPr bwMode="auto">
            <a:xfrm>
              <a:off x="5114926" y="4686300"/>
              <a:ext cx="125413" cy="104775"/>
            </a:xfrm>
            <a:custGeom>
              <a:avLst/>
              <a:gdLst>
                <a:gd name="T0" fmla="*/ 0 w 39"/>
                <a:gd name="T1" fmla="*/ 0 h 33"/>
                <a:gd name="T2" fmla="*/ 34 w 39"/>
                <a:gd name="T3" fmla="*/ 28 h 33"/>
                <a:gd name="T4" fmla="*/ 0 w 39"/>
                <a:gd name="T5" fmla="*/ 0 h 33"/>
              </a:gdLst>
              <a:ahLst/>
              <a:cxnLst>
                <a:cxn ang="0">
                  <a:pos x="T0" y="T1"/>
                </a:cxn>
                <a:cxn ang="0">
                  <a:pos x="T2" y="T3"/>
                </a:cxn>
                <a:cxn ang="0">
                  <a:pos x="T4" y="T5"/>
                </a:cxn>
              </a:cxnLst>
              <a:rect l="0" t="0" r="r" b="b"/>
              <a:pathLst>
                <a:path w="39" h="33">
                  <a:moveTo>
                    <a:pt x="0" y="0"/>
                  </a:moveTo>
                  <a:cubicBezTo>
                    <a:pt x="0" y="0"/>
                    <a:pt x="28" y="22"/>
                    <a:pt x="34" y="28"/>
                  </a:cubicBezTo>
                  <a:cubicBezTo>
                    <a:pt x="39" y="33"/>
                    <a:pt x="5" y="17"/>
                    <a:pt x="0" y="0"/>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9" name="Freeform 115">
              <a:extLst>
                <a:ext uri="{FF2B5EF4-FFF2-40B4-BE49-F238E27FC236}">
                  <a16:creationId xmlns:a16="http://schemas.microsoft.com/office/drawing/2014/main" id="{258175B5-A91A-4031-8C44-13774D9C3B31}"/>
                </a:ext>
              </a:extLst>
            </p:cNvPr>
            <p:cNvSpPr>
              <a:spLocks/>
            </p:cNvSpPr>
            <p:nvPr/>
          </p:nvSpPr>
          <p:spPr bwMode="auto">
            <a:xfrm>
              <a:off x="4816476" y="4638675"/>
              <a:ext cx="152400" cy="66675"/>
            </a:xfrm>
            <a:custGeom>
              <a:avLst/>
              <a:gdLst>
                <a:gd name="T0" fmla="*/ 0 w 48"/>
                <a:gd name="T1" fmla="*/ 16 h 21"/>
                <a:gd name="T2" fmla="*/ 41 w 48"/>
                <a:gd name="T3" fmla="*/ 2 h 21"/>
                <a:gd name="T4" fmla="*/ 0 w 48"/>
                <a:gd name="T5" fmla="*/ 16 h 21"/>
              </a:gdLst>
              <a:ahLst/>
              <a:cxnLst>
                <a:cxn ang="0">
                  <a:pos x="T0" y="T1"/>
                </a:cxn>
                <a:cxn ang="0">
                  <a:pos x="T2" y="T3"/>
                </a:cxn>
                <a:cxn ang="0">
                  <a:pos x="T4" y="T5"/>
                </a:cxn>
              </a:cxnLst>
              <a:rect l="0" t="0" r="r" b="b"/>
              <a:pathLst>
                <a:path w="48" h="21">
                  <a:moveTo>
                    <a:pt x="0" y="16"/>
                  </a:moveTo>
                  <a:cubicBezTo>
                    <a:pt x="0" y="16"/>
                    <a:pt x="33" y="4"/>
                    <a:pt x="41" y="2"/>
                  </a:cubicBezTo>
                  <a:cubicBezTo>
                    <a:pt x="48" y="0"/>
                    <a:pt x="17" y="21"/>
                    <a:pt x="0" y="16"/>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42" name="Group 241">
            <a:extLst>
              <a:ext uri="{FF2B5EF4-FFF2-40B4-BE49-F238E27FC236}">
                <a16:creationId xmlns:a16="http://schemas.microsoft.com/office/drawing/2014/main" id="{FD88E15E-4E4B-459B-8760-3E6935FAC338}"/>
              </a:ext>
            </a:extLst>
          </p:cNvPr>
          <p:cNvGrpSpPr/>
          <p:nvPr/>
        </p:nvGrpSpPr>
        <p:grpSpPr>
          <a:xfrm>
            <a:off x="3600485" y="2215660"/>
            <a:ext cx="246574" cy="178125"/>
            <a:chOff x="6675438" y="4503738"/>
            <a:chExt cx="503238" cy="363538"/>
          </a:xfrm>
        </p:grpSpPr>
        <p:sp>
          <p:nvSpPr>
            <p:cNvPr id="150" name="Freeform 116">
              <a:extLst>
                <a:ext uri="{FF2B5EF4-FFF2-40B4-BE49-F238E27FC236}">
                  <a16:creationId xmlns:a16="http://schemas.microsoft.com/office/drawing/2014/main" id="{755AE993-4CB2-495F-A9C8-53F3DA1E6E54}"/>
                </a:ext>
              </a:extLst>
            </p:cNvPr>
            <p:cNvSpPr>
              <a:spLocks/>
            </p:cNvSpPr>
            <p:nvPr/>
          </p:nvSpPr>
          <p:spPr bwMode="auto">
            <a:xfrm>
              <a:off x="6675438" y="4503738"/>
              <a:ext cx="503238" cy="363538"/>
            </a:xfrm>
            <a:custGeom>
              <a:avLst/>
              <a:gdLst>
                <a:gd name="T0" fmla="*/ 0 w 158"/>
                <a:gd name="T1" fmla="*/ 56 h 114"/>
                <a:gd name="T2" fmla="*/ 138 w 158"/>
                <a:gd name="T3" fmla="*/ 0 h 114"/>
                <a:gd name="T4" fmla="*/ 158 w 158"/>
                <a:gd name="T5" fmla="*/ 89 h 114"/>
                <a:gd name="T6" fmla="*/ 20 w 158"/>
                <a:gd name="T7" fmla="*/ 114 h 114"/>
                <a:gd name="T8" fmla="*/ 0 w 158"/>
                <a:gd name="T9" fmla="*/ 56 h 114"/>
              </a:gdLst>
              <a:ahLst/>
              <a:cxnLst>
                <a:cxn ang="0">
                  <a:pos x="T0" y="T1"/>
                </a:cxn>
                <a:cxn ang="0">
                  <a:pos x="T2" y="T3"/>
                </a:cxn>
                <a:cxn ang="0">
                  <a:pos x="T4" y="T5"/>
                </a:cxn>
                <a:cxn ang="0">
                  <a:pos x="T6" y="T7"/>
                </a:cxn>
                <a:cxn ang="0">
                  <a:pos x="T8" y="T9"/>
                </a:cxn>
              </a:cxnLst>
              <a:rect l="0" t="0" r="r" b="b"/>
              <a:pathLst>
                <a:path w="158" h="114">
                  <a:moveTo>
                    <a:pt x="0" y="56"/>
                  </a:moveTo>
                  <a:cubicBezTo>
                    <a:pt x="0" y="56"/>
                    <a:pt x="105" y="29"/>
                    <a:pt x="138" y="0"/>
                  </a:cubicBezTo>
                  <a:cubicBezTo>
                    <a:pt x="158" y="89"/>
                    <a:pt x="158" y="89"/>
                    <a:pt x="158" y="89"/>
                  </a:cubicBezTo>
                  <a:cubicBezTo>
                    <a:pt x="20" y="114"/>
                    <a:pt x="20" y="114"/>
                    <a:pt x="20" y="114"/>
                  </a:cubicBezTo>
                  <a:cubicBezTo>
                    <a:pt x="20" y="114"/>
                    <a:pt x="22" y="83"/>
                    <a:pt x="0" y="56"/>
                  </a:cubicBez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1" name="Freeform 117">
              <a:extLst>
                <a:ext uri="{FF2B5EF4-FFF2-40B4-BE49-F238E27FC236}">
                  <a16:creationId xmlns:a16="http://schemas.microsoft.com/office/drawing/2014/main" id="{772349C9-9008-4174-91EA-AAF68265FA8F}"/>
                </a:ext>
              </a:extLst>
            </p:cNvPr>
            <p:cNvSpPr>
              <a:spLocks/>
            </p:cNvSpPr>
            <p:nvPr/>
          </p:nvSpPr>
          <p:spPr bwMode="auto">
            <a:xfrm>
              <a:off x="6710363" y="4562475"/>
              <a:ext cx="385763" cy="152400"/>
            </a:xfrm>
            <a:custGeom>
              <a:avLst/>
              <a:gdLst>
                <a:gd name="T0" fmla="*/ 0 w 121"/>
                <a:gd name="T1" fmla="*/ 41 h 48"/>
                <a:gd name="T2" fmla="*/ 70 w 121"/>
                <a:gd name="T3" fmla="*/ 48 h 48"/>
                <a:gd name="T4" fmla="*/ 121 w 121"/>
                <a:gd name="T5" fmla="*/ 0 h 48"/>
                <a:gd name="T6" fmla="*/ 68 w 121"/>
                <a:gd name="T7" fmla="*/ 39 h 48"/>
                <a:gd name="T8" fmla="*/ 0 w 121"/>
                <a:gd name="T9" fmla="*/ 41 h 48"/>
              </a:gdLst>
              <a:ahLst/>
              <a:cxnLst>
                <a:cxn ang="0">
                  <a:pos x="T0" y="T1"/>
                </a:cxn>
                <a:cxn ang="0">
                  <a:pos x="T2" y="T3"/>
                </a:cxn>
                <a:cxn ang="0">
                  <a:pos x="T4" y="T5"/>
                </a:cxn>
                <a:cxn ang="0">
                  <a:pos x="T6" y="T7"/>
                </a:cxn>
                <a:cxn ang="0">
                  <a:pos x="T8" y="T9"/>
                </a:cxn>
              </a:cxnLst>
              <a:rect l="0" t="0" r="r" b="b"/>
              <a:pathLst>
                <a:path w="121" h="48">
                  <a:moveTo>
                    <a:pt x="0" y="41"/>
                  </a:moveTo>
                  <a:cubicBezTo>
                    <a:pt x="0" y="41"/>
                    <a:pt x="50" y="40"/>
                    <a:pt x="70" y="48"/>
                  </a:cubicBezTo>
                  <a:cubicBezTo>
                    <a:pt x="70" y="48"/>
                    <a:pt x="97" y="13"/>
                    <a:pt x="121" y="0"/>
                  </a:cubicBezTo>
                  <a:cubicBezTo>
                    <a:pt x="121" y="0"/>
                    <a:pt x="70" y="31"/>
                    <a:pt x="68" y="39"/>
                  </a:cubicBezTo>
                  <a:lnTo>
                    <a:pt x="0" y="41"/>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2" name="Freeform 118">
              <a:extLst>
                <a:ext uri="{FF2B5EF4-FFF2-40B4-BE49-F238E27FC236}">
                  <a16:creationId xmlns:a16="http://schemas.microsoft.com/office/drawing/2014/main" id="{4A0B2886-0BB7-499A-9998-7306D74563CC}"/>
                </a:ext>
              </a:extLst>
            </p:cNvPr>
            <p:cNvSpPr>
              <a:spLocks/>
            </p:cNvSpPr>
            <p:nvPr/>
          </p:nvSpPr>
          <p:spPr bwMode="auto">
            <a:xfrm>
              <a:off x="6786563" y="4746625"/>
              <a:ext cx="95250" cy="79375"/>
            </a:xfrm>
            <a:custGeom>
              <a:avLst/>
              <a:gdLst>
                <a:gd name="T0" fmla="*/ 30 w 30"/>
                <a:gd name="T1" fmla="*/ 0 h 25"/>
                <a:gd name="T2" fmla="*/ 5 w 30"/>
                <a:gd name="T3" fmla="*/ 21 h 25"/>
                <a:gd name="T4" fmla="*/ 30 w 30"/>
                <a:gd name="T5" fmla="*/ 0 h 25"/>
              </a:gdLst>
              <a:ahLst/>
              <a:cxnLst>
                <a:cxn ang="0">
                  <a:pos x="T0" y="T1"/>
                </a:cxn>
                <a:cxn ang="0">
                  <a:pos x="T2" y="T3"/>
                </a:cxn>
                <a:cxn ang="0">
                  <a:pos x="T4" y="T5"/>
                </a:cxn>
              </a:cxnLst>
              <a:rect l="0" t="0" r="r" b="b"/>
              <a:pathLst>
                <a:path w="30" h="25">
                  <a:moveTo>
                    <a:pt x="30" y="0"/>
                  </a:moveTo>
                  <a:cubicBezTo>
                    <a:pt x="30" y="0"/>
                    <a:pt x="9" y="17"/>
                    <a:pt x="5" y="21"/>
                  </a:cubicBezTo>
                  <a:cubicBezTo>
                    <a:pt x="0" y="25"/>
                    <a:pt x="26" y="13"/>
                    <a:pt x="30" y="0"/>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3" name="Freeform 119">
              <a:extLst>
                <a:ext uri="{FF2B5EF4-FFF2-40B4-BE49-F238E27FC236}">
                  <a16:creationId xmlns:a16="http://schemas.microsoft.com/office/drawing/2014/main" id="{89921145-1ECD-4CF5-9366-6117759ABD0F}"/>
                </a:ext>
              </a:extLst>
            </p:cNvPr>
            <p:cNvSpPr>
              <a:spLocks/>
            </p:cNvSpPr>
            <p:nvPr/>
          </p:nvSpPr>
          <p:spPr bwMode="auto">
            <a:xfrm>
              <a:off x="6994526" y="4711700"/>
              <a:ext cx="114300" cy="47625"/>
            </a:xfrm>
            <a:custGeom>
              <a:avLst/>
              <a:gdLst>
                <a:gd name="T0" fmla="*/ 36 w 36"/>
                <a:gd name="T1" fmla="*/ 12 h 15"/>
                <a:gd name="T2" fmla="*/ 5 w 36"/>
                <a:gd name="T3" fmla="*/ 1 h 15"/>
                <a:gd name="T4" fmla="*/ 36 w 36"/>
                <a:gd name="T5" fmla="*/ 12 h 15"/>
              </a:gdLst>
              <a:ahLst/>
              <a:cxnLst>
                <a:cxn ang="0">
                  <a:pos x="T0" y="T1"/>
                </a:cxn>
                <a:cxn ang="0">
                  <a:pos x="T2" y="T3"/>
                </a:cxn>
                <a:cxn ang="0">
                  <a:pos x="T4" y="T5"/>
                </a:cxn>
              </a:cxnLst>
              <a:rect l="0" t="0" r="r" b="b"/>
              <a:pathLst>
                <a:path w="36" h="15">
                  <a:moveTo>
                    <a:pt x="36" y="12"/>
                  </a:moveTo>
                  <a:cubicBezTo>
                    <a:pt x="36" y="12"/>
                    <a:pt x="11" y="3"/>
                    <a:pt x="5" y="1"/>
                  </a:cubicBezTo>
                  <a:cubicBezTo>
                    <a:pt x="0" y="0"/>
                    <a:pt x="23" y="15"/>
                    <a:pt x="36" y="12"/>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40" name="Group 239">
            <a:extLst>
              <a:ext uri="{FF2B5EF4-FFF2-40B4-BE49-F238E27FC236}">
                <a16:creationId xmlns:a16="http://schemas.microsoft.com/office/drawing/2014/main" id="{7D57797F-9A39-44DE-905E-FB30B66E61BD}"/>
              </a:ext>
            </a:extLst>
          </p:cNvPr>
          <p:cNvGrpSpPr/>
          <p:nvPr/>
        </p:nvGrpSpPr>
        <p:grpSpPr>
          <a:xfrm>
            <a:off x="3864171" y="2700252"/>
            <a:ext cx="491592" cy="350804"/>
            <a:chOff x="7213601" y="5492750"/>
            <a:chExt cx="1003300" cy="715963"/>
          </a:xfrm>
        </p:grpSpPr>
        <p:sp>
          <p:nvSpPr>
            <p:cNvPr id="154" name="Freeform 120">
              <a:extLst>
                <a:ext uri="{FF2B5EF4-FFF2-40B4-BE49-F238E27FC236}">
                  <a16:creationId xmlns:a16="http://schemas.microsoft.com/office/drawing/2014/main" id="{F4BFD02A-E7F3-41F4-8430-1CE5D6F29AFD}"/>
                </a:ext>
              </a:extLst>
            </p:cNvPr>
            <p:cNvSpPr>
              <a:spLocks/>
            </p:cNvSpPr>
            <p:nvPr/>
          </p:nvSpPr>
          <p:spPr bwMode="auto">
            <a:xfrm>
              <a:off x="7213601" y="5492750"/>
              <a:ext cx="1003300" cy="715963"/>
            </a:xfrm>
            <a:custGeom>
              <a:avLst/>
              <a:gdLst>
                <a:gd name="T0" fmla="*/ 0 w 316"/>
                <a:gd name="T1" fmla="*/ 110 h 225"/>
                <a:gd name="T2" fmla="*/ 277 w 316"/>
                <a:gd name="T3" fmla="*/ 0 h 225"/>
                <a:gd name="T4" fmla="*/ 316 w 316"/>
                <a:gd name="T5" fmla="*/ 175 h 225"/>
                <a:gd name="T6" fmla="*/ 39 w 316"/>
                <a:gd name="T7" fmla="*/ 225 h 225"/>
                <a:gd name="T8" fmla="*/ 0 w 316"/>
                <a:gd name="T9" fmla="*/ 110 h 225"/>
              </a:gdLst>
              <a:ahLst/>
              <a:cxnLst>
                <a:cxn ang="0">
                  <a:pos x="T0" y="T1"/>
                </a:cxn>
                <a:cxn ang="0">
                  <a:pos x="T2" y="T3"/>
                </a:cxn>
                <a:cxn ang="0">
                  <a:pos x="T4" y="T5"/>
                </a:cxn>
                <a:cxn ang="0">
                  <a:pos x="T6" y="T7"/>
                </a:cxn>
                <a:cxn ang="0">
                  <a:pos x="T8" y="T9"/>
                </a:cxn>
              </a:cxnLst>
              <a:rect l="0" t="0" r="r" b="b"/>
              <a:pathLst>
                <a:path w="316" h="225">
                  <a:moveTo>
                    <a:pt x="0" y="110"/>
                  </a:moveTo>
                  <a:cubicBezTo>
                    <a:pt x="0" y="110"/>
                    <a:pt x="211" y="56"/>
                    <a:pt x="277" y="0"/>
                  </a:cubicBezTo>
                  <a:cubicBezTo>
                    <a:pt x="316" y="175"/>
                    <a:pt x="316" y="175"/>
                    <a:pt x="316" y="175"/>
                  </a:cubicBezTo>
                  <a:cubicBezTo>
                    <a:pt x="39" y="225"/>
                    <a:pt x="39" y="225"/>
                    <a:pt x="39" y="225"/>
                  </a:cubicBezTo>
                  <a:cubicBezTo>
                    <a:pt x="39" y="225"/>
                    <a:pt x="43" y="164"/>
                    <a:pt x="0" y="110"/>
                  </a:cubicBez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5" name="Freeform 121">
              <a:extLst>
                <a:ext uri="{FF2B5EF4-FFF2-40B4-BE49-F238E27FC236}">
                  <a16:creationId xmlns:a16="http://schemas.microsoft.com/office/drawing/2014/main" id="{D143C344-6094-4E19-8497-DE43802BA0EE}"/>
                </a:ext>
              </a:extLst>
            </p:cNvPr>
            <p:cNvSpPr>
              <a:spLocks/>
            </p:cNvSpPr>
            <p:nvPr/>
          </p:nvSpPr>
          <p:spPr bwMode="auto">
            <a:xfrm>
              <a:off x="7283451" y="5603875"/>
              <a:ext cx="768350" cy="301625"/>
            </a:xfrm>
            <a:custGeom>
              <a:avLst/>
              <a:gdLst>
                <a:gd name="T0" fmla="*/ 0 w 242"/>
                <a:gd name="T1" fmla="*/ 81 h 95"/>
                <a:gd name="T2" fmla="*/ 140 w 242"/>
                <a:gd name="T3" fmla="*/ 95 h 95"/>
                <a:gd name="T4" fmla="*/ 242 w 242"/>
                <a:gd name="T5" fmla="*/ 0 h 95"/>
                <a:gd name="T6" fmla="*/ 136 w 242"/>
                <a:gd name="T7" fmla="*/ 77 h 95"/>
                <a:gd name="T8" fmla="*/ 0 w 242"/>
                <a:gd name="T9" fmla="*/ 81 h 95"/>
              </a:gdLst>
              <a:ahLst/>
              <a:cxnLst>
                <a:cxn ang="0">
                  <a:pos x="T0" y="T1"/>
                </a:cxn>
                <a:cxn ang="0">
                  <a:pos x="T2" y="T3"/>
                </a:cxn>
                <a:cxn ang="0">
                  <a:pos x="T4" y="T5"/>
                </a:cxn>
                <a:cxn ang="0">
                  <a:pos x="T6" y="T7"/>
                </a:cxn>
                <a:cxn ang="0">
                  <a:pos x="T8" y="T9"/>
                </a:cxn>
              </a:cxnLst>
              <a:rect l="0" t="0" r="r" b="b"/>
              <a:pathLst>
                <a:path w="242" h="95">
                  <a:moveTo>
                    <a:pt x="0" y="81"/>
                  </a:moveTo>
                  <a:cubicBezTo>
                    <a:pt x="0" y="81"/>
                    <a:pt x="100" y="80"/>
                    <a:pt x="140" y="95"/>
                  </a:cubicBezTo>
                  <a:cubicBezTo>
                    <a:pt x="140" y="95"/>
                    <a:pt x="195" y="25"/>
                    <a:pt x="242" y="0"/>
                  </a:cubicBezTo>
                  <a:cubicBezTo>
                    <a:pt x="242" y="0"/>
                    <a:pt x="140" y="62"/>
                    <a:pt x="136" y="77"/>
                  </a:cubicBezTo>
                  <a:lnTo>
                    <a:pt x="0" y="81"/>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6" name="Freeform 122">
              <a:extLst>
                <a:ext uri="{FF2B5EF4-FFF2-40B4-BE49-F238E27FC236}">
                  <a16:creationId xmlns:a16="http://schemas.microsoft.com/office/drawing/2014/main" id="{7E09F14E-B757-4638-A6AA-C44EF919EFC7}"/>
                </a:ext>
              </a:extLst>
            </p:cNvPr>
            <p:cNvSpPr>
              <a:spLocks/>
            </p:cNvSpPr>
            <p:nvPr/>
          </p:nvSpPr>
          <p:spPr bwMode="auto">
            <a:xfrm>
              <a:off x="7439026" y="5969000"/>
              <a:ext cx="190500" cy="153988"/>
            </a:xfrm>
            <a:custGeom>
              <a:avLst/>
              <a:gdLst>
                <a:gd name="T0" fmla="*/ 60 w 60"/>
                <a:gd name="T1" fmla="*/ 0 h 48"/>
                <a:gd name="T2" fmla="*/ 8 w 60"/>
                <a:gd name="T3" fmla="*/ 40 h 48"/>
                <a:gd name="T4" fmla="*/ 60 w 60"/>
                <a:gd name="T5" fmla="*/ 0 h 48"/>
              </a:gdLst>
              <a:ahLst/>
              <a:cxnLst>
                <a:cxn ang="0">
                  <a:pos x="T0" y="T1"/>
                </a:cxn>
                <a:cxn ang="0">
                  <a:pos x="T2" y="T3"/>
                </a:cxn>
                <a:cxn ang="0">
                  <a:pos x="T4" y="T5"/>
                </a:cxn>
              </a:cxnLst>
              <a:rect l="0" t="0" r="r" b="b"/>
              <a:pathLst>
                <a:path w="60" h="48">
                  <a:moveTo>
                    <a:pt x="60" y="0"/>
                  </a:moveTo>
                  <a:cubicBezTo>
                    <a:pt x="60" y="0"/>
                    <a:pt x="17" y="33"/>
                    <a:pt x="8" y="40"/>
                  </a:cubicBezTo>
                  <a:cubicBezTo>
                    <a:pt x="0" y="48"/>
                    <a:pt x="51" y="25"/>
                    <a:pt x="60" y="0"/>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7" name="Freeform 123">
              <a:extLst>
                <a:ext uri="{FF2B5EF4-FFF2-40B4-BE49-F238E27FC236}">
                  <a16:creationId xmlns:a16="http://schemas.microsoft.com/office/drawing/2014/main" id="{6E971716-6970-4A7A-A217-2C72207275E3}"/>
                </a:ext>
              </a:extLst>
            </p:cNvPr>
            <p:cNvSpPr>
              <a:spLocks/>
            </p:cNvSpPr>
            <p:nvPr/>
          </p:nvSpPr>
          <p:spPr bwMode="auto">
            <a:xfrm>
              <a:off x="7848601" y="5895975"/>
              <a:ext cx="234950" cy="98425"/>
            </a:xfrm>
            <a:custGeom>
              <a:avLst/>
              <a:gdLst>
                <a:gd name="T0" fmla="*/ 74 w 74"/>
                <a:gd name="T1" fmla="*/ 24 h 31"/>
                <a:gd name="T2" fmla="*/ 11 w 74"/>
                <a:gd name="T3" fmla="*/ 3 h 31"/>
                <a:gd name="T4" fmla="*/ 74 w 74"/>
                <a:gd name="T5" fmla="*/ 24 h 31"/>
              </a:gdLst>
              <a:ahLst/>
              <a:cxnLst>
                <a:cxn ang="0">
                  <a:pos x="T0" y="T1"/>
                </a:cxn>
                <a:cxn ang="0">
                  <a:pos x="T2" y="T3"/>
                </a:cxn>
                <a:cxn ang="0">
                  <a:pos x="T4" y="T5"/>
                </a:cxn>
              </a:cxnLst>
              <a:rect l="0" t="0" r="r" b="b"/>
              <a:pathLst>
                <a:path w="74" h="31">
                  <a:moveTo>
                    <a:pt x="74" y="24"/>
                  </a:moveTo>
                  <a:cubicBezTo>
                    <a:pt x="74" y="24"/>
                    <a:pt x="22" y="7"/>
                    <a:pt x="11" y="3"/>
                  </a:cubicBezTo>
                  <a:cubicBezTo>
                    <a:pt x="0" y="0"/>
                    <a:pt x="47" y="31"/>
                    <a:pt x="74" y="24"/>
                  </a:cubicBez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6" name="Group 235">
            <a:extLst>
              <a:ext uri="{FF2B5EF4-FFF2-40B4-BE49-F238E27FC236}">
                <a16:creationId xmlns:a16="http://schemas.microsoft.com/office/drawing/2014/main" id="{E611BCA6-C8C2-4DB0-AB4D-B3D67FCCFCA2}"/>
              </a:ext>
            </a:extLst>
          </p:cNvPr>
          <p:cNvGrpSpPr/>
          <p:nvPr/>
        </p:nvGrpSpPr>
        <p:grpSpPr>
          <a:xfrm>
            <a:off x="3079335" y="1077687"/>
            <a:ext cx="477591" cy="557708"/>
            <a:chOff x="5611813" y="2181225"/>
            <a:chExt cx="974725" cy="1138238"/>
          </a:xfrm>
        </p:grpSpPr>
        <p:sp>
          <p:nvSpPr>
            <p:cNvPr id="158" name="Freeform 124">
              <a:extLst>
                <a:ext uri="{FF2B5EF4-FFF2-40B4-BE49-F238E27FC236}">
                  <a16:creationId xmlns:a16="http://schemas.microsoft.com/office/drawing/2014/main" id="{04EF1F49-A060-4407-B95F-61E4318FA5A7}"/>
                </a:ext>
              </a:extLst>
            </p:cNvPr>
            <p:cNvSpPr>
              <a:spLocks noEditPoints="1"/>
            </p:cNvSpPr>
            <p:nvPr/>
          </p:nvSpPr>
          <p:spPr bwMode="auto">
            <a:xfrm>
              <a:off x="5773738" y="2181225"/>
              <a:ext cx="574675" cy="625475"/>
            </a:xfrm>
            <a:custGeom>
              <a:avLst/>
              <a:gdLst>
                <a:gd name="T0" fmla="*/ 5 w 181"/>
                <a:gd name="T1" fmla="*/ 197 h 197"/>
                <a:gd name="T2" fmla="*/ 0 w 181"/>
                <a:gd name="T3" fmla="*/ 192 h 197"/>
                <a:gd name="T4" fmla="*/ 0 w 181"/>
                <a:gd name="T5" fmla="*/ 45 h 197"/>
                <a:gd name="T6" fmla="*/ 5 w 181"/>
                <a:gd name="T7" fmla="*/ 40 h 197"/>
                <a:gd name="T8" fmla="*/ 9 w 181"/>
                <a:gd name="T9" fmla="*/ 45 h 197"/>
                <a:gd name="T10" fmla="*/ 9 w 181"/>
                <a:gd name="T11" fmla="*/ 192 h 197"/>
                <a:gd name="T12" fmla="*/ 5 w 181"/>
                <a:gd name="T13" fmla="*/ 197 h 197"/>
                <a:gd name="T14" fmla="*/ 5 w 181"/>
                <a:gd name="T15" fmla="*/ 35 h 197"/>
                <a:gd name="T16" fmla="*/ 4 w 181"/>
                <a:gd name="T17" fmla="*/ 35 h 197"/>
                <a:gd name="T18" fmla="*/ 1 w 181"/>
                <a:gd name="T19" fmla="*/ 33 h 197"/>
                <a:gd name="T20" fmla="*/ 0 w 181"/>
                <a:gd name="T21" fmla="*/ 30 h 197"/>
                <a:gd name="T22" fmla="*/ 31 w 181"/>
                <a:gd name="T23" fmla="*/ 0 h 197"/>
                <a:gd name="T24" fmla="*/ 176 w 181"/>
                <a:gd name="T25" fmla="*/ 0 h 197"/>
                <a:gd name="T26" fmla="*/ 181 w 181"/>
                <a:gd name="T27" fmla="*/ 5 h 197"/>
                <a:gd name="T28" fmla="*/ 176 w 181"/>
                <a:gd name="T29" fmla="*/ 10 h 197"/>
                <a:gd name="T30" fmla="*/ 31 w 181"/>
                <a:gd name="T31" fmla="*/ 10 h 197"/>
                <a:gd name="T32" fmla="*/ 10 w 181"/>
                <a:gd name="T33" fmla="*/ 30 h 197"/>
                <a:gd name="T34" fmla="*/ 5 w 181"/>
                <a:gd name="T35" fmla="*/ 3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197">
                  <a:moveTo>
                    <a:pt x="5" y="197"/>
                  </a:moveTo>
                  <a:cubicBezTo>
                    <a:pt x="2" y="197"/>
                    <a:pt x="0" y="195"/>
                    <a:pt x="0" y="192"/>
                  </a:cubicBezTo>
                  <a:cubicBezTo>
                    <a:pt x="0" y="45"/>
                    <a:pt x="0" y="45"/>
                    <a:pt x="0" y="45"/>
                  </a:cubicBezTo>
                  <a:cubicBezTo>
                    <a:pt x="0" y="42"/>
                    <a:pt x="2" y="40"/>
                    <a:pt x="5" y="40"/>
                  </a:cubicBezTo>
                  <a:cubicBezTo>
                    <a:pt x="7" y="40"/>
                    <a:pt x="9" y="42"/>
                    <a:pt x="9" y="45"/>
                  </a:cubicBezTo>
                  <a:cubicBezTo>
                    <a:pt x="9" y="192"/>
                    <a:pt x="9" y="192"/>
                    <a:pt x="9" y="192"/>
                  </a:cubicBezTo>
                  <a:cubicBezTo>
                    <a:pt x="9" y="195"/>
                    <a:pt x="7" y="197"/>
                    <a:pt x="5" y="197"/>
                  </a:cubicBezTo>
                  <a:close/>
                  <a:moveTo>
                    <a:pt x="5" y="35"/>
                  </a:moveTo>
                  <a:cubicBezTo>
                    <a:pt x="4" y="35"/>
                    <a:pt x="4" y="35"/>
                    <a:pt x="4" y="35"/>
                  </a:cubicBezTo>
                  <a:cubicBezTo>
                    <a:pt x="3" y="35"/>
                    <a:pt x="2" y="34"/>
                    <a:pt x="1" y="33"/>
                  </a:cubicBezTo>
                  <a:cubicBezTo>
                    <a:pt x="0" y="32"/>
                    <a:pt x="0" y="31"/>
                    <a:pt x="0" y="30"/>
                  </a:cubicBezTo>
                  <a:cubicBezTo>
                    <a:pt x="0" y="13"/>
                    <a:pt x="14" y="0"/>
                    <a:pt x="31" y="0"/>
                  </a:cubicBezTo>
                  <a:cubicBezTo>
                    <a:pt x="176" y="0"/>
                    <a:pt x="176" y="0"/>
                    <a:pt x="176" y="0"/>
                  </a:cubicBezTo>
                  <a:cubicBezTo>
                    <a:pt x="178" y="0"/>
                    <a:pt x="181" y="3"/>
                    <a:pt x="181" y="5"/>
                  </a:cubicBezTo>
                  <a:cubicBezTo>
                    <a:pt x="181" y="8"/>
                    <a:pt x="178" y="10"/>
                    <a:pt x="176" y="10"/>
                  </a:cubicBezTo>
                  <a:cubicBezTo>
                    <a:pt x="31" y="10"/>
                    <a:pt x="31" y="10"/>
                    <a:pt x="31" y="10"/>
                  </a:cubicBezTo>
                  <a:cubicBezTo>
                    <a:pt x="19" y="10"/>
                    <a:pt x="10" y="19"/>
                    <a:pt x="10" y="30"/>
                  </a:cubicBezTo>
                  <a:cubicBezTo>
                    <a:pt x="9" y="33"/>
                    <a:pt x="7" y="35"/>
                    <a:pt x="5" y="3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9" name="Freeform 125">
              <a:extLst>
                <a:ext uri="{FF2B5EF4-FFF2-40B4-BE49-F238E27FC236}">
                  <a16:creationId xmlns:a16="http://schemas.microsoft.com/office/drawing/2014/main" id="{C602C302-9665-48F6-BC09-EE63317BF9EE}"/>
                </a:ext>
              </a:extLst>
            </p:cNvPr>
            <p:cNvSpPr>
              <a:spLocks noEditPoints="1"/>
            </p:cNvSpPr>
            <p:nvPr/>
          </p:nvSpPr>
          <p:spPr bwMode="auto">
            <a:xfrm>
              <a:off x="5773738" y="2419350"/>
              <a:ext cx="812800" cy="900113"/>
            </a:xfrm>
            <a:custGeom>
              <a:avLst/>
              <a:gdLst>
                <a:gd name="T0" fmla="*/ 225 w 256"/>
                <a:gd name="T1" fmla="*/ 283 h 283"/>
                <a:gd name="T2" fmla="*/ 31 w 256"/>
                <a:gd name="T3" fmla="*/ 283 h 283"/>
                <a:gd name="T4" fmla="*/ 5 w 256"/>
                <a:gd name="T5" fmla="*/ 269 h 283"/>
                <a:gd name="T6" fmla="*/ 4 w 256"/>
                <a:gd name="T7" fmla="*/ 265 h 283"/>
                <a:gd name="T8" fmla="*/ 6 w 256"/>
                <a:gd name="T9" fmla="*/ 262 h 283"/>
                <a:gd name="T10" fmla="*/ 13 w 256"/>
                <a:gd name="T11" fmla="*/ 263 h 283"/>
                <a:gd name="T12" fmla="*/ 31 w 256"/>
                <a:gd name="T13" fmla="*/ 273 h 283"/>
                <a:gd name="T14" fmla="*/ 225 w 256"/>
                <a:gd name="T15" fmla="*/ 273 h 283"/>
                <a:gd name="T16" fmla="*/ 246 w 256"/>
                <a:gd name="T17" fmla="*/ 252 h 283"/>
                <a:gd name="T18" fmla="*/ 246 w 256"/>
                <a:gd name="T19" fmla="*/ 168 h 283"/>
                <a:gd name="T20" fmla="*/ 246 w 256"/>
                <a:gd name="T21" fmla="*/ 168 h 283"/>
                <a:gd name="T22" fmla="*/ 251 w 256"/>
                <a:gd name="T23" fmla="*/ 163 h 283"/>
                <a:gd name="T24" fmla="*/ 256 w 256"/>
                <a:gd name="T25" fmla="*/ 168 h 283"/>
                <a:gd name="T26" fmla="*/ 256 w 256"/>
                <a:gd name="T27" fmla="*/ 252 h 283"/>
                <a:gd name="T28" fmla="*/ 225 w 256"/>
                <a:gd name="T29" fmla="*/ 283 h 283"/>
                <a:gd name="T30" fmla="*/ 5 w 256"/>
                <a:gd name="T31" fmla="*/ 257 h 283"/>
                <a:gd name="T32" fmla="*/ 4 w 256"/>
                <a:gd name="T33" fmla="*/ 257 h 283"/>
                <a:gd name="T34" fmla="*/ 0 w 256"/>
                <a:gd name="T35" fmla="*/ 252 h 283"/>
                <a:gd name="T36" fmla="*/ 4 w 256"/>
                <a:gd name="T37" fmla="*/ 247 h 283"/>
                <a:gd name="T38" fmla="*/ 5 w 256"/>
                <a:gd name="T39" fmla="*/ 247 h 283"/>
                <a:gd name="T40" fmla="*/ 9 w 256"/>
                <a:gd name="T41" fmla="*/ 252 h 283"/>
                <a:gd name="T42" fmla="*/ 5 w 256"/>
                <a:gd name="T43" fmla="*/ 257 h 283"/>
                <a:gd name="T44" fmla="*/ 5 w 256"/>
                <a:gd name="T45" fmla="*/ 242 h 283"/>
                <a:gd name="T46" fmla="*/ 0 w 256"/>
                <a:gd name="T47" fmla="*/ 238 h 283"/>
                <a:gd name="T48" fmla="*/ 0 w 256"/>
                <a:gd name="T49" fmla="*/ 204 h 283"/>
                <a:gd name="T50" fmla="*/ 5 w 256"/>
                <a:gd name="T51" fmla="*/ 199 h 283"/>
                <a:gd name="T52" fmla="*/ 9 w 256"/>
                <a:gd name="T53" fmla="*/ 204 h 283"/>
                <a:gd name="T54" fmla="*/ 9 w 256"/>
                <a:gd name="T55" fmla="*/ 238 h 283"/>
                <a:gd name="T56" fmla="*/ 5 w 256"/>
                <a:gd name="T57" fmla="*/ 242 h 283"/>
                <a:gd name="T58" fmla="*/ 251 w 256"/>
                <a:gd name="T59" fmla="*/ 158 h 283"/>
                <a:gd name="T60" fmla="*/ 246 w 256"/>
                <a:gd name="T61" fmla="*/ 153 h 283"/>
                <a:gd name="T62" fmla="*/ 246 w 256"/>
                <a:gd name="T63" fmla="*/ 5 h 283"/>
                <a:gd name="T64" fmla="*/ 251 w 256"/>
                <a:gd name="T65" fmla="*/ 0 h 283"/>
                <a:gd name="T66" fmla="*/ 256 w 256"/>
                <a:gd name="T67" fmla="*/ 5 h 283"/>
                <a:gd name="T68" fmla="*/ 256 w 256"/>
                <a:gd name="T69" fmla="*/ 153 h 283"/>
                <a:gd name="T70" fmla="*/ 251 w 256"/>
                <a:gd name="T71" fmla="*/ 15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83">
                  <a:moveTo>
                    <a:pt x="225" y="283"/>
                  </a:moveTo>
                  <a:cubicBezTo>
                    <a:pt x="31" y="283"/>
                    <a:pt x="31" y="283"/>
                    <a:pt x="31" y="283"/>
                  </a:cubicBezTo>
                  <a:cubicBezTo>
                    <a:pt x="20" y="283"/>
                    <a:pt x="11" y="278"/>
                    <a:pt x="5" y="269"/>
                  </a:cubicBezTo>
                  <a:cubicBezTo>
                    <a:pt x="4" y="268"/>
                    <a:pt x="4" y="267"/>
                    <a:pt x="4" y="265"/>
                  </a:cubicBezTo>
                  <a:cubicBezTo>
                    <a:pt x="4" y="264"/>
                    <a:pt x="5" y="263"/>
                    <a:pt x="6" y="262"/>
                  </a:cubicBezTo>
                  <a:cubicBezTo>
                    <a:pt x="8" y="261"/>
                    <a:pt x="11" y="261"/>
                    <a:pt x="13" y="263"/>
                  </a:cubicBezTo>
                  <a:cubicBezTo>
                    <a:pt x="17" y="269"/>
                    <a:pt x="23" y="273"/>
                    <a:pt x="31" y="273"/>
                  </a:cubicBezTo>
                  <a:cubicBezTo>
                    <a:pt x="225" y="273"/>
                    <a:pt x="225" y="273"/>
                    <a:pt x="225" y="273"/>
                  </a:cubicBezTo>
                  <a:cubicBezTo>
                    <a:pt x="236" y="273"/>
                    <a:pt x="246" y="263"/>
                    <a:pt x="246" y="252"/>
                  </a:cubicBezTo>
                  <a:cubicBezTo>
                    <a:pt x="246" y="168"/>
                    <a:pt x="246" y="168"/>
                    <a:pt x="246" y="168"/>
                  </a:cubicBezTo>
                  <a:cubicBezTo>
                    <a:pt x="246" y="168"/>
                    <a:pt x="246" y="168"/>
                    <a:pt x="246" y="168"/>
                  </a:cubicBezTo>
                  <a:cubicBezTo>
                    <a:pt x="246" y="165"/>
                    <a:pt x="248" y="163"/>
                    <a:pt x="251" y="163"/>
                  </a:cubicBezTo>
                  <a:cubicBezTo>
                    <a:pt x="253" y="163"/>
                    <a:pt x="256" y="165"/>
                    <a:pt x="256" y="168"/>
                  </a:cubicBezTo>
                  <a:cubicBezTo>
                    <a:pt x="256" y="252"/>
                    <a:pt x="256" y="252"/>
                    <a:pt x="256" y="252"/>
                  </a:cubicBezTo>
                  <a:cubicBezTo>
                    <a:pt x="256" y="269"/>
                    <a:pt x="242" y="283"/>
                    <a:pt x="225" y="283"/>
                  </a:cubicBezTo>
                  <a:close/>
                  <a:moveTo>
                    <a:pt x="5" y="257"/>
                  </a:moveTo>
                  <a:cubicBezTo>
                    <a:pt x="4" y="257"/>
                    <a:pt x="4" y="257"/>
                    <a:pt x="4" y="257"/>
                  </a:cubicBezTo>
                  <a:cubicBezTo>
                    <a:pt x="2" y="257"/>
                    <a:pt x="0" y="255"/>
                    <a:pt x="0" y="252"/>
                  </a:cubicBezTo>
                  <a:cubicBezTo>
                    <a:pt x="0" y="250"/>
                    <a:pt x="2" y="247"/>
                    <a:pt x="4" y="247"/>
                  </a:cubicBezTo>
                  <a:cubicBezTo>
                    <a:pt x="5" y="247"/>
                    <a:pt x="5" y="247"/>
                    <a:pt x="5" y="247"/>
                  </a:cubicBezTo>
                  <a:cubicBezTo>
                    <a:pt x="7" y="247"/>
                    <a:pt x="9" y="250"/>
                    <a:pt x="9" y="252"/>
                  </a:cubicBezTo>
                  <a:cubicBezTo>
                    <a:pt x="10" y="255"/>
                    <a:pt x="7" y="257"/>
                    <a:pt x="5" y="257"/>
                  </a:cubicBezTo>
                  <a:close/>
                  <a:moveTo>
                    <a:pt x="5" y="242"/>
                  </a:moveTo>
                  <a:cubicBezTo>
                    <a:pt x="2" y="242"/>
                    <a:pt x="0" y="240"/>
                    <a:pt x="0" y="238"/>
                  </a:cubicBezTo>
                  <a:cubicBezTo>
                    <a:pt x="0" y="204"/>
                    <a:pt x="0" y="204"/>
                    <a:pt x="0" y="204"/>
                  </a:cubicBezTo>
                  <a:cubicBezTo>
                    <a:pt x="0" y="202"/>
                    <a:pt x="2" y="199"/>
                    <a:pt x="5" y="199"/>
                  </a:cubicBezTo>
                  <a:cubicBezTo>
                    <a:pt x="7" y="199"/>
                    <a:pt x="9" y="202"/>
                    <a:pt x="9" y="204"/>
                  </a:cubicBezTo>
                  <a:cubicBezTo>
                    <a:pt x="9" y="238"/>
                    <a:pt x="9" y="238"/>
                    <a:pt x="9" y="238"/>
                  </a:cubicBezTo>
                  <a:cubicBezTo>
                    <a:pt x="9" y="240"/>
                    <a:pt x="7" y="242"/>
                    <a:pt x="5" y="242"/>
                  </a:cubicBezTo>
                  <a:close/>
                  <a:moveTo>
                    <a:pt x="251" y="158"/>
                  </a:moveTo>
                  <a:cubicBezTo>
                    <a:pt x="248" y="158"/>
                    <a:pt x="246" y="156"/>
                    <a:pt x="246" y="153"/>
                  </a:cubicBezTo>
                  <a:cubicBezTo>
                    <a:pt x="246" y="5"/>
                    <a:pt x="246" y="5"/>
                    <a:pt x="246" y="5"/>
                  </a:cubicBezTo>
                  <a:cubicBezTo>
                    <a:pt x="246" y="3"/>
                    <a:pt x="248" y="0"/>
                    <a:pt x="251" y="0"/>
                  </a:cubicBezTo>
                  <a:cubicBezTo>
                    <a:pt x="253" y="0"/>
                    <a:pt x="256" y="3"/>
                    <a:pt x="256" y="5"/>
                  </a:cubicBezTo>
                  <a:cubicBezTo>
                    <a:pt x="256" y="153"/>
                    <a:pt x="256" y="153"/>
                    <a:pt x="256" y="153"/>
                  </a:cubicBezTo>
                  <a:cubicBezTo>
                    <a:pt x="256" y="156"/>
                    <a:pt x="253" y="158"/>
                    <a:pt x="251" y="158"/>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0" name="Freeform 126">
              <a:extLst>
                <a:ext uri="{FF2B5EF4-FFF2-40B4-BE49-F238E27FC236}">
                  <a16:creationId xmlns:a16="http://schemas.microsoft.com/office/drawing/2014/main" id="{5CA104CD-5BC9-4632-99BD-3D0786CAB8E5}"/>
                </a:ext>
              </a:extLst>
            </p:cNvPr>
            <p:cNvSpPr>
              <a:spLocks noEditPoints="1"/>
            </p:cNvSpPr>
            <p:nvPr/>
          </p:nvSpPr>
          <p:spPr bwMode="auto">
            <a:xfrm>
              <a:off x="6316663" y="2190750"/>
              <a:ext cx="269875" cy="260350"/>
            </a:xfrm>
            <a:custGeom>
              <a:avLst/>
              <a:gdLst>
                <a:gd name="T0" fmla="*/ 80 w 85"/>
                <a:gd name="T1" fmla="*/ 82 h 82"/>
                <a:gd name="T2" fmla="*/ 5 w 85"/>
                <a:gd name="T3" fmla="*/ 82 h 82"/>
                <a:gd name="T4" fmla="*/ 1 w 85"/>
                <a:gd name="T5" fmla="*/ 81 h 82"/>
                <a:gd name="T6" fmla="*/ 0 w 85"/>
                <a:gd name="T7" fmla="*/ 77 h 82"/>
                <a:gd name="T8" fmla="*/ 0 w 85"/>
                <a:gd name="T9" fmla="*/ 5 h 82"/>
                <a:gd name="T10" fmla="*/ 5 w 85"/>
                <a:gd name="T11" fmla="*/ 0 h 82"/>
                <a:gd name="T12" fmla="*/ 10 w 85"/>
                <a:gd name="T13" fmla="*/ 5 h 82"/>
                <a:gd name="T14" fmla="*/ 10 w 85"/>
                <a:gd name="T15" fmla="*/ 8 h 82"/>
                <a:gd name="T16" fmla="*/ 10 w 85"/>
                <a:gd name="T17" fmla="*/ 8 h 82"/>
                <a:gd name="T18" fmla="*/ 17 w 85"/>
                <a:gd name="T19" fmla="*/ 8 h 82"/>
                <a:gd name="T20" fmla="*/ 83 w 85"/>
                <a:gd name="T21" fmla="*/ 74 h 82"/>
                <a:gd name="T22" fmla="*/ 84 w 85"/>
                <a:gd name="T23" fmla="*/ 79 h 82"/>
                <a:gd name="T24" fmla="*/ 80 w 85"/>
                <a:gd name="T25" fmla="*/ 82 h 82"/>
                <a:gd name="T26" fmla="*/ 10 w 85"/>
                <a:gd name="T27" fmla="*/ 72 h 82"/>
                <a:gd name="T28" fmla="*/ 68 w 85"/>
                <a:gd name="T29" fmla="*/ 72 h 82"/>
                <a:gd name="T30" fmla="*/ 10 w 85"/>
                <a:gd name="T31" fmla="*/ 15 h 82"/>
                <a:gd name="T32" fmla="*/ 10 w 85"/>
                <a:gd name="T33" fmla="*/ 14 h 82"/>
                <a:gd name="T34" fmla="*/ 10 w 85"/>
                <a:gd name="T35"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2">
                  <a:moveTo>
                    <a:pt x="80" y="82"/>
                  </a:moveTo>
                  <a:cubicBezTo>
                    <a:pt x="5" y="82"/>
                    <a:pt x="5" y="82"/>
                    <a:pt x="5" y="82"/>
                  </a:cubicBezTo>
                  <a:cubicBezTo>
                    <a:pt x="3" y="82"/>
                    <a:pt x="2" y="82"/>
                    <a:pt x="1" y="81"/>
                  </a:cubicBezTo>
                  <a:cubicBezTo>
                    <a:pt x="0" y="80"/>
                    <a:pt x="0" y="79"/>
                    <a:pt x="0" y="77"/>
                  </a:cubicBezTo>
                  <a:cubicBezTo>
                    <a:pt x="0" y="5"/>
                    <a:pt x="0" y="5"/>
                    <a:pt x="0" y="5"/>
                  </a:cubicBezTo>
                  <a:cubicBezTo>
                    <a:pt x="0" y="2"/>
                    <a:pt x="2" y="0"/>
                    <a:pt x="5" y="0"/>
                  </a:cubicBezTo>
                  <a:cubicBezTo>
                    <a:pt x="7" y="0"/>
                    <a:pt x="10" y="2"/>
                    <a:pt x="10" y="5"/>
                  </a:cubicBezTo>
                  <a:cubicBezTo>
                    <a:pt x="10" y="8"/>
                    <a:pt x="10" y="8"/>
                    <a:pt x="10" y="8"/>
                  </a:cubicBezTo>
                  <a:cubicBezTo>
                    <a:pt x="10" y="8"/>
                    <a:pt x="10" y="8"/>
                    <a:pt x="10" y="8"/>
                  </a:cubicBezTo>
                  <a:cubicBezTo>
                    <a:pt x="12" y="6"/>
                    <a:pt x="15" y="6"/>
                    <a:pt x="17" y="8"/>
                  </a:cubicBezTo>
                  <a:cubicBezTo>
                    <a:pt x="83" y="74"/>
                    <a:pt x="83" y="74"/>
                    <a:pt x="83" y="74"/>
                  </a:cubicBezTo>
                  <a:cubicBezTo>
                    <a:pt x="85" y="75"/>
                    <a:pt x="85" y="77"/>
                    <a:pt x="84" y="79"/>
                  </a:cubicBezTo>
                  <a:cubicBezTo>
                    <a:pt x="84" y="81"/>
                    <a:pt x="82" y="82"/>
                    <a:pt x="80" y="82"/>
                  </a:cubicBezTo>
                  <a:close/>
                  <a:moveTo>
                    <a:pt x="10" y="72"/>
                  </a:moveTo>
                  <a:cubicBezTo>
                    <a:pt x="68" y="72"/>
                    <a:pt x="68" y="72"/>
                    <a:pt x="68" y="72"/>
                  </a:cubicBezTo>
                  <a:cubicBezTo>
                    <a:pt x="10" y="15"/>
                    <a:pt x="10" y="15"/>
                    <a:pt x="10" y="15"/>
                  </a:cubicBezTo>
                  <a:cubicBezTo>
                    <a:pt x="10" y="14"/>
                    <a:pt x="10" y="14"/>
                    <a:pt x="10" y="14"/>
                  </a:cubicBezTo>
                  <a:lnTo>
                    <a:pt x="10" y="72"/>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1" name="Freeform 127">
              <a:extLst>
                <a:ext uri="{FF2B5EF4-FFF2-40B4-BE49-F238E27FC236}">
                  <a16:creationId xmlns:a16="http://schemas.microsoft.com/office/drawing/2014/main" id="{E324543A-1B7C-4424-8F61-72153FEE82E7}"/>
                </a:ext>
              </a:extLst>
            </p:cNvPr>
            <p:cNvSpPr>
              <a:spLocks noEditPoints="1"/>
            </p:cNvSpPr>
            <p:nvPr/>
          </p:nvSpPr>
          <p:spPr bwMode="auto">
            <a:xfrm>
              <a:off x="5611813" y="2778125"/>
              <a:ext cx="730250" cy="303213"/>
            </a:xfrm>
            <a:custGeom>
              <a:avLst/>
              <a:gdLst>
                <a:gd name="T0" fmla="*/ 225 w 230"/>
                <a:gd name="T1" fmla="*/ 95 h 95"/>
                <a:gd name="T2" fmla="*/ 5 w 230"/>
                <a:gd name="T3" fmla="*/ 95 h 95"/>
                <a:gd name="T4" fmla="*/ 0 w 230"/>
                <a:gd name="T5" fmla="*/ 90 h 95"/>
                <a:gd name="T6" fmla="*/ 0 w 230"/>
                <a:gd name="T7" fmla="*/ 4 h 95"/>
                <a:gd name="T8" fmla="*/ 5 w 230"/>
                <a:gd name="T9" fmla="*/ 0 h 95"/>
                <a:gd name="T10" fmla="*/ 225 w 230"/>
                <a:gd name="T11" fmla="*/ 0 h 95"/>
                <a:gd name="T12" fmla="*/ 230 w 230"/>
                <a:gd name="T13" fmla="*/ 4 h 95"/>
                <a:gd name="T14" fmla="*/ 230 w 230"/>
                <a:gd name="T15" fmla="*/ 90 h 95"/>
                <a:gd name="T16" fmla="*/ 225 w 230"/>
                <a:gd name="T17" fmla="*/ 95 h 95"/>
                <a:gd name="T18" fmla="*/ 9 w 230"/>
                <a:gd name="T19" fmla="*/ 85 h 95"/>
                <a:gd name="T20" fmla="*/ 221 w 230"/>
                <a:gd name="T21" fmla="*/ 85 h 95"/>
                <a:gd name="T22" fmla="*/ 221 w 230"/>
                <a:gd name="T23" fmla="*/ 9 h 95"/>
                <a:gd name="T24" fmla="*/ 9 w 230"/>
                <a:gd name="T25" fmla="*/ 9 h 95"/>
                <a:gd name="T26" fmla="*/ 9 w 230"/>
                <a:gd name="T27" fmla="*/ 8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95">
                  <a:moveTo>
                    <a:pt x="225" y="95"/>
                  </a:moveTo>
                  <a:cubicBezTo>
                    <a:pt x="5" y="95"/>
                    <a:pt x="5" y="95"/>
                    <a:pt x="5" y="95"/>
                  </a:cubicBezTo>
                  <a:cubicBezTo>
                    <a:pt x="2" y="95"/>
                    <a:pt x="0" y="92"/>
                    <a:pt x="0" y="90"/>
                  </a:cubicBezTo>
                  <a:cubicBezTo>
                    <a:pt x="0" y="4"/>
                    <a:pt x="0" y="4"/>
                    <a:pt x="0" y="4"/>
                  </a:cubicBezTo>
                  <a:cubicBezTo>
                    <a:pt x="0" y="2"/>
                    <a:pt x="2" y="0"/>
                    <a:pt x="5" y="0"/>
                  </a:cubicBezTo>
                  <a:cubicBezTo>
                    <a:pt x="225" y="0"/>
                    <a:pt x="225" y="0"/>
                    <a:pt x="225" y="0"/>
                  </a:cubicBezTo>
                  <a:cubicBezTo>
                    <a:pt x="228" y="0"/>
                    <a:pt x="230" y="2"/>
                    <a:pt x="230" y="4"/>
                  </a:cubicBezTo>
                  <a:cubicBezTo>
                    <a:pt x="230" y="90"/>
                    <a:pt x="230" y="90"/>
                    <a:pt x="230" y="90"/>
                  </a:cubicBezTo>
                  <a:cubicBezTo>
                    <a:pt x="230" y="92"/>
                    <a:pt x="228" y="95"/>
                    <a:pt x="225" y="95"/>
                  </a:cubicBezTo>
                  <a:close/>
                  <a:moveTo>
                    <a:pt x="9" y="85"/>
                  </a:moveTo>
                  <a:cubicBezTo>
                    <a:pt x="221" y="85"/>
                    <a:pt x="221" y="85"/>
                    <a:pt x="221" y="85"/>
                  </a:cubicBezTo>
                  <a:cubicBezTo>
                    <a:pt x="221" y="9"/>
                    <a:pt x="221" y="9"/>
                    <a:pt x="221" y="9"/>
                  </a:cubicBezTo>
                  <a:cubicBezTo>
                    <a:pt x="9" y="9"/>
                    <a:pt x="9" y="9"/>
                    <a:pt x="9" y="9"/>
                  </a:cubicBezTo>
                  <a:lnTo>
                    <a:pt x="9" y="85"/>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2" name="Freeform 128">
              <a:extLst>
                <a:ext uri="{FF2B5EF4-FFF2-40B4-BE49-F238E27FC236}">
                  <a16:creationId xmlns:a16="http://schemas.microsoft.com/office/drawing/2014/main" id="{ECBA5EAB-8B73-4A40-B0E1-6D13967B2409}"/>
                </a:ext>
              </a:extLst>
            </p:cNvPr>
            <p:cNvSpPr>
              <a:spLocks noEditPoints="1"/>
            </p:cNvSpPr>
            <p:nvPr/>
          </p:nvSpPr>
          <p:spPr bwMode="auto">
            <a:xfrm>
              <a:off x="5694363" y="2841625"/>
              <a:ext cx="120650" cy="176213"/>
            </a:xfrm>
            <a:custGeom>
              <a:avLst/>
              <a:gdLst>
                <a:gd name="T0" fmla="*/ 38 w 38"/>
                <a:gd name="T1" fmla="*/ 17 h 55"/>
                <a:gd name="T2" fmla="*/ 32 w 38"/>
                <a:gd name="T3" fmla="*/ 31 h 55"/>
                <a:gd name="T4" fmla="*/ 16 w 38"/>
                <a:gd name="T5" fmla="*/ 35 h 55"/>
                <a:gd name="T6" fmla="*/ 11 w 38"/>
                <a:gd name="T7" fmla="*/ 35 h 55"/>
                <a:gd name="T8" fmla="*/ 11 w 38"/>
                <a:gd name="T9" fmla="*/ 55 h 55"/>
                <a:gd name="T10" fmla="*/ 0 w 38"/>
                <a:gd name="T11" fmla="*/ 55 h 55"/>
                <a:gd name="T12" fmla="*/ 0 w 38"/>
                <a:gd name="T13" fmla="*/ 0 h 55"/>
                <a:gd name="T14" fmla="*/ 17 w 38"/>
                <a:gd name="T15" fmla="*/ 0 h 55"/>
                <a:gd name="T16" fmla="*/ 33 w 38"/>
                <a:gd name="T17" fmla="*/ 4 h 55"/>
                <a:gd name="T18" fmla="*/ 38 w 38"/>
                <a:gd name="T19" fmla="*/ 17 h 55"/>
                <a:gd name="T20" fmla="*/ 11 w 38"/>
                <a:gd name="T21" fmla="*/ 26 h 55"/>
                <a:gd name="T22" fmla="*/ 15 w 38"/>
                <a:gd name="T23" fmla="*/ 26 h 55"/>
                <a:gd name="T24" fmla="*/ 23 w 38"/>
                <a:gd name="T25" fmla="*/ 24 h 55"/>
                <a:gd name="T26" fmla="*/ 26 w 38"/>
                <a:gd name="T27" fmla="*/ 18 h 55"/>
                <a:gd name="T28" fmla="*/ 24 w 38"/>
                <a:gd name="T29" fmla="*/ 12 h 55"/>
                <a:gd name="T30" fmla="*/ 17 w 38"/>
                <a:gd name="T31" fmla="*/ 10 h 55"/>
                <a:gd name="T32" fmla="*/ 11 w 38"/>
                <a:gd name="T33" fmla="*/ 10 h 55"/>
                <a:gd name="T34" fmla="*/ 11 w 38"/>
                <a:gd name="T35"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5">
                  <a:moveTo>
                    <a:pt x="38" y="17"/>
                  </a:moveTo>
                  <a:cubicBezTo>
                    <a:pt x="38" y="23"/>
                    <a:pt x="36" y="28"/>
                    <a:pt x="32" y="31"/>
                  </a:cubicBezTo>
                  <a:cubicBezTo>
                    <a:pt x="29" y="34"/>
                    <a:pt x="23" y="35"/>
                    <a:pt x="16" y="35"/>
                  </a:cubicBezTo>
                  <a:cubicBezTo>
                    <a:pt x="11" y="35"/>
                    <a:pt x="11" y="35"/>
                    <a:pt x="11" y="35"/>
                  </a:cubicBezTo>
                  <a:cubicBezTo>
                    <a:pt x="11" y="55"/>
                    <a:pt x="11" y="55"/>
                    <a:pt x="11" y="55"/>
                  </a:cubicBezTo>
                  <a:cubicBezTo>
                    <a:pt x="0" y="55"/>
                    <a:pt x="0" y="55"/>
                    <a:pt x="0" y="55"/>
                  </a:cubicBezTo>
                  <a:cubicBezTo>
                    <a:pt x="0" y="0"/>
                    <a:pt x="0" y="0"/>
                    <a:pt x="0" y="0"/>
                  </a:cubicBezTo>
                  <a:cubicBezTo>
                    <a:pt x="17" y="0"/>
                    <a:pt x="17" y="0"/>
                    <a:pt x="17" y="0"/>
                  </a:cubicBezTo>
                  <a:cubicBezTo>
                    <a:pt x="24" y="0"/>
                    <a:pt x="29" y="2"/>
                    <a:pt x="33" y="4"/>
                  </a:cubicBezTo>
                  <a:cubicBezTo>
                    <a:pt x="36" y="7"/>
                    <a:pt x="38" y="12"/>
                    <a:pt x="38" y="17"/>
                  </a:cubicBezTo>
                  <a:close/>
                  <a:moveTo>
                    <a:pt x="11" y="26"/>
                  </a:moveTo>
                  <a:cubicBezTo>
                    <a:pt x="15" y="26"/>
                    <a:pt x="15" y="26"/>
                    <a:pt x="15" y="26"/>
                  </a:cubicBezTo>
                  <a:cubicBezTo>
                    <a:pt x="19" y="26"/>
                    <a:pt x="22" y="25"/>
                    <a:pt x="23" y="24"/>
                  </a:cubicBezTo>
                  <a:cubicBezTo>
                    <a:pt x="25" y="22"/>
                    <a:pt x="26" y="20"/>
                    <a:pt x="26" y="18"/>
                  </a:cubicBezTo>
                  <a:cubicBezTo>
                    <a:pt x="26" y="15"/>
                    <a:pt x="25" y="13"/>
                    <a:pt x="24" y="12"/>
                  </a:cubicBezTo>
                  <a:cubicBezTo>
                    <a:pt x="22" y="10"/>
                    <a:pt x="20" y="10"/>
                    <a:pt x="17" y="10"/>
                  </a:cubicBezTo>
                  <a:cubicBezTo>
                    <a:pt x="11" y="10"/>
                    <a:pt x="11" y="10"/>
                    <a:pt x="11" y="10"/>
                  </a:cubicBezTo>
                  <a:lnTo>
                    <a:pt x="11" y="26"/>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3" name="Freeform 129">
              <a:extLst>
                <a:ext uri="{FF2B5EF4-FFF2-40B4-BE49-F238E27FC236}">
                  <a16:creationId xmlns:a16="http://schemas.microsoft.com/office/drawing/2014/main" id="{04D94E38-B22A-47BF-849B-02241A7E93FF}"/>
                </a:ext>
              </a:extLst>
            </p:cNvPr>
            <p:cNvSpPr>
              <a:spLocks noEditPoints="1"/>
            </p:cNvSpPr>
            <p:nvPr/>
          </p:nvSpPr>
          <p:spPr bwMode="auto">
            <a:xfrm>
              <a:off x="5846763" y="2841625"/>
              <a:ext cx="120650" cy="176213"/>
            </a:xfrm>
            <a:custGeom>
              <a:avLst/>
              <a:gdLst>
                <a:gd name="T0" fmla="*/ 38 w 38"/>
                <a:gd name="T1" fmla="*/ 17 h 55"/>
                <a:gd name="T2" fmla="*/ 32 w 38"/>
                <a:gd name="T3" fmla="*/ 31 h 55"/>
                <a:gd name="T4" fmla="*/ 17 w 38"/>
                <a:gd name="T5" fmla="*/ 35 h 55"/>
                <a:gd name="T6" fmla="*/ 12 w 38"/>
                <a:gd name="T7" fmla="*/ 35 h 55"/>
                <a:gd name="T8" fmla="*/ 12 w 38"/>
                <a:gd name="T9" fmla="*/ 55 h 55"/>
                <a:gd name="T10" fmla="*/ 0 w 38"/>
                <a:gd name="T11" fmla="*/ 55 h 55"/>
                <a:gd name="T12" fmla="*/ 0 w 38"/>
                <a:gd name="T13" fmla="*/ 0 h 55"/>
                <a:gd name="T14" fmla="*/ 18 w 38"/>
                <a:gd name="T15" fmla="*/ 0 h 55"/>
                <a:gd name="T16" fmla="*/ 33 w 38"/>
                <a:gd name="T17" fmla="*/ 4 h 55"/>
                <a:gd name="T18" fmla="*/ 38 w 38"/>
                <a:gd name="T19" fmla="*/ 17 h 55"/>
                <a:gd name="T20" fmla="*/ 12 w 38"/>
                <a:gd name="T21" fmla="*/ 26 h 55"/>
                <a:gd name="T22" fmla="*/ 16 w 38"/>
                <a:gd name="T23" fmla="*/ 26 h 55"/>
                <a:gd name="T24" fmla="*/ 24 w 38"/>
                <a:gd name="T25" fmla="*/ 24 h 55"/>
                <a:gd name="T26" fmla="*/ 26 w 38"/>
                <a:gd name="T27" fmla="*/ 18 h 55"/>
                <a:gd name="T28" fmla="*/ 24 w 38"/>
                <a:gd name="T29" fmla="*/ 12 h 55"/>
                <a:gd name="T30" fmla="*/ 17 w 38"/>
                <a:gd name="T31" fmla="*/ 10 h 55"/>
                <a:gd name="T32" fmla="*/ 12 w 38"/>
                <a:gd name="T33" fmla="*/ 10 h 55"/>
                <a:gd name="T34" fmla="*/ 12 w 38"/>
                <a:gd name="T35"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5">
                  <a:moveTo>
                    <a:pt x="38" y="17"/>
                  </a:moveTo>
                  <a:cubicBezTo>
                    <a:pt x="38" y="23"/>
                    <a:pt x="36" y="28"/>
                    <a:pt x="32" y="31"/>
                  </a:cubicBezTo>
                  <a:cubicBezTo>
                    <a:pt x="29" y="34"/>
                    <a:pt x="23" y="35"/>
                    <a:pt x="17" y="35"/>
                  </a:cubicBezTo>
                  <a:cubicBezTo>
                    <a:pt x="12" y="35"/>
                    <a:pt x="12" y="35"/>
                    <a:pt x="12" y="35"/>
                  </a:cubicBezTo>
                  <a:cubicBezTo>
                    <a:pt x="12" y="55"/>
                    <a:pt x="12" y="55"/>
                    <a:pt x="12" y="55"/>
                  </a:cubicBezTo>
                  <a:cubicBezTo>
                    <a:pt x="0" y="55"/>
                    <a:pt x="0" y="55"/>
                    <a:pt x="0" y="55"/>
                  </a:cubicBezTo>
                  <a:cubicBezTo>
                    <a:pt x="0" y="0"/>
                    <a:pt x="0" y="0"/>
                    <a:pt x="0" y="0"/>
                  </a:cubicBezTo>
                  <a:cubicBezTo>
                    <a:pt x="18" y="0"/>
                    <a:pt x="18" y="0"/>
                    <a:pt x="18" y="0"/>
                  </a:cubicBezTo>
                  <a:cubicBezTo>
                    <a:pt x="24" y="0"/>
                    <a:pt x="29" y="2"/>
                    <a:pt x="33" y="4"/>
                  </a:cubicBezTo>
                  <a:cubicBezTo>
                    <a:pt x="36" y="7"/>
                    <a:pt x="38" y="12"/>
                    <a:pt x="38" y="17"/>
                  </a:cubicBezTo>
                  <a:close/>
                  <a:moveTo>
                    <a:pt x="12" y="26"/>
                  </a:moveTo>
                  <a:cubicBezTo>
                    <a:pt x="16" y="26"/>
                    <a:pt x="16" y="26"/>
                    <a:pt x="16" y="26"/>
                  </a:cubicBezTo>
                  <a:cubicBezTo>
                    <a:pt x="19" y="26"/>
                    <a:pt x="22" y="25"/>
                    <a:pt x="24" y="24"/>
                  </a:cubicBezTo>
                  <a:cubicBezTo>
                    <a:pt x="25" y="22"/>
                    <a:pt x="26" y="20"/>
                    <a:pt x="26" y="18"/>
                  </a:cubicBezTo>
                  <a:cubicBezTo>
                    <a:pt x="26" y="15"/>
                    <a:pt x="25" y="13"/>
                    <a:pt x="24" y="12"/>
                  </a:cubicBezTo>
                  <a:cubicBezTo>
                    <a:pt x="22" y="10"/>
                    <a:pt x="20" y="10"/>
                    <a:pt x="17" y="10"/>
                  </a:cubicBezTo>
                  <a:cubicBezTo>
                    <a:pt x="12" y="10"/>
                    <a:pt x="12" y="10"/>
                    <a:pt x="12" y="10"/>
                  </a:cubicBezTo>
                  <a:lnTo>
                    <a:pt x="12" y="26"/>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4" name="Freeform 130">
              <a:extLst>
                <a:ext uri="{FF2B5EF4-FFF2-40B4-BE49-F238E27FC236}">
                  <a16:creationId xmlns:a16="http://schemas.microsoft.com/office/drawing/2014/main" id="{42939DAB-B8B7-4A17-B7A6-009B48E0EB47}"/>
                </a:ext>
              </a:extLst>
            </p:cNvPr>
            <p:cNvSpPr>
              <a:spLocks/>
            </p:cNvSpPr>
            <p:nvPr/>
          </p:nvSpPr>
          <p:spPr bwMode="auto">
            <a:xfrm>
              <a:off x="5983288" y="2841625"/>
              <a:ext cx="130175" cy="176213"/>
            </a:xfrm>
            <a:custGeom>
              <a:avLst/>
              <a:gdLst>
                <a:gd name="T0" fmla="*/ 52 w 82"/>
                <a:gd name="T1" fmla="*/ 111 h 111"/>
                <a:gd name="T2" fmla="*/ 30 w 82"/>
                <a:gd name="T3" fmla="*/ 111 h 111"/>
                <a:gd name="T4" fmla="*/ 30 w 82"/>
                <a:gd name="T5" fmla="*/ 20 h 111"/>
                <a:gd name="T6" fmla="*/ 0 w 82"/>
                <a:gd name="T7" fmla="*/ 20 h 111"/>
                <a:gd name="T8" fmla="*/ 0 w 82"/>
                <a:gd name="T9" fmla="*/ 0 h 111"/>
                <a:gd name="T10" fmla="*/ 82 w 82"/>
                <a:gd name="T11" fmla="*/ 0 h 111"/>
                <a:gd name="T12" fmla="*/ 82 w 82"/>
                <a:gd name="T13" fmla="*/ 20 h 111"/>
                <a:gd name="T14" fmla="*/ 52 w 82"/>
                <a:gd name="T15" fmla="*/ 20 h 111"/>
                <a:gd name="T16" fmla="*/ 52 w 82"/>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11">
                  <a:moveTo>
                    <a:pt x="52" y="111"/>
                  </a:moveTo>
                  <a:lnTo>
                    <a:pt x="30" y="111"/>
                  </a:lnTo>
                  <a:lnTo>
                    <a:pt x="30" y="20"/>
                  </a:lnTo>
                  <a:lnTo>
                    <a:pt x="0" y="20"/>
                  </a:lnTo>
                  <a:lnTo>
                    <a:pt x="0" y="0"/>
                  </a:lnTo>
                  <a:lnTo>
                    <a:pt x="82" y="0"/>
                  </a:lnTo>
                  <a:lnTo>
                    <a:pt x="82" y="20"/>
                  </a:lnTo>
                  <a:lnTo>
                    <a:pt x="52" y="20"/>
                  </a:lnTo>
                  <a:lnTo>
                    <a:pt x="52" y="111"/>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5" name="Freeform 131">
              <a:extLst>
                <a:ext uri="{FF2B5EF4-FFF2-40B4-BE49-F238E27FC236}">
                  <a16:creationId xmlns:a16="http://schemas.microsoft.com/office/drawing/2014/main" id="{C8A2123E-995C-41AF-B730-C6FBF9E11186}"/>
                </a:ext>
              </a:extLst>
            </p:cNvPr>
            <p:cNvSpPr>
              <a:spLocks/>
            </p:cNvSpPr>
            <p:nvPr/>
          </p:nvSpPr>
          <p:spPr bwMode="auto">
            <a:xfrm>
              <a:off x="6119813" y="2841625"/>
              <a:ext cx="161925" cy="176213"/>
            </a:xfrm>
            <a:custGeom>
              <a:avLst/>
              <a:gdLst>
                <a:gd name="T0" fmla="*/ 102 w 102"/>
                <a:gd name="T1" fmla="*/ 111 h 111"/>
                <a:gd name="T2" fmla="*/ 76 w 102"/>
                <a:gd name="T3" fmla="*/ 111 h 111"/>
                <a:gd name="T4" fmla="*/ 50 w 102"/>
                <a:gd name="T5" fmla="*/ 68 h 111"/>
                <a:gd name="T6" fmla="*/ 24 w 102"/>
                <a:gd name="T7" fmla="*/ 111 h 111"/>
                <a:gd name="T8" fmla="*/ 0 w 102"/>
                <a:gd name="T9" fmla="*/ 111 h 111"/>
                <a:gd name="T10" fmla="*/ 36 w 102"/>
                <a:gd name="T11" fmla="*/ 54 h 111"/>
                <a:gd name="T12" fmla="*/ 2 w 102"/>
                <a:gd name="T13" fmla="*/ 0 h 111"/>
                <a:gd name="T14" fmla="*/ 28 w 102"/>
                <a:gd name="T15" fmla="*/ 0 h 111"/>
                <a:gd name="T16" fmla="*/ 52 w 102"/>
                <a:gd name="T17" fmla="*/ 40 h 111"/>
                <a:gd name="T18" fmla="*/ 74 w 102"/>
                <a:gd name="T19" fmla="*/ 0 h 111"/>
                <a:gd name="T20" fmla="*/ 100 w 102"/>
                <a:gd name="T21" fmla="*/ 0 h 111"/>
                <a:gd name="T22" fmla="*/ 66 w 102"/>
                <a:gd name="T23" fmla="*/ 54 h 111"/>
                <a:gd name="T24" fmla="*/ 102 w 102"/>
                <a:gd name="T2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11">
                  <a:moveTo>
                    <a:pt x="102" y="111"/>
                  </a:moveTo>
                  <a:lnTo>
                    <a:pt x="76" y="111"/>
                  </a:lnTo>
                  <a:lnTo>
                    <a:pt x="50" y="68"/>
                  </a:lnTo>
                  <a:lnTo>
                    <a:pt x="24" y="111"/>
                  </a:lnTo>
                  <a:lnTo>
                    <a:pt x="0" y="111"/>
                  </a:lnTo>
                  <a:lnTo>
                    <a:pt x="36" y="54"/>
                  </a:lnTo>
                  <a:lnTo>
                    <a:pt x="2" y="0"/>
                  </a:lnTo>
                  <a:lnTo>
                    <a:pt x="28" y="0"/>
                  </a:lnTo>
                  <a:lnTo>
                    <a:pt x="52" y="40"/>
                  </a:lnTo>
                  <a:lnTo>
                    <a:pt x="74" y="0"/>
                  </a:lnTo>
                  <a:lnTo>
                    <a:pt x="100" y="0"/>
                  </a:lnTo>
                  <a:lnTo>
                    <a:pt x="66" y="54"/>
                  </a:lnTo>
                  <a:lnTo>
                    <a:pt x="102" y="111"/>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2" name="Group 231">
            <a:extLst>
              <a:ext uri="{FF2B5EF4-FFF2-40B4-BE49-F238E27FC236}">
                <a16:creationId xmlns:a16="http://schemas.microsoft.com/office/drawing/2014/main" id="{0737F113-2C76-4B2F-9C77-ED49BE1385B7}"/>
              </a:ext>
            </a:extLst>
          </p:cNvPr>
          <p:cNvGrpSpPr/>
          <p:nvPr/>
        </p:nvGrpSpPr>
        <p:grpSpPr>
          <a:xfrm>
            <a:off x="4728347" y="2557130"/>
            <a:ext cx="353137" cy="401363"/>
            <a:chOff x="8977313" y="5200650"/>
            <a:chExt cx="720725" cy="819150"/>
          </a:xfrm>
        </p:grpSpPr>
        <p:sp>
          <p:nvSpPr>
            <p:cNvPr id="166" name="Freeform 132">
              <a:extLst>
                <a:ext uri="{FF2B5EF4-FFF2-40B4-BE49-F238E27FC236}">
                  <a16:creationId xmlns:a16="http://schemas.microsoft.com/office/drawing/2014/main" id="{D2B10DB7-58E4-4FFC-B25D-735D6627E3A4}"/>
                </a:ext>
              </a:extLst>
            </p:cNvPr>
            <p:cNvSpPr>
              <a:spLocks noEditPoints="1"/>
            </p:cNvSpPr>
            <p:nvPr/>
          </p:nvSpPr>
          <p:spPr bwMode="auto">
            <a:xfrm>
              <a:off x="8996363" y="5299075"/>
              <a:ext cx="590550" cy="508000"/>
            </a:xfrm>
            <a:custGeom>
              <a:avLst/>
              <a:gdLst>
                <a:gd name="T0" fmla="*/ 9 w 186"/>
                <a:gd name="T1" fmla="*/ 160 h 160"/>
                <a:gd name="T2" fmla="*/ 0 w 186"/>
                <a:gd name="T3" fmla="*/ 153 h 160"/>
                <a:gd name="T4" fmla="*/ 0 w 186"/>
                <a:gd name="T5" fmla="*/ 153 h 160"/>
                <a:gd name="T6" fmla="*/ 1 w 186"/>
                <a:gd name="T7" fmla="*/ 151 h 160"/>
                <a:gd name="T8" fmla="*/ 2 w 186"/>
                <a:gd name="T9" fmla="*/ 150 h 160"/>
                <a:gd name="T10" fmla="*/ 5 w 186"/>
                <a:gd name="T11" fmla="*/ 152 h 160"/>
                <a:gd name="T12" fmla="*/ 9 w 186"/>
                <a:gd name="T13" fmla="*/ 154 h 160"/>
                <a:gd name="T14" fmla="*/ 12 w 186"/>
                <a:gd name="T15" fmla="*/ 152 h 160"/>
                <a:gd name="T16" fmla="*/ 12 w 186"/>
                <a:gd name="T17" fmla="*/ 152 h 160"/>
                <a:gd name="T18" fmla="*/ 12 w 186"/>
                <a:gd name="T19" fmla="*/ 152 h 160"/>
                <a:gd name="T20" fmla="*/ 15 w 186"/>
                <a:gd name="T21" fmla="*/ 150 h 160"/>
                <a:gd name="T22" fmla="*/ 17 w 186"/>
                <a:gd name="T23" fmla="*/ 153 h 160"/>
                <a:gd name="T24" fmla="*/ 17 w 186"/>
                <a:gd name="T25" fmla="*/ 153 h 160"/>
                <a:gd name="T26" fmla="*/ 17 w 186"/>
                <a:gd name="T27" fmla="*/ 154 h 160"/>
                <a:gd name="T28" fmla="*/ 17 w 186"/>
                <a:gd name="T29" fmla="*/ 154 h 160"/>
                <a:gd name="T30" fmla="*/ 17 w 186"/>
                <a:gd name="T31" fmla="*/ 154 h 160"/>
                <a:gd name="T32" fmla="*/ 9 w 186"/>
                <a:gd name="T33" fmla="*/ 160 h 160"/>
                <a:gd name="T34" fmla="*/ 3 w 186"/>
                <a:gd name="T35" fmla="*/ 147 h 160"/>
                <a:gd name="T36" fmla="*/ 0 w 186"/>
                <a:gd name="T37" fmla="*/ 145 h 160"/>
                <a:gd name="T38" fmla="*/ 0 w 186"/>
                <a:gd name="T39" fmla="*/ 68 h 160"/>
                <a:gd name="T40" fmla="*/ 3 w 186"/>
                <a:gd name="T41" fmla="*/ 66 h 160"/>
                <a:gd name="T42" fmla="*/ 5 w 186"/>
                <a:gd name="T43" fmla="*/ 68 h 160"/>
                <a:gd name="T44" fmla="*/ 5 w 186"/>
                <a:gd name="T45" fmla="*/ 145 h 160"/>
                <a:gd name="T46" fmla="*/ 3 w 186"/>
                <a:gd name="T47" fmla="*/ 147 h 160"/>
                <a:gd name="T48" fmla="*/ 3 w 186"/>
                <a:gd name="T49" fmla="*/ 63 h 160"/>
                <a:gd name="T50" fmla="*/ 0 w 186"/>
                <a:gd name="T51" fmla="*/ 60 h 160"/>
                <a:gd name="T52" fmla="*/ 3 w 186"/>
                <a:gd name="T53" fmla="*/ 58 h 160"/>
                <a:gd name="T54" fmla="*/ 5 w 186"/>
                <a:gd name="T55" fmla="*/ 60 h 160"/>
                <a:gd name="T56" fmla="*/ 3 w 186"/>
                <a:gd name="T57" fmla="*/ 63 h 160"/>
                <a:gd name="T58" fmla="*/ 3 w 186"/>
                <a:gd name="T59" fmla="*/ 55 h 160"/>
                <a:gd name="T60" fmla="*/ 0 w 186"/>
                <a:gd name="T61" fmla="*/ 53 h 160"/>
                <a:gd name="T62" fmla="*/ 0 w 186"/>
                <a:gd name="T63" fmla="*/ 3 h 160"/>
                <a:gd name="T64" fmla="*/ 1 w 186"/>
                <a:gd name="T65" fmla="*/ 1 h 160"/>
                <a:gd name="T66" fmla="*/ 3 w 186"/>
                <a:gd name="T67" fmla="*/ 0 h 160"/>
                <a:gd name="T68" fmla="*/ 48 w 186"/>
                <a:gd name="T69" fmla="*/ 0 h 160"/>
                <a:gd name="T70" fmla="*/ 51 w 186"/>
                <a:gd name="T71" fmla="*/ 1 h 160"/>
                <a:gd name="T72" fmla="*/ 68 w 186"/>
                <a:gd name="T73" fmla="*/ 26 h 160"/>
                <a:gd name="T74" fmla="*/ 118 w 186"/>
                <a:gd name="T75" fmla="*/ 26 h 160"/>
                <a:gd name="T76" fmla="*/ 118 w 186"/>
                <a:gd name="T77" fmla="*/ 26 h 160"/>
                <a:gd name="T78" fmla="*/ 120 w 186"/>
                <a:gd name="T79" fmla="*/ 29 h 160"/>
                <a:gd name="T80" fmla="*/ 118 w 186"/>
                <a:gd name="T81" fmla="*/ 32 h 160"/>
                <a:gd name="T82" fmla="*/ 67 w 186"/>
                <a:gd name="T83" fmla="*/ 32 h 160"/>
                <a:gd name="T84" fmla="*/ 65 w 186"/>
                <a:gd name="T85" fmla="*/ 31 h 160"/>
                <a:gd name="T86" fmla="*/ 47 w 186"/>
                <a:gd name="T87" fmla="*/ 5 h 160"/>
                <a:gd name="T88" fmla="*/ 5 w 186"/>
                <a:gd name="T89" fmla="*/ 5 h 160"/>
                <a:gd name="T90" fmla="*/ 5 w 186"/>
                <a:gd name="T91" fmla="*/ 53 h 160"/>
                <a:gd name="T92" fmla="*/ 3 w 186"/>
                <a:gd name="T93" fmla="*/ 55 h 160"/>
                <a:gd name="T94" fmla="*/ 184 w 186"/>
                <a:gd name="T95" fmla="*/ 50 h 160"/>
                <a:gd name="T96" fmla="*/ 181 w 186"/>
                <a:gd name="T97" fmla="*/ 48 h 160"/>
                <a:gd name="T98" fmla="*/ 181 w 186"/>
                <a:gd name="T99" fmla="*/ 32 h 160"/>
                <a:gd name="T100" fmla="*/ 126 w 186"/>
                <a:gd name="T101" fmla="*/ 32 h 160"/>
                <a:gd name="T102" fmla="*/ 123 w 186"/>
                <a:gd name="T103" fmla="*/ 29 h 160"/>
                <a:gd name="T104" fmla="*/ 126 w 186"/>
                <a:gd name="T105" fmla="*/ 26 h 160"/>
                <a:gd name="T106" fmla="*/ 184 w 186"/>
                <a:gd name="T107" fmla="*/ 26 h 160"/>
                <a:gd name="T108" fmla="*/ 185 w 186"/>
                <a:gd name="T109" fmla="*/ 27 h 160"/>
                <a:gd name="T110" fmla="*/ 186 w 186"/>
                <a:gd name="T111" fmla="*/ 29 h 160"/>
                <a:gd name="T112" fmla="*/ 186 w 186"/>
                <a:gd name="T113" fmla="*/ 48 h 160"/>
                <a:gd name="T114" fmla="*/ 184 w 186"/>
                <a:gd name="T115" fmla="*/ 5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160">
                  <a:moveTo>
                    <a:pt x="9" y="160"/>
                  </a:moveTo>
                  <a:cubicBezTo>
                    <a:pt x="5" y="160"/>
                    <a:pt x="1" y="157"/>
                    <a:pt x="0" y="153"/>
                  </a:cubicBezTo>
                  <a:cubicBezTo>
                    <a:pt x="0" y="153"/>
                    <a:pt x="0" y="153"/>
                    <a:pt x="0" y="153"/>
                  </a:cubicBezTo>
                  <a:cubicBezTo>
                    <a:pt x="0" y="153"/>
                    <a:pt x="0" y="152"/>
                    <a:pt x="1" y="151"/>
                  </a:cubicBezTo>
                  <a:cubicBezTo>
                    <a:pt x="1" y="151"/>
                    <a:pt x="1" y="150"/>
                    <a:pt x="2" y="150"/>
                  </a:cubicBezTo>
                  <a:cubicBezTo>
                    <a:pt x="3" y="150"/>
                    <a:pt x="5" y="151"/>
                    <a:pt x="5" y="152"/>
                  </a:cubicBezTo>
                  <a:cubicBezTo>
                    <a:pt x="6" y="153"/>
                    <a:pt x="7" y="154"/>
                    <a:pt x="9" y="154"/>
                  </a:cubicBezTo>
                  <a:cubicBezTo>
                    <a:pt x="10" y="154"/>
                    <a:pt x="11" y="154"/>
                    <a:pt x="12" y="152"/>
                  </a:cubicBezTo>
                  <a:cubicBezTo>
                    <a:pt x="12" y="152"/>
                    <a:pt x="12" y="152"/>
                    <a:pt x="12" y="152"/>
                  </a:cubicBezTo>
                  <a:cubicBezTo>
                    <a:pt x="12" y="152"/>
                    <a:pt x="12" y="152"/>
                    <a:pt x="12" y="152"/>
                  </a:cubicBezTo>
                  <a:cubicBezTo>
                    <a:pt x="12" y="151"/>
                    <a:pt x="14" y="150"/>
                    <a:pt x="15" y="150"/>
                  </a:cubicBezTo>
                  <a:cubicBezTo>
                    <a:pt x="17" y="150"/>
                    <a:pt x="17" y="152"/>
                    <a:pt x="17" y="153"/>
                  </a:cubicBezTo>
                  <a:cubicBezTo>
                    <a:pt x="17" y="153"/>
                    <a:pt x="17" y="153"/>
                    <a:pt x="17" y="153"/>
                  </a:cubicBezTo>
                  <a:cubicBezTo>
                    <a:pt x="17" y="153"/>
                    <a:pt x="17" y="153"/>
                    <a:pt x="17" y="154"/>
                  </a:cubicBezTo>
                  <a:cubicBezTo>
                    <a:pt x="17" y="154"/>
                    <a:pt x="17" y="154"/>
                    <a:pt x="17" y="154"/>
                  </a:cubicBezTo>
                  <a:cubicBezTo>
                    <a:pt x="17" y="154"/>
                    <a:pt x="17" y="154"/>
                    <a:pt x="17" y="154"/>
                  </a:cubicBezTo>
                  <a:cubicBezTo>
                    <a:pt x="15" y="158"/>
                    <a:pt x="12" y="160"/>
                    <a:pt x="9" y="160"/>
                  </a:cubicBezTo>
                  <a:close/>
                  <a:moveTo>
                    <a:pt x="3" y="147"/>
                  </a:moveTo>
                  <a:cubicBezTo>
                    <a:pt x="1" y="147"/>
                    <a:pt x="0" y="146"/>
                    <a:pt x="0" y="145"/>
                  </a:cubicBezTo>
                  <a:cubicBezTo>
                    <a:pt x="0" y="68"/>
                    <a:pt x="0" y="68"/>
                    <a:pt x="0" y="68"/>
                  </a:cubicBezTo>
                  <a:cubicBezTo>
                    <a:pt x="0" y="67"/>
                    <a:pt x="1" y="66"/>
                    <a:pt x="3" y="66"/>
                  </a:cubicBezTo>
                  <a:cubicBezTo>
                    <a:pt x="4" y="66"/>
                    <a:pt x="5" y="67"/>
                    <a:pt x="5" y="68"/>
                  </a:cubicBezTo>
                  <a:cubicBezTo>
                    <a:pt x="5" y="145"/>
                    <a:pt x="5" y="145"/>
                    <a:pt x="5" y="145"/>
                  </a:cubicBezTo>
                  <a:cubicBezTo>
                    <a:pt x="5" y="146"/>
                    <a:pt x="4" y="147"/>
                    <a:pt x="3" y="147"/>
                  </a:cubicBezTo>
                  <a:close/>
                  <a:moveTo>
                    <a:pt x="3" y="63"/>
                  </a:moveTo>
                  <a:cubicBezTo>
                    <a:pt x="1" y="63"/>
                    <a:pt x="0" y="62"/>
                    <a:pt x="0" y="60"/>
                  </a:cubicBezTo>
                  <a:cubicBezTo>
                    <a:pt x="0" y="59"/>
                    <a:pt x="1" y="58"/>
                    <a:pt x="3" y="58"/>
                  </a:cubicBezTo>
                  <a:cubicBezTo>
                    <a:pt x="4" y="58"/>
                    <a:pt x="5" y="59"/>
                    <a:pt x="5" y="60"/>
                  </a:cubicBezTo>
                  <a:cubicBezTo>
                    <a:pt x="5" y="62"/>
                    <a:pt x="4" y="63"/>
                    <a:pt x="3" y="63"/>
                  </a:cubicBezTo>
                  <a:close/>
                  <a:moveTo>
                    <a:pt x="3" y="55"/>
                  </a:moveTo>
                  <a:cubicBezTo>
                    <a:pt x="1" y="55"/>
                    <a:pt x="0" y="54"/>
                    <a:pt x="0" y="53"/>
                  </a:cubicBezTo>
                  <a:cubicBezTo>
                    <a:pt x="0" y="3"/>
                    <a:pt x="0" y="3"/>
                    <a:pt x="0" y="3"/>
                  </a:cubicBezTo>
                  <a:cubicBezTo>
                    <a:pt x="0" y="2"/>
                    <a:pt x="0" y="1"/>
                    <a:pt x="1" y="1"/>
                  </a:cubicBezTo>
                  <a:cubicBezTo>
                    <a:pt x="1" y="0"/>
                    <a:pt x="2" y="0"/>
                    <a:pt x="3" y="0"/>
                  </a:cubicBezTo>
                  <a:cubicBezTo>
                    <a:pt x="48" y="0"/>
                    <a:pt x="48" y="0"/>
                    <a:pt x="48" y="0"/>
                  </a:cubicBezTo>
                  <a:cubicBezTo>
                    <a:pt x="49" y="0"/>
                    <a:pt x="50" y="0"/>
                    <a:pt x="51" y="1"/>
                  </a:cubicBezTo>
                  <a:cubicBezTo>
                    <a:pt x="68" y="26"/>
                    <a:pt x="68" y="26"/>
                    <a:pt x="68" y="26"/>
                  </a:cubicBezTo>
                  <a:cubicBezTo>
                    <a:pt x="118" y="26"/>
                    <a:pt x="118" y="26"/>
                    <a:pt x="118" y="26"/>
                  </a:cubicBezTo>
                  <a:cubicBezTo>
                    <a:pt x="118" y="26"/>
                    <a:pt x="118" y="26"/>
                    <a:pt x="118" y="26"/>
                  </a:cubicBezTo>
                  <a:cubicBezTo>
                    <a:pt x="119" y="27"/>
                    <a:pt x="120" y="28"/>
                    <a:pt x="120" y="29"/>
                  </a:cubicBezTo>
                  <a:cubicBezTo>
                    <a:pt x="120" y="30"/>
                    <a:pt x="119" y="32"/>
                    <a:pt x="118" y="32"/>
                  </a:cubicBezTo>
                  <a:cubicBezTo>
                    <a:pt x="67" y="32"/>
                    <a:pt x="67" y="32"/>
                    <a:pt x="67" y="32"/>
                  </a:cubicBezTo>
                  <a:cubicBezTo>
                    <a:pt x="66" y="32"/>
                    <a:pt x="65" y="31"/>
                    <a:pt x="65" y="31"/>
                  </a:cubicBezTo>
                  <a:cubicBezTo>
                    <a:pt x="47" y="5"/>
                    <a:pt x="47" y="5"/>
                    <a:pt x="47" y="5"/>
                  </a:cubicBezTo>
                  <a:cubicBezTo>
                    <a:pt x="5" y="5"/>
                    <a:pt x="5" y="5"/>
                    <a:pt x="5" y="5"/>
                  </a:cubicBezTo>
                  <a:cubicBezTo>
                    <a:pt x="5" y="53"/>
                    <a:pt x="5" y="53"/>
                    <a:pt x="5" y="53"/>
                  </a:cubicBezTo>
                  <a:cubicBezTo>
                    <a:pt x="5" y="54"/>
                    <a:pt x="4" y="55"/>
                    <a:pt x="3" y="55"/>
                  </a:cubicBezTo>
                  <a:close/>
                  <a:moveTo>
                    <a:pt x="184" y="50"/>
                  </a:moveTo>
                  <a:cubicBezTo>
                    <a:pt x="182" y="50"/>
                    <a:pt x="181" y="49"/>
                    <a:pt x="181" y="48"/>
                  </a:cubicBezTo>
                  <a:cubicBezTo>
                    <a:pt x="181" y="32"/>
                    <a:pt x="181" y="32"/>
                    <a:pt x="181" y="32"/>
                  </a:cubicBezTo>
                  <a:cubicBezTo>
                    <a:pt x="126" y="32"/>
                    <a:pt x="126" y="32"/>
                    <a:pt x="126" y="32"/>
                  </a:cubicBezTo>
                  <a:cubicBezTo>
                    <a:pt x="124" y="32"/>
                    <a:pt x="123" y="30"/>
                    <a:pt x="123" y="29"/>
                  </a:cubicBezTo>
                  <a:cubicBezTo>
                    <a:pt x="123" y="28"/>
                    <a:pt x="124" y="26"/>
                    <a:pt x="126" y="26"/>
                  </a:cubicBezTo>
                  <a:cubicBezTo>
                    <a:pt x="184" y="26"/>
                    <a:pt x="184" y="26"/>
                    <a:pt x="184" y="26"/>
                  </a:cubicBezTo>
                  <a:cubicBezTo>
                    <a:pt x="184" y="26"/>
                    <a:pt x="185" y="27"/>
                    <a:pt x="185" y="27"/>
                  </a:cubicBezTo>
                  <a:cubicBezTo>
                    <a:pt x="186" y="28"/>
                    <a:pt x="186" y="28"/>
                    <a:pt x="186" y="29"/>
                  </a:cubicBezTo>
                  <a:cubicBezTo>
                    <a:pt x="186" y="48"/>
                    <a:pt x="186" y="48"/>
                    <a:pt x="186" y="48"/>
                  </a:cubicBezTo>
                  <a:cubicBezTo>
                    <a:pt x="186" y="49"/>
                    <a:pt x="185" y="50"/>
                    <a:pt x="184" y="5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7" name="Freeform 133">
              <a:extLst>
                <a:ext uri="{FF2B5EF4-FFF2-40B4-BE49-F238E27FC236}">
                  <a16:creationId xmlns:a16="http://schemas.microsoft.com/office/drawing/2014/main" id="{2A40F34E-F458-43C1-8C58-662F2A1A6465}"/>
                </a:ext>
              </a:extLst>
            </p:cNvPr>
            <p:cNvSpPr>
              <a:spLocks noEditPoints="1"/>
            </p:cNvSpPr>
            <p:nvPr/>
          </p:nvSpPr>
          <p:spPr bwMode="auto">
            <a:xfrm>
              <a:off x="9291638" y="5441950"/>
              <a:ext cx="406400" cy="365125"/>
            </a:xfrm>
            <a:custGeom>
              <a:avLst/>
              <a:gdLst>
                <a:gd name="T0" fmla="*/ 2 w 128"/>
                <a:gd name="T1" fmla="*/ 115 h 115"/>
                <a:gd name="T2" fmla="*/ 0 w 128"/>
                <a:gd name="T3" fmla="*/ 112 h 115"/>
                <a:gd name="T4" fmla="*/ 2 w 128"/>
                <a:gd name="T5" fmla="*/ 109 h 115"/>
                <a:gd name="T6" fmla="*/ 86 w 128"/>
                <a:gd name="T7" fmla="*/ 109 h 115"/>
                <a:gd name="T8" fmla="*/ 89 w 128"/>
                <a:gd name="T9" fmla="*/ 107 h 115"/>
                <a:gd name="T10" fmla="*/ 108 w 128"/>
                <a:gd name="T11" fmla="*/ 49 h 115"/>
                <a:gd name="T12" fmla="*/ 111 w 128"/>
                <a:gd name="T13" fmla="*/ 48 h 115"/>
                <a:gd name="T14" fmla="*/ 113 w 128"/>
                <a:gd name="T15" fmla="*/ 51 h 115"/>
                <a:gd name="T16" fmla="*/ 94 w 128"/>
                <a:gd name="T17" fmla="*/ 108 h 115"/>
                <a:gd name="T18" fmla="*/ 86 w 128"/>
                <a:gd name="T19" fmla="*/ 115 h 115"/>
                <a:gd name="T20" fmla="*/ 2 w 128"/>
                <a:gd name="T21" fmla="*/ 115 h 115"/>
                <a:gd name="T22" fmla="*/ 112 w 128"/>
                <a:gd name="T23" fmla="*/ 46 h 115"/>
                <a:gd name="T24" fmla="*/ 112 w 128"/>
                <a:gd name="T25" fmla="*/ 45 h 115"/>
                <a:gd name="T26" fmla="*/ 110 w 128"/>
                <a:gd name="T27" fmla="*/ 44 h 115"/>
                <a:gd name="T28" fmla="*/ 110 w 128"/>
                <a:gd name="T29" fmla="*/ 42 h 115"/>
                <a:gd name="T30" fmla="*/ 122 w 128"/>
                <a:gd name="T31" fmla="*/ 5 h 115"/>
                <a:gd name="T32" fmla="*/ 91 w 128"/>
                <a:gd name="T33" fmla="*/ 5 h 115"/>
                <a:gd name="T34" fmla="*/ 88 w 128"/>
                <a:gd name="T35" fmla="*/ 3 h 115"/>
                <a:gd name="T36" fmla="*/ 91 w 128"/>
                <a:gd name="T37" fmla="*/ 0 h 115"/>
                <a:gd name="T38" fmla="*/ 125 w 128"/>
                <a:gd name="T39" fmla="*/ 0 h 115"/>
                <a:gd name="T40" fmla="*/ 127 w 128"/>
                <a:gd name="T41" fmla="*/ 1 h 115"/>
                <a:gd name="T42" fmla="*/ 128 w 128"/>
                <a:gd name="T43" fmla="*/ 4 h 115"/>
                <a:gd name="T44" fmla="*/ 115 w 128"/>
                <a:gd name="T45" fmla="*/ 44 h 115"/>
                <a:gd name="T46" fmla="*/ 112 w 128"/>
                <a:gd name="T47" fmla="*/ 4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15">
                  <a:moveTo>
                    <a:pt x="2" y="115"/>
                  </a:moveTo>
                  <a:cubicBezTo>
                    <a:pt x="1" y="115"/>
                    <a:pt x="0" y="113"/>
                    <a:pt x="0" y="112"/>
                  </a:cubicBezTo>
                  <a:cubicBezTo>
                    <a:pt x="0" y="111"/>
                    <a:pt x="1" y="109"/>
                    <a:pt x="2" y="109"/>
                  </a:cubicBezTo>
                  <a:cubicBezTo>
                    <a:pt x="86" y="109"/>
                    <a:pt x="86" y="109"/>
                    <a:pt x="86" y="109"/>
                  </a:cubicBezTo>
                  <a:cubicBezTo>
                    <a:pt x="88" y="109"/>
                    <a:pt x="89" y="108"/>
                    <a:pt x="89" y="107"/>
                  </a:cubicBezTo>
                  <a:cubicBezTo>
                    <a:pt x="108" y="49"/>
                    <a:pt x="108" y="49"/>
                    <a:pt x="108" y="49"/>
                  </a:cubicBezTo>
                  <a:cubicBezTo>
                    <a:pt x="108" y="48"/>
                    <a:pt x="110" y="47"/>
                    <a:pt x="111" y="48"/>
                  </a:cubicBezTo>
                  <a:cubicBezTo>
                    <a:pt x="112" y="48"/>
                    <a:pt x="113" y="50"/>
                    <a:pt x="113" y="51"/>
                  </a:cubicBezTo>
                  <a:cubicBezTo>
                    <a:pt x="94" y="108"/>
                    <a:pt x="94" y="108"/>
                    <a:pt x="94" y="108"/>
                  </a:cubicBezTo>
                  <a:cubicBezTo>
                    <a:pt x="93" y="112"/>
                    <a:pt x="90" y="115"/>
                    <a:pt x="86" y="115"/>
                  </a:cubicBezTo>
                  <a:lnTo>
                    <a:pt x="2" y="115"/>
                  </a:lnTo>
                  <a:close/>
                  <a:moveTo>
                    <a:pt x="112" y="46"/>
                  </a:moveTo>
                  <a:cubicBezTo>
                    <a:pt x="112" y="46"/>
                    <a:pt x="112" y="45"/>
                    <a:pt x="112" y="45"/>
                  </a:cubicBezTo>
                  <a:cubicBezTo>
                    <a:pt x="111" y="45"/>
                    <a:pt x="111" y="45"/>
                    <a:pt x="110" y="44"/>
                  </a:cubicBezTo>
                  <a:cubicBezTo>
                    <a:pt x="110" y="44"/>
                    <a:pt x="110" y="43"/>
                    <a:pt x="110" y="42"/>
                  </a:cubicBezTo>
                  <a:cubicBezTo>
                    <a:pt x="122" y="5"/>
                    <a:pt x="122" y="5"/>
                    <a:pt x="122" y="5"/>
                  </a:cubicBezTo>
                  <a:cubicBezTo>
                    <a:pt x="91" y="5"/>
                    <a:pt x="91" y="5"/>
                    <a:pt x="91" y="5"/>
                  </a:cubicBezTo>
                  <a:cubicBezTo>
                    <a:pt x="89" y="5"/>
                    <a:pt x="88" y="4"/>
                    <a:pt x="88" y="3"/>
                  </a:cubicBezTo>
                  <a:cubicBezTo>
                    <a:pt x="88" y="1"/>
                    <a:pt x="89" y="0"/>
                    <a:pt x="91" y="0"/>
                  </a:cubicBezTo>
                  <a:cubicBezTo>
                    <a:pt x="125" y="0"/>
                    <a:pt x="125" y="0"/>
                    <a:pt x="125" y="0"/>
                  </a:cubicBezTo>
                  <a:cubicBezTo>
                    <a:pt x="126" y="0"/>
                    <a:pt x="127" y="1"/>
                    <a:pt x="127" y="1"/>
                  </a:cubicBezTo>
                  <a:cubicBezTo>
                    <a:pt x="128" y="2"/>
                    <a:pt x="128" y="3"/>
                    <a:pt x="128" y="4"/>
                  </a:cubicBezTo>
                  <a:cubicBezTo>
                    <a:pt x="115" y="44"/>
                    <a:pt x="115" y="44"/>
                    <a:pt x="115" y="44"/>
                  </a:cubicBezTo>
                  <a:cubicBezTo>
                    <a:pt x="115" y="45"/>
                    <a:pt x="114" y="46"/>
                    <a:pt x="112" y="46"/>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8" name="Freeform 134">
              <a:extLst>
                <a:ext uri="{FF2B5EF4-FFF2-40B4-BE49-F238E27FC236}">
                  <a16:creationId xmlns:a16="http://schemas.microsoft.com/office/drawing/2014/main" id="{F7C35D9A-ED8D-432C-8E0E-7A07D4DF4653}"/>
                </a:ext>
              </a:extLst>
            </p:cNvPr>
            <p:cNvSpPr>
              <a:spLocks/>
            </p:cNvSpPr>
            <p:nvPr/>
          </p:nvSpPr>
          <p:spPr bwMode="auto">
            <a:xfrm>
              <a:off x="9034463" y="5441950"/>
              <a:ext cx="552450" cy="352425"/>
            </a:xfrm>
            <a:custGeom>
              <a:avLst/>
              <a:gdLst>
                <a:gd name="T0" fmla="*/ 2 w 174"/>
                <a:gd name="T1" fmla="*/ 111 h 111"/>
                <a:gd name="T2" fmla="*/ 1 w 174"/>
                <a:gd name="T3" fmla="*/ 111 h 111"/>
                <a:gd name="T4" fmla="*/ 0 w 174"/>
                <a:gd name="T5" fmla="*/ 109 h 111"/>
                <a:gd name="T6" fmla="*/ 0 w 174"/>
                <a:gd name="T7" fmla="*/ 108 h 111"/>
                <a:gd name="T8" fmla="*/ 0 w 174"/>
                <a:gd name="T9" fmla="*/ 107 h 111"/>
                <a:gd name="T10" fmla="*/ 0 w 174"/>
                <a:gd name="T11" fmla="*/ 107 h 111"/>
                <a:gd name="T12" fmla="*/ 0 w 174"/>
                <a:gd name="T13" fmla="*/ 107 h 111"/>
                <a:gd name="T14" fmla="*/ 0 w 174"/>
                <a:gd name="T15" fmla="*/ 107 h 111"/>
                <a:gd name="T16" fmla="*/ 0 w 174"/>
                <a:gd name="T17" fmla="*/ 107 h 111"/>
                <a:gd name="T18" fmla="*/ 0 w 174"/>
                <a:gd name="T19" fmla="*/ 107 h 111"/>
                <a:gd name="T20" fmla="*/ 26 w 174"/>
                <a:gd name="T21" fmla="*/ 26 h 111"/>
                <a:gd name="T22" fmla="*/ 26 w 174"/>
                <a:gd name="T23" fmla="*/ 26 h 111"/>
                <a:gd name="T24" fmla="*/ 33 w 174"/>
                <a:gd name="T25" fmla="*/ 2 h 111"/>
                <a:gd name="T26" fmla="*/ 36 w 174"/>
                <a:gd name="T27" fmla="*/ 0 h 111"/>
                <a:gd name="T28" fmla="*/ 172 w 174"/>
                <a:gd name="T29" fmla="*/ 0 h 111"/>
                <a:gd name="T30" fmla="*/ 173 w 174"/>
                <a:gd name="T31" fmla="*/ 1 h 111"/>
                <a:gd name="T32" fmla="*/ 174 w 174"/>
                <a:gd name="T33" fmla="*/ 3 h 111"/>
                <a:gd name="T34" fmla="*/ 173 w 174"/>
                <a:gd name="T35" fmla="*/ 5 h 111"/>
                <a:gd name="T36" fmla="*/ 172 w 174"/>
                <a:gd name="T37" fmla="*/ 5 h 111"/>
                <a:gd name="T38" fmla="*/ 138 w 174"/>
                <a:gd name="T39" fmla="*/ 5 h 111"/>
                <a:gd name="T40" fmla="*/ 138 w 174"/>
                <a:gd name="T41" fmla="*/ 5 h 111"/>
                <a:gd name="T42" fmla="*/ 61 w 174"/>
                <a:gd name="T43" fmla="*/ 5 h 111"/>
                <a:gd name="T44" fmla="*/ 61 w 174"/>
                <a:gd name="T45" fmla="*/ 5 h 111"/>
                <a:gd name="T46" fmla="*/ 54 w 174"/>
                <a:gd name="T47" fmla="*/ 5 h 111"/>
                <a:gd name="T48" fmla="*/ 54 w 174"/>
                <a:gd name="T49" fmla="*/ 5 h 111"/>
                <a:gd name="T50" fmla="*/ 38 w 174"/>
                <a:gd name="T51" fmla="*/ 5 h 111"/>
                <a:gd name="T52" fmla="*/ 31 w 174"/>
                <a:gd name="T53" fmla="*/ 28 h 111"/>
                <a:gd name="T54" fmla="*/ 31 w 174"/>
                <a:gd name="T55" fmla="*/ 28 h 111"/>
                <a:gd name="T56" fmla="*/ 5 w 174"/>
                <a:gd name="T57" fmla="*/ 108 h 111"/>
                <a:gd name="T58" fmla="*/ 5 w 174"/>
                <a:gd name="T59" fmla="*/ 108 h 111"/>
                <a:gd name="T60" fmla="*/ 5 w 174"/>
                <a:gd name="T61" fmla="*/ 109 h 111"/>
                <a:gd name="T62" fmla="*/ 5 w 174"/>
                <a:gd name="T63" fmla="*/ 109 h 111"/>
                <a:gd name="T64" fmla="*/ 5 w 174"/>
                <a:gd name="T65" fmla="*/ 109 h 111"/>
                <a:gd name="T66" fmla="*/ 5 w 174"/>
                <a:gd name="T67" fmla="*/ 109 h 111"/>
                <a:gd name="T68" fmla="*/ 5 w 174"/>
                <a:gd name="T69" fmla="*/ 109 h 111"/>
                <a:gd name="T70" fmla="*/ 5 w 174"/>
                <a:gd name="T71" fmla="*/ 109 h 111"/>
                <a:gd name="T72" fmla="*/ 3 w 174"/>
                <a:gd name="T73" fmla="*/ 111 h 111"/>
                <a:gd name="T74" fmla="*/ 2 w 174"/>
                <a:gd name="T7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11">
                  <a:moveTo>
                    <a:pt x="2" y="111"/>
                  </a:moveTo>
                  <a:cubicBezTo>
                    <a:pt x="2" y="111"/>
                    <a:pt x="2" y="111"/>
                    <a:pt x="1" y="111"/>
                  </a:cubicBezTo>
                  <a:cubicBezTo>
                    <a:pt x="1" y="110"/>
                    <a:pt x="0" y="110"/>
                    <a:pt x="0" y="109"/>
                  </a:cubicBezTo>
                  <a:cubicBezTo>
                    <a:pt x="0" y="109"/>
                    <a:pt x="0" y="109"/>
                    <a:pt x="0" y="108"/>
                  </a:cubicBezTo>
                  <a:cubicBezTo>
                    <a:pt x="0" y="108"/>
                    <a:pt x="0" y="108"/>
                    <a:pt x="0" y="107"/>
                  </a:cubicBezTo>
                  <a:cubicBezTo>
                    <a:pt x="0" y="107"/>
                    <a:pt x="0" y="107"/>
                    <a:pt x="0" y="107"/>
                  </a:cubicBezTo>
                  <a:cubicBezTo>
                    <a:pt x="0" y="107"/>
                    <a:pt x="0" y="107"/>
                    <a:pt x="0" y="107"/>
                  </a:cubicBezTo>
                  <a:cubicBezTo>
                    <a:pt x="0" y="107"/>
                    <a:pt x="0" y="107"/>
                    <a:pt x="0" y="107"/>
                  </a:cubicBezTo>
                  <a:cubicBezTo>
                    <a:pt x="0" y="107"/>
                    <a:pt x="0" y="107"/>
                    <a:pt x="0" y="107"/>
                  </a:cubicBezTo>
                  <a:cubicBezTo>
                    <a:pt x="0" y="107"/>
                    <a:pt x="0" y="107"/>
                    <a:pt x="0" y="107"/>
                  </a:cubicBezTo>
                  <a:cubicBezTo>
                    <a:pt x="26" y="26"/>
                    <a:pt x="26" y="26"/>
                    <a:pt x="26" y="26"/>
                  </a:cubicBezTo>
                  <a:cubicBezTo>
                    <a:pt x="26" y="26"/>
                    <a:pt x="26" y="26"/>
                    <a:pt x="26" y="26"/>
                  </a:cubicBezTo>
                  <a:cubicBezTo>
                    <a:pt x="33" y="2"/>
                    <a:pt x="33" y="2"/>
                    <a:pt x="33" y="2"/>
                  </a:cubicBezTo>
                  <a:cubicBezTo>
                    <a:pt x="34" y="1"/>
                    <a:pt x="35" y="0"/>
                    <a:pt x="36" y="0"/>
                  </a:cubicBezTo>
                  <a:cubicBezTo>
                    <a:pt x="172" y="0"/>
                    <a:pt x="172" y="0"/>
                    <a:pt x="172" y="0"/>
                  </a:cubicBezTo>
                  <a:cubicBezTo>
                    <a:pt x="172" y="0"/>
                    <a:pt x="173" y="0"/>
                    <a:pt x="173" y="1"/>
                  </a:cubicBezTo>
                  <a:cubicBezTo>
                    <a:pt x="174" y="1"/>
                    <a:pt x="174" y="2"/>
                    <a:pt x="174" y="3"/>
                  </a:cubicBezTo>
                  <a:cubicBezTo>
                    <a:pt x="174" y="3"/>
                    <a:pt x="174" y="4"/>
                    <a:pt x="173" y="5"/>
                  </a:cubicBezTo>
                  <a:cubicBezTo>
                    <a:pt x="173" y="5"/>
                    <a:pt x="172" y="5"/>
                    <a:pt x="172" y="5"/>
                  </a:cubicBezTo>
                  <a:cubicBezTo>
                    <a:pt x="138" y="5"/>
                    <a:pt x="138" y="5"/>
                    <a:pt x="138" y="5"/>
                  </a:cubicBezTo>
                  <a:cubicBezTo>
                    <a:pt x="138" y="5"/>
                    <a:pt x="138" y="5"/>
                    <a:pt x="138" y="5"/>
                  </a:cubicBezTo>
                  <a:cubicBezTo>
                    <a:pt x="61" y="5"/>
                    <a:pt x="61" y="5"/>
                    <a:pt x="61" y="5"/>
                  </a:cubicBezTo>
                  <a:cubicBezTo>
                    <a:pt x="61" y="5"/>
                    <a:pt x="61" y="5"/>
                    <a:pt x="61" y="5"/>
                  </a:cubicBezTo>
                  <a:cubicBezTo>
                    <a:pt x="54" y="5"/>
                    <a:pt x="54" y="5"/>
                    <a:pt x="54" y="5"/>
                  </a:cubicBezTo>
                  <a:cubicBezTo>
                    <a:pt x="54" y="5"/>
                    <a:pt x="54" y="5"/>
                    <a:pt x="54" y="5"/>
                  </a:cubicBezTo>
                  <a:cubicBezTo>
                    <a:pt x="38" y="5"/>
                    <a:pt x="38" y="5"/>
                    <a:pt x="38" y="5"/>
                  </a:cubicBezTo>
                  <a:cubicBezTo>
                    <a:pt x="31" y="28"/>
                    <a:pt x="31" y="28"/>
                    <a:pt x="31" y="28"/>
                  </a:cubicBezTo>
                  <a:cubicBezTo>
                    <a:pt x="31" y="28"/>
                    <a:pt x="31" y="28"/>
                    <a:pt x="31" y="28"/>
                  </a:cubicBezTo>
                  <a:cubicBezTo>
                    <a:pt x="5" y="108"/>
                    <a:pt x="5" y="108"/>
                    <a:pt x="5" y="108"/>
                  </a:cubicBezTo>
                  <a:cubicBezTo>
                    <a:pt x="5" y="108"/>
                    <a:pt x="5" y="108"/>
                    <a:pt x="5" y="108"/>
                  </a:cubicBezTo>
                  <a:cubicBezTo>
                    <a:pt x="5" y="108"/>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4" y="110"/>
                    <a:pt x="4" y="110"/>
                    <a:pt x="3" y="111"/>
                  </a:cubicBezTo>
                  <a:cubicBezTo>
                    <a:pt x="3" y="111"/>
                    <a:pt x="3" y="111"/>
                    <a:pt x="2" y="111"/>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9" name="Freeform 135">
              <a:extLst>
                <a:ext uri="{FF2B5EF4-FFF2-40B4-BE49-F238E27FC236}">
                  <a16:creationId xmlns:a16="http://schemas.microsoft.com/office/drawing/2014/main" id="{471A2633-7FA2-474E-990D-F6921812600A}"/>
                </a:ext>
              </a:extLst>
            </p:cNvPr>
            <p:cNvSpPr>
              <a:spLocks/>
            </p:cNvSpPr>
            <p:nvPr/>
          </p:nvSpPr>
          <p:spPr bwMode="auto">
            <a:xfrm>
              <a:off x="9015413" y="5788025"/>
              <a:ext cx="88900" cy="19050"/>
            </a:xfrm>
            <a:custGeom>
              <a:avLst/>
              <a:gdLst>
                <a:gd name="T0" fmla="*/ 3 w 28"/>
                <a:gd name="T1" fmla="*/ 6 h 6"/>
                <a:gd name="T2" fmla="*/ 3 w 28"/>
                <a:gd name="T3" fmla="*/ 6 h 6"/>
                <a:gd name="T4" fmla="*/ 0 w 28"/>
                <a:gd name="T5" fmla="*/ 3 h 6"/>
                <a:gd name="T6" fmla="*/ 3 w 28"/>
                <a:gd name="T7" fmla="*/ 0 h 6"/>
                <a:gd name="T8" fmla="*/ 25 w 28"/>
                <a:gd name="T9" fmla="*/ 0 h 6"/>
                <a:gd name="T10" fmla="*/ 25 w 28"/>
                <a:gd name="T11" fmla="*/ 0 h 6"/>
                <a:gd name="T12" fmla="*/ 28 w 28"/>
                <a:gd name="T13" fmla="*/ 3 h 6"/>
                <a:gd name="T14" fmla="*/ 25 w 28"/>
                <a:gd name="T15" fmla="*/ 6 h 6"/>
                <a:gd name="T16" fmla="*/ 3 w 28"/>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6">
                  <a:moveTo>
                    <a:pt x="3" y="6"/>
                  </a:moveTo>
                  <a:cubicBezTo>
                    <a:pt x="3" y="6"/>
                    <a:pt x="3" y="6"/>
                    <a:pt x="3" y="6"/>
                  </a:cubicBezTo>
                  <a:cubicBezTo>
                    <a:pt x="1" y="6"/>
                    <a:pt x="0" y="4"/>
                    <a:pt x="0" y="3"/>
                  </a:cubicBezTo>
                  <a:cubicBezTo>
                    <a:pt x="0" y="2"/>
                    <a:pt x="1" y="0"/>
                    <a:pt x="3" y="0"/>
                  </a:cubicBezTo>
                  <a:cubicBezTo>
                    <a:pt x="25" y="0"/>
                    <a:pt x="25" y="0"/>
                    <a:pt x="25" y="0"/>
                  </a:cubicBezTo>
                  <a:cubicBezTo>
                    <a:pt x="25" y="0"/>
                    <a:pt x="25" y="0"/>
                    <a:pt x="25" y="0"/>
                  </a:cubicBezTo>
                  <a:cubicBezTo>
                    <a:pt x="26" y="1"/>
                    <a:pt x="28" y="2"/>
                    <a:pt x="28" y="3"/>
                  </a:cubicBezTo>
                  <a:cubicBezTo>
                    <a:pt x="28" y="4"/>
                    <a:pt x="26" y="6"/>
                    <a:pt x="25" y="6"/>
                  </a:cubicBezTo>
                  <a:lnTo>
                    <a:pt x="3" y="6"/>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0" name="Freeform 136">
              <a:extLst>
                <a:ext uri="{FF2B5EF4-FFF2-40B4-BE49-F238E27FC236}">
                  <a16:creationId xmlns:a16="http://schemas.microsoft.com/office/drawing/2014/main" id="{DDE7C12F-A74A-450A-98DF-D2DDCDAC4E65}"/>
                </a:ext>
              </a:extLst>
            </p:cNvPr>
            <p:cNvSpPr>
              <a:spLocks noEditPoints="1"/>
            </p:cNvSpPr>
            <p:nvPr/>
          </p:nvSpPr>
          <p:spPr bwMode="auto">
            <a:xfrm>
              <a:off x="8977313" y="5721350"/>
              <a:ext cx="301625" cy="298450"/>
            </a:xfrm>
            <a:custGeom>
              <a:avLst/>
              <a:gdLst>
                <a:gd name="T0" fmla="*/ 22 w 95"/>
                <a:gd name="T1" fmla="*/ 94 h 94"/>
                <a:gd name="T2" fmla="*/ 12 w 95"/>
                <a:gd name="T3" fmla="*/ 90 h 94"/>
                <a:gd name="T4" fmla="*/ 5 w 95"/>
                <a:gd name="T5" fmla="*/ 82 h 94"/>
                <a:gd name="T6" fmla="*/ 1 w 95"/>
                <a:gd name="T7" fmla="*/ 72 h 94"/>
                <a:gd name="T8" fmla="*/ 5 w 95"/>
                <a:gd name="T9" fmla="*/ 62 h 94"/>
                <a:gd name="T10" fmla="*/ 68 w 95"/>
                <a:gd name="T11" fmla="*/ 5 h 94"/>
                <a:gd name="T12" fmla="*/ 88 w 95"/>
                <a:gd name="T13" fmla="*/ 5 h 94"/>
                <a:gd name="T14" fmla="*/ 89 w 95"/>
                <a:gd name="T15" fmla="*/ 7 h 94"/>
                <a:gd name="T16" fmla="*/ 90 w 95"/>
                <a:gd name="T17" fmla="*/ 26 h 94"/>
                <a:gd name="T18" fmla="*/ 32 w 95"/>
                <a:gd name="T19" fmla="*/ 89 h 94"/>
                <a:gd name="T20" fmla="*/ 22 w 95"/>
                <a:gd name="T21" fmla="*/ 94 h 94"/>
                <a:gd name="T22" fmla="*/ 22 w 95"/>
                <a:gd name="T23" fmla="*/ 94 h 94"/>
                <a:gd name="T24" fmla="*/ 8 w 95"/>
                <a:gd name="T25" fmla="*/ 79 h 94"/>
                <a:gd name="T26" fmla="*/ 15 w 95"/>
                <a:gd name="T27" fmla="*/ 86 h 94"/>
                <a:gd name="T28" fmla="*/ 22 w 95"/>
                <a:gd name="T29" fmla="*/ 89 h 94"/>
                <a:gd name="T30" fmla="*/ 28 w 95"/>
                <a:gd name="T31" fmla="*/ 86 h 94"/>
                <a:gd name="T32" fmla="*/ 86 w 95"/>
                <a:gd name="T33" fmla="*/ 23 h 94"/>
                <a:gd name="T34" fmla="*/ 86 w 95"/>
                <a:gd name="T35" fmla="*/ 11 h 94"/>
                <a:gd name="T36" fmla="*/ 84 w 95"/>
                <a:gd name="T37" fmla="*/ 9 h 94"/>
                <a:gd name="T38" fmla="*/ 72 w 95"/>
                <a:gd name="T39" fmla="*/ 9 h 94"/>
                <a:gd name="T40" fmla="*/ 9 w 95"/>
                <a:gd name="T41" fmla="*/ 66 h 94"/>
                <a:gd name="T42" fmla="*/ 6 w 95"/>
                <a:gd name="T43" fmla="*/ 72 h 94"/>
                <a:gd name="T44" fmla="*/ 8 w 95"/>
                <a:gd name="T45" fmla="*/ 7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94">
                  <a:moveTo>
                    <a:pt x="22" y="94"/>
                  </a:moveTo>
                  <a:cubicBezTo>
                    <a:pt x="18" y="94"/>
                    <a:pt x="14" y="92"/>
                    <a:pt x="12" y="90"/>
                  </a:cubicBezTo>
                  <a:cubicBezTo>
                    <a:pt x="5" y="82"/>
                    <a:pt x="5" y="82"/>
                    <a:pt x="5" y="82"/>
                  </a:cubicBezTo>
                  <a:cubicBezTo>
                    <a:pt x="2" y="80"/>
                    <a:pt x="0" y="76"/>
                    <a:pt x="1" y="72"/>
                  </a:cubicBezTo>
                  <a:cubicBezTo>
                    <a:pt x="1" y="68"/>
                    <a:pt x="2" y="65"/>
                    <a:pt x="5" y="62"/>
                  </a:cubicBezTo>
                  <a:cubicBezTo>
                    <a:pt x="68" y="5"/>
                    <a:pt x="68" y="5"/>
                    <a:pt x="68" y="5"/>
                  </a:cubicBezTo>
                  <a:cubicBezTo>
                    <a:pt x="74" y="0"/>
                    <a:pt x="83" y="0"/>
                    <a:pt x="88" y="5"/>
                  </a:cubicBezTo>
                  <a:cubicBezTo>
                    <a:pt x="89" y="7"/>
                    <a:pt x="89" y="7"/>
                    <a:pt x="89" y="7"/>
                  </a:cubicBezTo>
                  <a:cubicBezTo>
                    <a:pt x="95" y="12"/>
                    <a:pt x="95" y="21"/>
                    <a:pt x="90" y="26"/>
                  </a:cubicBezTo>
                  <a:cubicBezTo>
                    <a:pt x="32" y="89"/>
                    <a:pt x="32" y="89"/>
                    <a:pt x="32" y="89"/>
                  </a:cubicBezTo>
                  <a:cubicBezTo>
                    <a:pt x="30" y="92"/>
                    <a:pt x="26" y="94"/>
                    <a:pt x="22" y="94"/>
                  </a:cubicBezTo>
                  <a:cubicBezTo>
                    <a:pt x="22" y="94"/>
                    <a:pt x="22" y="94"/>
                    <a:pt x="22" y="94"/>
                  </a:cubicBezTo>
                  <a:close/>
                  <a:moveTo>
                    <a:pt x="8" y="79"/>
                  </a:moveTo>
                  <a:cubicBezTo>
                    <a:pt x="15" y="86"/>
                    <a:pt x="15" y="86"/>
                    <a:pt x="15" y="86"/>
                  </a:cubicBezTo>
                  <a:cubicBezTo>
                    <a:pt x="17" y="88"/>
                    <a:pt x="20" y="89"/>
                    <a:pt x="22" y="89"/>
                  </a:cubicBezTo>
                  <a:cubicBezTo>
                    <a:pt x="24" y="88"/>
                    <a:pt x="27" y="87"/>
                    <a:pt x="28" y="86"/>
                  </a:cubicBezTo>
                  <a:cubicBezTo>
                    <a:pt x="86" y="23"/>
                    <a:pt x="86" y="23"/>
                    <a:pt x="86" y="23"/>
                  </a:cubicBezTo>
                  <a:cubicBezTo>
                    <a:pt x="89" y="19"/>
                    <a:pt x="89" y="14"/>
                    <a:pt x="86" y="11"/>
                  </a:cubicBezTo>
                  <a:cubicBezTo>
                    <a:pt x="84" y="9"/>
                    <a:pt x="84" y="9"/>
                    <a:pt x="84" y="9"/>
                  </a:cubicBezTo>
                  <a:cubicBezTo>
                    <a:pt x="81" y="6"/>
                    <a:pt x="75" y="6"/>
                    <a:pt x="72" y="9"/>
                  </a:cubicBezTo>
                  <a:cubicBezTo>
                    <a:pt x="9" y="66"/>
                    <a:pt x="9" y="66"/>
                    <a:pt x="9" y="66"/>
                  </a:cubicBezTo>
                  <a:cubicBezTo>
                    <a:pt x="7" y="67"/>
                    <a:pt x="6" y="70"/>
                    <a:pt x="6" y="72"/>
                  </a:cubicBezTo>
                  <a:cubicBezTo>
                    <a:pt x="6" y="75"/>
                    <a:pt x="7" y="77"/>
                    <a:pt x="8" y="7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1" name="Freeform 137">
              <a:extLst>
                <a:ext uri="{FF2B5EF4-FFF2-40B4-BE49-F238E27FC236}">
                  <a16:creationId xmlns:a16="http://schemas.microsoft.com/office/drawing/2014/main" id="{139B5A99-8A9D-4DBC-A9C1-8198A19D1816}"/>
                </a:ext>
              </a:extLst>
            </p:cNvPr>
            <p:cNvSpPr>
              <a:spLocks/>
            </p:cNvSpPr>
            <p:nvPr/>
          </p:nvSpPr>
          <p:spPr bwMode="auto">
            <a:xfrm>
              <a:off x="9056688" y="5778500"/>
              <a:ext cx="152400" cy="142875"/>
            </a:xfrm>
            <a:custGeom>
              <a:avLst/>
              <a:gdLst>
                <a:gd name="T0" fmla="*/ 3 w 48"/>
                <a:gd name="T1" fmla="*/ 45 h 45"/>
                <a:gd name="T2" fmla="*/ 1 w 48"/>
                <a:gd name="T3" fmla="*/ 44 h 45"/>
                <a:gd name="T4" fmla="*/ 1 w 48"/>
                <a:gd name="T5" fmla="*/ 40 h 45"/>
                <a:gd name="T6" fmla="*/ 43 w 48"/>
                <a:gd name="T7" fmla="*/ 1 h 45"/>
                <a:gd name="T8" fmla="*/ 47 w 48"/>
                <a:gd name="T9" fmla="*/ 1 h 45"/>
                <a:gd name="T10" fmla="*/ 47 w 48"/>
                <a:gd name="T11" fmla="*/ 4 h 45"/>
                <a:gd name="T12" fmla="*/ 5 w 48"/>
                <a:gd name="T13" fmla="*/ 44 h 45"/>
                <a:gd name="T14" fmla="*/ 3 w 48"/>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5">
                  <a:moveTo>
                    <a:pt x="3" y="45"/>
                  </a:moveTo>
                  <a:cubicBezTo>
                    <a:pt x="3" y="45"/>
                    <a:pt x="2" y="45"/>
                    <a:pt x="1" y="44"/>
                  </a:cubicBezTo>
                  <a:cubicBezTo>
                    <a:pt x="0" y="43"/>
                    <a:pt x="0" y="41"/>
                    <a:pt x="1" y="40"/>
                  </a:cubicBezTo>
                  <a:cubicBezTo>
                    <a:pt x="43" y="1"/>
                    <a:pt x="43" y="1"/>
                    <a:pt x="43" y="1"/>
                  </a:cubicBezTo>
                  <a:cubicBezTo>
                    <a:pt x="44" y="0"/>
                    <a:pt x="46" y="0"/>
                    <a:pt x="47" y="1"/>
                  </a:cubicBezTo>
                  <a:cubicBezTo>
                    <a:pt x="48" y="2"/>
                    <a:pt x="48" y="3"/>
                    <a:pt x="47" y="4"/>
                  </a:cubicBezTo>
                  <a:cubicBezTo>
                    <a:pt x="5" y="44"/>
                    <a:pt x="5" y="44"/>
                    <a:pt x="5" y="44"/>
                  </a:cubicBezTo>
                  <a:cubicBezTo>
                    <a:pt x="5" y="45"/>
                    <a:pt x="4" y="45"/>
                    <a:pt x="3" y="4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2" name="Freeform 138">
              <a:extLst>
                <a:ext uri="{FF2B5EF4-FFF2-40B4-BE49-F238E27FC236}">
                  <a16:creationId xmlns:a16="http://schemas.microsoft.com/office/drawing/2014/main" id="{AA3A54AC-1310-490F-A445-FBA09E8B182B}"/>
                </a:ext>
              </a:extLst>
            </p:cNvPr>
            <p:cNvSpPr>
              <a:spLocks noEditPoints="1"/>
            </p:cNvSpPr>
            <p:nvPr/>
          </p:nvSpPr>
          <p:spPr bwMode="auto">
            <a:xfrm>
              <a:off x="9228138" y="5499100"/>
              <a:ext cx="273050" cy="273050"/>
            </a:xfrm>
            <a:custGeom>
              <a:avLst/>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5 h 86"/>
                <a:gd name="T12" fmla="*/ 5 w 86"/>
                <a:gd name="T13" fmla="*/ 43 h 86"/>
                <a:gd name="T14" fmla="*/ 43 w 86"/>
                <a:gd name="T15" fmla="*/ 81 h 86"/>
                <a:gd name="T16" fmla="*/ 81 w 86"/>
                <a:gd name="T17" fmla="*/ 43 h 86"/>
                <a:gd name="T18" fmla="*/ 43 w 86"/>
                <a:gd name="T19"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19"/>
                    <a:pt x="19" y="0"/>
                    <a:pt x="43" y="0"/>
                  </a:cubicBezTo>
                  <a:cubicBezTo>
                    <a:pt x="67" y="0"/>
                    <a:pt x="86" y="19"/>
                    <a:pt x="86" y="43"/>
                  </a:cubicBezTo>
                  <a:cubicBezTo>
                    <a:pt x="86" y="67"/>
                    <a:pt x="67" y="86"/>
                    <a:pt x="43" y="86"/>
                  </a:cubicBezTo>
                  <a:close/>
                  <a:moveTo>
                    <a:pt x="43" y="5"/>
                  </a:moveTo>
                  <a:cubicBezTo>
                    <a:pt x="22" y="5"/>
                    <a:pt x="5" y="22"/>
                    <a:pt x="5" y="43"/>
                  </a:cubicBezTo>
                  <a:cubicBezTo>
                    <a:pt x="5" y="64"/>
                    <a:pt x="22" y="81"/>
                    <a:pt x="43" y="81"/>
                  </a:cubicBezTo>
                  <a:cubicBezTo>
                    <a:pt x="64" y="81"/>
                    <a:pt x="81" y="64"/>
                    <a:pt x="81" y="43"/>
                  </a:cubicBezTo>
                  <a:cubicBezTo>
                    <a:pt x="81" y="22"/>
                    <a:pt x="64" y="5"/>
                    <a:pt x="43"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3" name="Freeform 139">
              <a:extLst>
                <a:ext uri="{FF2B5EF4-FFF2-40B4-BE49-F238E27FC236}">
                  <a16:creationId xmlns:a16="http://schemas.microsoft.com/office/drawing/2014/main" id="{3CA3FC9D-5206-4803-B23F-F14EE4051BFA}"/>
                </a:ext>
              </a:extLst>
            </p:cNvPr>
            <p:cNvSpPr>
              <a:spLocks/>
            </p:cNvSpPr>
            <p:nvPr/>
          </p:nvSpPr>
          <p:spPr bwMode="auto">
            <a:xfrm>
              <a:off x="9358313" y="5626100"/>
              <a:ext cx="101600" cy="101600"/>
            </a:xfrm>
            <a:custGeom>
              <a:avLst/>
              <a:gdLst>
                <a:gd name="T0" fmla="*/ 2 w 32"/>
                <a:gd name="T1" fmla="*/ 32 h 32"/>
                <a:gd name="T2" fmla="*/ 0 w 32"/>
                <a:gd name="T3" fmla="*/ 30 h 32"/>
                <a:gd name="T4" fmla="*/ 2 w 32"/>
                <a:gd name="T5" fmla="*/ 27 h 32"/>
                <a:gd name="T6" fmla="*/ 27 w 32"/>
                <a:gd name="T7" fmla="*/ 3 h 32"/>
                <a:gd name="T8" fmla="*/ 29 w 32"/>
                <a:gd name="T9" fmla="*/ 0 h 32"/>
                <a:gd name="T10" fmla="*/ 32 w 32"/>
                <a:gd name="T11" fmla="*/ 3 h 32"/>
                <a:gd name="T12" fmla="*/ 2 w 3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 y="32"/>
                  </a:moveTo>
                  <a:cubicBezTo>
                    <a:pt x="1" y="32"/>
                    <a:pt x="0" y="31"/>
                    <a:pt x="0" y="30"/>
                  </a:cubicBezTo>
                  <a:cubicBezTo>
                    <a:pt x="0" y="28"/>
                    <a:pt x="1" y="27"/>
                    <a:pt x="2" y="27"/>
                  </a:cubicBezTo>
                  <a:cubicBezTo>
                    <a:pt x="16" y="27"/>
                    <a:pt x="27" y="16"/>
                    <a:pt x="27" y="3"/>
                  </a:cubicBezTo>
                  <a:cubicBezTo>
                    <a:pt x="27" y="1"/>
                    <a:pt x="28" y="0"/>
                    <a:pt x="29" y="0"/>
                  </a:cubicBezTo>
                  <a:cubicBezTo>
                    <a:pt x="31" y="0"/>
                    <a:pt x="32" y="1"/>
                    <a:pt x="32" y="3"/>
                  </a:cubicBezTo>
                  <a:cubicBezTo>
                    <a:pt x="32" y="19"/>
                    <a:pt x="19" y="32"/>
                    <a:pt x="2" y="3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4" name="Freeform 140">
              <a:extLst>
                <a:ext uri="{FF2B5EF4-FFF2-40B4-BE49-F238E27FC236}">
                  <a16:creationId xmlns:a16="http://schemas.microsoft.com/office/drawing/2014/main" id="{662214F6-2D45-48DB-AAB7-478A93E34A78}"/>
                </a:ext>
              </a:extLst>
            </p:cNvPr>
            <p:cNvSpPr>
              <a:spLocks/>
            </p:cNvSpPr>
            <p:nvPr/>
          </p:nvSpPr>
          <p:spPr bwMode="auto">
            <a:xfrm>
              <a:off x="9244013" y="5241925"/>
              <a:ext cx="44450" cy="15875"/>
            </a:xfrm>
            <a:custGeom>
              <a:avLst/>
              <a:gdLst>
                <a:gd name="T0" fmla="*/ 11 w 14"/>
                <a:gd name="T1" fmla="*/ 5 h 5"/>
                <a:gd name="T2" fmla="*/ 2 w 14"/>
                <a:gd name="T3" fmla="*/ 5 h 5"/>
                <a:gd name="T4" fmla="*/ 0 w 14"/>
                <a:gd name="T5" fmla="*/ 3 h 5"/>
                <a:gd name="T6" fmla="*/ 2 w 14"/>
                <a:gd name="T7" fmla="*/ 0 h 5"/>
                <a:gd name="T8" fmla="*/ 11 w 14"/>
                <a:gd name="T9" fmla="*/ 0 h 5"/>
                <a:gd name="T10" fmla="*/ 14 w 14"/>
                <a:gd name="T11" fmla="*/ 3 h 5"/>
                <a:gd name="T12" fmla="*/ 11 w 1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1" y="5"/>
                  </a:moveTo>
                  <a:cubicBezTo>
                    <a:pt x="2" y="5"/>
                    <a:pt x="2" y="5"/>
                    <a:pt x="2" y="5"/>
                  </a:cubicBezTo>
                  <a:cubicBezTo>
                    <a:pt x="1" y="5"/>
                    <a:pt x="0" y="4"/>
                    <a:pt x="0" y="3"/>
                  </a:cubicBezTo>
                  <a:cubicBezTo>
                    <a:pt x="0" y="1"/>
                    <a:pt x="1" y="0"/>
                    <a:pt x="2" y="0"/>
                  </a:cubicBezTo>
                  <a:cubicBezTo>
                    <a:pt x="11" y="0"/>
                    <a:pt x="11" y="0"/>
                    <a:pt x="11" y="0"/>
                  </a:cubicBezTo>
                  <a:cubicBezTo>
                    <a:pt x="12" y="0"/>
                    <a:pt x="14" y="1"/>
                    <a:pt x="14" y="3"/>
                  </a:cubicBezTo>
                  <a:cubicBezTo>
                    <a:pt x="14" y="4"/>
                    <a:pt x="12" y="5"/>
                    <a:pt x="11"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5" name="Freeform 141">
              <a:extLst>
                <a:ext uri="{FF2B5EF4-FFF2-40B4-BE49-F238E27FC236}">
                  <a16:creationId xmlns:a16="http://schemas.microsoft.com/office/drawing/2014/main" id="{5D6A1115-CDE4-4264-A097-5B59D9C8AAE4}"/>
                </a:ext>
              </a:extLst>
            </p:cNvPr>
            <p:cNvSpPr>
              <a:spLocks/>
            </p:cNvSpPr>
            <p:nvPr/>
          </p:nvSpPr>
          <p:spPr bwMode="auto">
            <a:xfrm>
              <a:off x="9256713" y="5229225"/>
              <a:ext cx="15875" cy="44450"/>
            </a:xfrm>
            <a:custGeom>
              <a:avLst/>
              <a:gdLst>
                <a:gd name="T0" fmla="*/ 3 w 5"/>
                <a:gd name="T1" fmla="*/ 14 h 14"/>
                <a:gd name="T2" fmla="*/ 0 w 5"/>
                <a:gd name="T3" fmla="*/ 11 h 14"/>
                <a:gd name="T4" fmla="*/ 0 w 5"/>
                <a:gd name="T5" fmla="*/ 2 h 14"/>
                <a:gd name="T6" fmla="*/ 3 w 5"/>
                <a:gd name="T7" fmla="*/ 0 h 14"/>
                <a:gd name="T8" fmla="*/ 5 w 5"/>
                <a:gd name="T9" fmla="*/ 2 h 14"/>
                <a:gd name="T10" fmla="*/ 5 w 5"/>
                <a:gd name="T11" fmla="*/ 11 h 14"/>
                <a:gd name="T12" fmla="*/ 3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3" y="14"/>
                  </a:moveTo>
                  <a:cubicBezTo>
                    <a:pt x="1" y="14"/>
                    <a:pt x="0" y="13"/>
                    <a:pt x="0" y="11"/>
                  </a:cubicBezTo>
                  <a:cubicBezTo>
                    <a:pt x="0" y="2"/>
                    <a:pt x="0" y="2"/>
                    <a:pt x="0" y="2"/>
                  </a:cubicBezTo>
                  <a:cubicBezTo>
                    <a:pt x="0" y="1"/>
                    <a:pt x="1" y="0"/>
                    <a:pt x="3" y="0"/>
                  </a:cubicBezTo>
                  <a:cubicBezTo>
                    <a:pt x="4" y="0"/>
                    <a:pt x="5" y="1"/>
                    <a:pt x="5" y="2"/>
                  </a:cubicBezTo>
                  <a:cubicBezTo>
                    <a:pt x="5" y="11"/>
                    <a:pt x="5" y="11"/>
                    <a:pt x="5" y="11"/>
                  </a:cubicBezTo>
                  <a:cubicBezTo>
                    <a:pt x="5" y="13"/>
                    <a:pt x="4" y="14"/>
                    <a:pt x="3" y="1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6" name="Freeform 142">
              <a:extLst>
                <a:ext uri="{FF2B5EF4-FFF2-40B4-BE49-F238E27FC236}">
                  <a16:creationId xmlns:a16="http://schemas.microsoft.com/office/drawing/2014/main" id="{0765D49B-E98E-4FD6-BE49-C2C833160613}"/>
                </a:ext>
              </a:extLst>
            </p:cNvPr>
            <p:cNvSpPr>
              <a:spLocks noEditPoints="1"/>
            </p:cNvSpPr>
            <p:nvPr/>
          </p:nvSpPr>
          <p:spPr bwMode="auto">
            <a:xfrm>
              <a:off x="9351963" y="5267325"/>
              <a:ext cx="57150" cy="57150"/>
            </a:xfrm>
            <a:custGeom>
              <a:avLst/>
              <a:gdLst>
                <a:gd name="T0" fmla="*/ 9 w 18"/>
                <a:gd name="T1" fmla="*/ 18 h 18"/>
                <a:gd name="T2" fmla="*/ 0 w 18"/>
                <a:gd name="T3" fmla="*/ 9 h 18"/>
                <a:gd name="T4" fmla="*/ 9 w 18"/>
                <a:gd name="T5" fmla="*/ 0 h 18"/>
                <a:gd name="T6" fmla="*/ 18 w 18"/>
                <a:gd name="T7" fmla="*/ 9 h 18"/>
                <a:gd name="T8" fmla="*/ 9 w 18"/>
                <a:gd name="T9" fmla="*/ 18 h 18"/>
                <a:gd name="T10" fmla="*/ 9 w 18"/>
                <a:gd name="T11" fmla="*/ 5 h 18"/>
                <a:gd name="T12" fmla="*/ 6 w 18"/>
                <a:gd name="T13" fmla="*/ 9 h 18"/>
                <a:gd name="T14" fmla="*/ 9 w 18"/>
                <a:gd name="T15" fmla="*/ 13 h 18"/>
                <a:gd name="T16" fmla="*/ 13 w 18"/>
                <a:gd name="T17" fmla="*/ 9 h 18"/>
                <a:gd name="T18" fmla="*/ 9 w 18"/>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18"/>
                  </a:moveTo>
                  <a:cubicBezTo>
                    <a:pt x="4" y="18"/>
                    <a:pt x="0" y="14"/>
                    <a:pt x="0" y="9"/>
                  </a:cubicBezTo>
                  <a:cubicBezTo>
                    <a:pt x="0" y="4"/>
                    <a:pt x="4" y="0"/>
                    <a:pt x="9" y="0"/>
                  </a:cubicBezTo>
                  <a:cubicBezTo>
                    <a:pt x="14" y="0"/>
                    <a:pt x="18" y="4"/>
                    <a:pt x="18" y="9"/>
                  </a:cubicBezTo>
                  <a:cubicBezTo>
                    <a:pt x="18" y="14"/>
                    <a:pt x="14" y="18"/>
                    <a:pt x="9" y="18"/>
                  </a:cubicBezTo>
                  <a:close/>
                  <a:moveTo>
                    <a:pt x="9" y="5"/>
                  </a:moveTo>
                  <a:cubicBezTo>
                    <a:pt x="7" y="5"/>
                    <a:pt x="6" y="7"/>
                    <a:pt x="6" y="9"/>
                  </a:cubicBezTo>
                  <a:cubicBezTo>
                    <a:pt x="6" y="11"/>
                    <a:pt x="7" y="13"/>
                    <a:pt x="9" y="13"/>
                  </a:cubicBezTo>
                  <a:cubicBezTo>
                    <a:pt x="11" y="13"/>
                    <a:pt x="13" y="11"/>
                    <a:pt x="13" y="9"/>
                  </a:cubicBezTo>
                  <a:cubicBezTo>
                    <a:pt x="13" y="7"/>
                    <a:pt x="11" y="5"/>
                    <a:pt x="9" y="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7" name="Freeform 143">
              <a:extLst>
                <a:ext uri="{FF2B5EF4-FFF2-40B4-BE49-F238E27FC236}">
                  <a16:creationId xmlns:a16="http://schemas.microsoft.com/office/drawing/2014/main" id="{69D890DC-CD4C-42B0-BD3D-E84B6CD39E4A}"/>
                </a:ext>
              </a:extLst>
            </p:cNvPr>
            <p:cNvSpPr>
              <a:spLocks noEditPoints="1"/>
            </p:cNvSpPr>
            <p:nvPr/>
          </p:nvSpPr>
          <p:spPr bwMode="auto">
            <a:xfrm>
              <a:off x="9466263" y="5200650"/>
              <a:ext cx="82550" cy="79375"/>
            </a:xfrm>
            <a:custGeom>
              <a:avLst/>
              <a:gdLst>
                <a:gd name="T0" fmla="*/ 13 w 26"/>
                <a:gd name="T1" fmla="*/ 25 h 25"/>
                <a:gd name="T2" fmla="*/ 6 w 26"/>
                <a:gd name="T3" fmla="*/ 23 h 25"/>
                <a:gd name="T4" fmla="*/ 1 w 26"/>
                <a:gd name="T5" fmla="*/ 15 h 25"/>
                <a:gd name="T6" fmla="*/ 3 w 26"/>
                <a:gd name="T7" fmla="*/ 6 h 25"/>
                <a:gd name="T8" fmla="*/ 11 w 26"/>
                <a:gd name="T9" fmla="*/ 1 h 25"/>
                <a:gd name="T10" fmla="*/ 20 w 26"/>
                <a:gd name="T11" fmla="*/ 3 h 25"/>
                <a:gd name="T12" fmla="*/ 25 w 26"/>
                <a:gd name="T13" fmla="*/ 11 h 25"/>
                <a:gd name="T14" fmla="*/ 23 w 26"/>
                <a:gd name="T15" fmla="*/ 20 h 25"/>
                <a:gd name="T16" fmla="*/ 15 w 26"/>
                <a:gd name="T17" fmla="*/ 25 h 25"/>
                <a:gd name="T18" fmla="*/ 13 w 26"/>
                <a:gd name="T19" fmla="*/ 25 h 25"/>
                <a:gd name="T20" fmla="*/ 13 w 26"/>
                <a:gd name="T21" fmla="*/ 6 h 25"/>
                <a:gd name="T22" fmla="*/ 12 w 26"/>
                <a:gd name="T23" fmla="*/ 6 h 25"/>
                <a:gd name="T24" fmla="*/ 7 w 26"/>
                <a:gd name="T25" fmla="*/ 9 h 25"/>
                <a:gd name="T26" fmla="*/ 6 w 26"/>
                <a:gd name="T27" fmla="*/ 14 h 25"/>
                <a:gd name="T28" fmla="*/ 9 w 26"/>
                <a:gd name="T29" fmla="*/ 19 h 25"/>
                <a:gd name="T30" fmla="*/ 14 w 26"/>
                <a:gd name="T31" fmla="*/ 20 h 25"/>
                <a:gd name="T32" fmla="*/ 19 w 26"/>
                <a:gd name="T33" fmla="*/ 17 h 25"/>
                <a:gd name="T34" fmla="*/ 20 w 26"/>
                <a:gd name="T35" fmla="*/ 12 h 25"/>
                <a:gd name="T36" fmla="*/ 17 w 26"/>
                <a:gd name="T37" fmla="*/ 7 h 25"/>
                <a:gd name="T38" fmla="*/ 13 w 26"/>
                <a:gd name="T3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25">
                  <a:moveTo>
                    <a:pt x="13" y="25"/>
                  </a:moveTo>
                  <a:cubicBezTo>
                    <a:pt x="10" y="25"/>
                    <a:pt x="8" y="25"/>
                    <a:pt x="6" y="23"/>
                  </a:cubicBezTo>
                  <a:cubicBezTo>
                    <a:pt x="3" y="21"/>
                    <a:pt x="1" y="18"/>
                    <a:pt x="1" y="15"/>
                  </a:cubicBezTo>
                  <a:cubicBezTo>
                    <a:pt x="0" y="12"/>
                    <a:pt x="1" y="9"/>
                    <a:pt x="3" y="6"/>
                  </a:cubicBezTo>
                  <a:cubicBezTo>
                    <a:pt x="5" y="3"/>
                    <a:pt x="8" y="1"/>
                    <a:pt x="11" y="1"/>
                  </a:cubicBezTo>
                  <a:cubicBezTo>
                    <a:pt x="14" y="0"/>
                    <a:pt x="17" y="1"/>
                    <a:pt x="20" y="3"/>
                  </a:cubicBezTo>
                  <a:cubicBezTo>
                    <a:pt x="23" y="5"/>
                    <a:pt x="25" y="7"/>
                    <a:pt x="25" y="11"/>
                  </a:cubicBezTo>
                  <a:cubicBezTo>
                    <a:pt x="26" y="14"/>
                    <a:pt x="25" y="17"/>
                    <a:pt x="23" y="20"/>
                  </a:cubicBezTo>
                  <a:cubicBezTo>
                    <a:pt x="21" y="23"/>
                    <a:pt x="18" y="25"/>
                    <a:pt x="15" y="25"/>
                  </a:cubicBezTo>
                  <a:cubicBezTo>
                    <a:pt x="14" y="25"/>
                    <a:pt x="14" y="25"/>
                    <a:pt x="13" y="25"/>
                  </a:cubicBezTo>
                  <a:close/>
                  <a:moveTo>
                    <a:pt x="13" y="6"/>
                  </a:moveTo>
                  <a:cubicBezTo>
                    <a:pt x="13" y="6"/>
                    <a:pt x="12" y="6"/>
                    <a:pt x="12" y="6"/>
                  </a:cubicBezTo>
                  <a:cubicBezTo>
                    <a:pt x="10" y="6"/>
                    <a:pt x="8" y="7"/>
                    <a:pt x="7" y="9"/>
                  </a:cubicBezTo>
                  <a:cubicBezTo>
                    <a:pt x="6" y="10"/>
                    <a:pt x="6" y="12"/>
                    <a:pt x="6" y="14"/>
                  </a:cubicBezTo>
                  <a:cubicBezTo>
                    <a:pt x="6" y="16"/>
                    <a:pt x="7" y="18"/>
                    <a:pt x="9" y="19"/>
                  </a:cubicBezTo>
                  <a:cubicBezTo>
                    <a:pt x="10" y="20"/>
                    <a:pt x="12" y="20"/>
                    <a:pt x="14" y="20"/>
                  </a:cubicBezTo>
                  <a:cubicBezTo>
                    <a:pt x="16" y="20"/>
                    <a:pt x="18" y="19"/>
                    <a:pt x="19" y="17"/>
                  </a:cubicBezTo>
                  <a:cubicBezTo>
                    <a:pt x="20" y="15"/>
                    <a:pt x="21" y="14"/>
                    <a:pt x="20" y="12"/>
                  </a:cubicBezTo>
                  <a:cubicBezTo>
                    <a:pt x="20" y="10"/>
                    <a:pt x="19" y="8"/>
                    <a:pt x="17" y="7"/>
                  </a:cubicBezTo>
                  <a:cubicBezTo>
                    <a:pt x="16" y="6"/>
                    <a:pt x="15" y="6"/>
                    <a:pt x="13" y="6"/>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8" name="Freeform 144">
              <a:extLst>
                <a:ext uri="{FF2B5EF4-FFF2-40B4-BE49-F238E27FC236}">
                  <a16:creationId xmlns:a16="http://schemas.microsoft.com/office/drawing/2014/main" id="{64DA71EF-4CE7-4612-BDFE-6F7830F1D999}"/>
                </a:ext>
              </a:extLst>
            </p:cNvPr>
            <p:cNvSpPr>
              <a:spLocks/>
            </p:cNvSpPr>
            <p:nvPr/>
          </p:nvSpPr>
          <p:spPr bwMode="auto">
            <a:xfrm>
              <a:off x="9574213" y="5302250"/>
              <a:ext cx="38100" cy="38100"/>
            </a:xfrm>
            <a:custGeom>
              <a:avLst/>
              <a:gdLst>
                <a:gd name="T0" fmla="*/ 9 w 12"/>
                <a:gd name="T1" fmla="*/ 12 h 12"/>
                <a:gd name="T2" fmla="*/ 8 w 12"/>
                <a:gd name="T3" fmla="*/ 11 h 12"/>
                <a:gd name="T4" fmla="*/ 1 w 12"/>
                <a:gd name="T5" fmla="*/ 5 h 12"/>
                <a:gd name="T6" fmla="*/ 1 w 12"/>
                <a:gd name="T7" fmla="*/ 1 h 12"/>
                <a:gd name="T8" fmla="*/ 5 w 12"/>
                <a:gd name="T9" fmla="*/ 1 h 12"/>
                <a:gd name="T10" fmla="*/ 11 w 12"/>
                <a:gd name="T11" fmla="*/ 8 h 12"/>
                <a:gd name="T12" fmla="*/ 11 w 12"/>
                <a:gd name="T13" fmla="*/ 11 h 12"/>
                <a:gd name="T14" fmla="*/ 9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9" y="12"/>
                  </a:moveTo>
                  <a:cubicBezTo>
                    <a:pt x="9" y="12"/>
                    <a:pt x="8" y="12"/>
                    <a:pt x="8" y="11"/>
                  </a:cubicBezTo>
                  <a:cubicBezTo>
                    <a:pt x="1" y="5"/>
                    <a:pt x="1" y="5"/>
                    <a:pt x="1" y="5"/>
                  </a:cubicBezTo>
                  <a:cubicBezTo>
                    <a:pt x="0" y="4"/>
                    <a:pt x="0" y="2"/>
                    <a:pt x="1" y="1"/>
                  </a:cubicBezTo>
                  <a:cubicBezTo>
                    <a:pt x="2" y="0"/>
                    <a:pt x="4" y="0"/>
                    <a:pt x="5" y="1"/>
                  </a:cubicBezTo>
                  <a:cubicBezTo>
                    <a:pt x="11" y="8"/>
                    <a:pt x="11" y="8"/>
                    <a:pt x="11" y="8"/>
                  </a:cubicBezTo>
                  <a:cubicBezTo>
                    <a:pt x="12" y="9"/>
                    <a:pt x="12" y="10"/>
                    <a:pt x="11" y="11"/>
                  </a:cubicBezTo>
                  <a:cubicBezTo>
                    <a:pt x="11" y="12"/>
                    <a:pt x="10" y="12"/>
                    <a:pt x="9" y="1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79" name="Freeform 145">
              <a:extLst>
                <a:ext uri="{FF2B5EF4-FFF2-40B4-BE49-F238E27FC236}">
                  <a16:creationId xmlns:a16="http://schemas.microsoft.com/office/drawing/2014/main" id="{632AC6DD-C817-468B-A2FB-19A20A9F8808}"/>
                </a:ext>
              </a:extLst>
            </p:cNvPr>
            <p:cNvSpPr>
              <a:spLocks/>
            </p:cNvSpPr>
            <p:nvPr/>
          </p:nvSpPr>
          <p:spPr bwMode="auto">
            <a:xfrm>
              <a:off x="9574213" y="5302250"/>
              <a:ext cx="38100" cy="38100"/>
            </a:xfrm>
            <a:custGeom>
              <a:avLst/>
              <a:gdLst>
                <a:gd name="T0" fmla="*/ 3 w 12"/>
                <a:gd name="T1" fmla="*/ 12 h 12"/>
                <a:gd name="T2" fmla="*/ 1 w 12"/>
                <a:gd name="T3" fmla="*/ 11 h 12"/>
                <a:gd name="T4" fmla="*/ 1 w 12"/>
                <a:gd name="T5" fmla="*/ 8 h 12"/>
                <a:gd name="T6" fmla="*/ 8 w 12"/>
                <a:gd name="T7" fmla="*/ 1 h 12"/>
                <a:gd name="T8" fmla="*/ 11 w 12"/>
                <a:gd name="T9" fmla="*/ 1 h 12"/>
                <a:gd name="T10" fmla="*/ 11 w 12"/>
                <a:gd name="T11" fmla="*/ 5 h 12"/>
                <a:gd name="T12" fmla="*/ 5 w 12"/>
                <a:gd name="T13" fmla="*/ 11 h 12"/>
                <a:gd name="T14" fmla="*/ 3 w 12"/>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3" y="12"/>
                  </a:moveTo>
                  <a:cubicBezTo>
                    <a:pt x="2" y="12"/>
                    <a:pt x="2" y="12"/>
                    <a:pt x="1" y="11"/>
                  </a:cubicBezTo>
                  <a:cubicBezTo>
                    <a:pt x="0" y="10"/>
                    <a:pt x="0" y="9"/>
                    <a:pt x="1" y="8"/>
                  </a:cubicBezTo>
                  <a:cubicBezTo>
                    <a:pt x="8" y="1"/>
                    <a:pt x="8" y="1"/>
                    <a:pt x="8" y="1"/>
                  </a:cubicBezTo>
                  <a:cubicBezTo>
                    <a:pt x="9" y="0"/>
                    <a:pt x="10" y="0"/>
                    <a:pt x="11" y="1"/>
                  </a:cubicBezTo>
                  <a:cubicBezTo>
                    <a:pt x="12" y="2"/>
                    <a:pt x="12" y="4"/>
                    <a:pt x="11" y="5"/>
                  </a:cubicBezTo>
                  <a:cubicBezTo>
                    <a:pt x="5" y="11"/>
                    <a:pt x="5" y="11"/>
                    <a:pt x="5" y="11"/>
                  </a:cubicBezTo>
                  <a:cubicBezTo>
                    <a:pt x="4" y="12"/>
                    <a:pt x="4" y="12"/>
                    <a:pt x="3" y="1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4" name="Group 233">
            <a:extLst>
              <a:ext uri="{FF2B5EF4-FFF2-40B4-BE49-F238E27FC236}">
                <a16:creationId xmlns:a16="http://schemas.microsoft.com/office/drawing/2014/main" id="{DA7AE5DB-B495-4CBE-94DD-2AE35F7BE4C0}"/>
              </a:ext>
            </a:extLst>
          </p:cNvPr>
          <p:cNvGrpSpPr/>
          <p:nvPr/>
        </p:nvGrpSpPr>
        <p:grpSpPr>
          <a:xfrm>
            <a:off x="1981031" y="1582502"/>
            <a:ext cx="437922" cy="427810"/>
            <a:chOff x="3370263" y="3211513"/>
            <a:chExt cx="893763" cy="873125"/>
          </a:xfrm>
        </p:grpSpPr>
        <p:sp>
          <p:nvSpPr>
            <p:cNvPr id="180" name="Freeform 146">
              <a:extLst>
                <a:ext uri="{FF2B5EF4-FFF2-40B4-BE49-F238E27FC236}">
                  <a16:creationId xmlns:a16="http://schemas.microsoft.com/office/drawing/2014/main" id="{CC161E40-B1C5-45CF-9F33-B511783CF2E7}"/>
                </a:ext>
              </a:extLst>
            </p:cNvPr>
            <p:cNvSpPr>
              <a:spLocks noEditPoints="1"/>
            </p:cNvSpPr>
            <p:nvPr/>
          </p:nvSpPr>
          <p:spPr bwMode="auto">
            <a:xfrm>
              <a:off x="3370263" y="3338513"/>
              <a:ext cx="754063" cy="644525"/>
            </a:xfrm>
            <a:custGeom>
              <a:avLst/>
              <a:gdLst>
                <a:gd name="T0" fmla="*/ 11 w 237"/>
                <a:gd name="T1" fmla="*/ 203 h 203"/>
                <a:gd name="T2" fmla="*/ 0 w 237"/>
                <a:gd name="T3" fmla="*/ 195 h 203"/>
                <a:gd name="T4" fmla="*/ 0 w 237"/>
                <a:gd name="T5" fmla="*/ 195 h 203"/>
                <a:gd name="T6" fmla="*/ 1 w 237"/>
                <a:gd name="T7" fmla="*/ 193 h 203"/>
                <a:gd name="T8" fmla="*/ 3 w 237"/>
                <a:gd name="T9" fmla="*/ 191 h 203"/>
                <a:gd name="T10" fmla="*/ 7 w 237"/>
                <a:gd name="T11" fmla="*/ 193 h 203"/>
                <a:gd name="T12" fmla="*/ 11 w 237"/>
                <a:gd name="T13" fmla="*/ 197 h 203"/>
                <a:gd name="T14" fmla="*/ 15 w 237"/>
                <a:gd name="T15" fmla="*/ 194 h 203"/>
                <a:gd name="T16" fmla="*/ 15 w 237"/>
                <a:gd name="T17" fmla="*/ 194 h 203"/>
                <a:gd name="T18" fmla="*/ 15 w 237"/>
                <a:gd name="T19" fmla="*/ 193 h 203"/>
                <a:gd name="T20" fmla="*/ 19 w 237"/>
                <a:gd name="T21" fmla="*/ 191 h 203"/>
                <a:gd name="T22" fmla="*/ 21 w 237"/>
                <a:gd name="T23" fmla="*/ 192 h 203"/>
                <a:gd name="T24" fmla="*/ 22 w 237"/>
                <a:gd name="T25" fmla="*/ 195 h 203"/>
                <a:gd name="T26" fmla="*/ 21 w 237"/>
                <a:gd name="T27" fmla="*/ 196 h 203"/>
                <a:gd name="T28" fmla="*/ 21 w 237"/>
                <a:gd name="T29" fmla="*/ 196 h 203"/>
                <a:gd name="T30" fmla="*/ 21 w 237"/>
                <a:gd name="T31" fmla="*/ 196 h 203"/>
                <a:gd name="T32" fmla="*/ 11 w 237"/>
                <a:gd name="T33" fmla="*/ 203 h 203"/>
                <a:gd name="T34" fmla="*/ 3 w 237"/>
                <a:gd name="T35" fmla="*/ 188 h 203"/>
                <a:gd name="T36" fmla="*/ 0 w 237"/>
                <a:gd name="T37" fmla="*/ 184 h 203"/>
                <a:gd name="T38" fmla="*/ 0 w 237"/>
                <a:gd name="T39" fmla="*/ 87 h 203"/>
                <a:gd name="T40" fmla="*/ 3 w 237"/>
                <a:gd name="T41" fmla="*/ 83 h 203"/>
                <a:gd name="T42" fmla="*/ 6 w 237"/>
                <a:gd name="T43" fmla="*/ 87 h 203"/>
                <a:gd name="T44" fmla="*/ 6 w 237"/>
                <a:gd name="T45" fmla="*/ 184 h 203"/>
                <a:gd name="T46" fmla="*/ 3 w 237"/>
                <a:gd name="T47" fmla="*/ 188 h 203"/>
                <a:gd name="T48" fmla="*/ 3 w 237"/>
                <a:gd name="T49" fmla="*/ 80 h 203"/>
                <a:gd name="T50" fmla="*/ 0 w 237"/>
                <a:gd name="T51" fmla="*/ 77 h 203"/>
                <a:gd name="T52" fmla="*/ 3 w 237"/>
                <a:gd name="T53" fmla="*/ 74 h 203"/>
                <a:gd name="T54" fmla="*/ 6 w 237"/>
                <a:gd name="T55" fmla="*/ 77 h 203"/>
                <a:gd name="T56" fmla="*/ 3 w 237"/>
                <a:gd name="T57" fmla="*/ 80 h 203"/>
                <a:gd name="T58" fmla="*/ 3 w 237"/>
                <a:gd name="T59" fmla="*/ 70 h 203"/>
                <a:gd name="T60" fmla="*/ 0 w 237"/>
                <a:gd name="T61" fmla="*/ 67 h 203"/>
                <a:gd name="T62" fmla="*/ 0 w 237"/>
                <a:gd name="T63" fmla="*/ 3 h 203"/>
                <a:gd name="T64" fmla="*/ 1 w 237"/>
                <a:gd name="T65" fmla="*/ 1 h 203"/>
                <a:gd name="T66" fmla="*/ 3 w 237"/>
                <a:gd name="T67" fmla="*/ 0 h 203"/>
                <a:gd name="T68" fmla="*/ 62 w 237"/>
                <a:gd name="T69" fmla="*/ 0 h 203"/>
                <a:gd name="T70" fmla="*/ 64 w 237"/>
                <a:gd name="T71" fmla="*/ 1 h 203"/>
                <a:gd name="T72" fmla="*/ 87 w 237"/>
                <a:gd name="T73" fmla="*/ 34 h 203"/>
                <a:gd name="T74" fmla="*/ 150 w 237"/>
                <a:gd name="T75" fmla="*/ 34 h 203"/>
                <a:gd name="T76" fmla="*/ 153 w 237"/>
                <a:gd name="T77" fmla="*/ 37 h 203"/>
                <a:gd name="T78" fmla="*/ 150 w 237"/>
                <a:gd name="T79" fmla="*/ 40 h 203"/>
                <a:gd name="T80" fmla="*/ 85 w 237"/>
                <a:gd name="T81" fmla="*/ 40 h 203"/>
                <a:gd name="T82" fmla="*/ 83 w 237"/>
                <a:gd name="T83" fmla="*/ 39 h 203"/>
                <a:gd name="T84" fmla="*/ 60 w 237"/>
                <a:gd name="T85" fmla="*/ 7 h 203"/>
                <a:gd name="T86" fmla="*/ 6 w 237"/>
                <a:gd name="T87" fmla="*/ 7 h 203"/>
                <a:gd name="T88" fmla="*/ 6 w 237"/>
                <a:gd name="T89" fmla="*/ 67 h 203"/>
                <a:gd name="T90" fmla="*/ 3 w 237"/>
                <a:gd name="T91" fmla="*/ 70 h 203"/>
                <a:gd name="T92" fmla="*/ 234 w 237"/>
                <a:gd name="T93" fmla="*/ 64 h 203"/>
                <a:gd name="T94" fmla="*/ 230 w 237"/>
                <a:gd name="T95" fmla="*/ 61 h 203"/>
                <a:gd name="T96" fmla="*/ 230 w 237"/>
                <a:gd name="T97" fmla="*/ 40 h 203"/>
                <a:gd name="T98" fmla="*/ 160 w 237"/>
                <a:gd name="T99" fmla="*/ 40 h 203"/>
                <a:gd name="T100" fmla="*/ 156 w 237"/>
                <a:gd name="T101" fmla="*/ 37 h 203"/>
                <a:gd name="T102" fmla="*/ 160 w 237"/>
                <a:gd name="T103" fmla="*/ 34 h 203"/>
                <a:gd name="T104" fmla="*/ 234 w 237"/>
                <a:gd name="T105" fmla="*/ 34 h 203"/>
                <a:gd name="T106" fmla="*/ 236 w 237"/>
                <a:gd name="T107" fmla="*/ 35 h 203"/>
                <a:gd name="T108" fmla="*/ 237 w 237"/>
                <a:gd name="T109" fmla="*/ 37 h 203"/>
                <a:gd name="T110" fmla="*/ 237 w 237"/>
                <a:gd name="T111" fmla="*/ 61 h 203"/>
                <a:gd name="T112" fmla="*/ 237 w 237"/>
                <a:gd name="T113" fmla="*/ 61 h 203"/>
                <a:gd name="T114" fmla="*/ 234 w 237"/>
                <a:gd name="T115" fmla="*/ 6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7" h="203">
                  <a:moveTo>
                    <a:pt x="11" y="203"/>
                  </a:moveTo>
                  <a:cubicBezTo>
                    <a:pt x="6" y="203"/>
                    <a:pt x="2" y="200"/>
                    <a:pt x="0" y="195"/>
                  </a:cubicBezTo>
                  <a:cubicBezTo>
                    <a:pt x="0" y="195"/>
                    <a:pt x="0" y="195"/>
                    <a:pt x="0" y="195"/>
                  </a:cubicBezTo>
                  <a:cubicBezTo>
                    <a:pt x="0" y="194"/>
                    <a:pt x="0" y="193"/>
                    <a:pt x="1" y="193"/>
                  </a:cubicBezTo>
                  <a:cubicBezTo>
                    <a:pt x="1" y="192"/>
                    <a:pt x="2" y="191"/>
                    <a:pt x="3" y="191"/>
                  </a:cubicBezTo>
                  <a:cubicBezTo>
                    <a:pt x="4" y="191"/>
                    <a:pt x="6" y="192"/>
                    <a:pt x="7" y="193"/>
                  </a:cubicBezTo>
                  <a:cubicBezTo>
                    <a:pt x="7" y="195"/>
                    <a:pt x="9" y="197"/>
                    <a:pt x="11" y="197"/>
                  </a:cubicBezTo>
                  <a:cubicBezTo>
                    <a:pt x="13" y="197"/>
                    <a:pt x="14" y="196"/>
                    <a:pt x="15" y="194"/>
                  </a:cubicBezTo>
                  <a:cubicBezTo>
                    <a:pt x="15" y="194"/>
                    <a:pt x="15" y="194"/>
                    <a:pt x="15" y="194"/>
                  </a:cubicBezTo>
                  <a:cubicBezTo>
                    <a:pt x="15" y="193"/>
                    <a:pt x="15" y="193"/>
                    <a:pt x="15" y="193"/>
                  </a:cubicBezTo>
                  <a:cubicBezTo>
                    <a:pt x="16" y="192"/>
                    <a:pt x="17" y="191"/>
                    <a:pt x="19" y="191"/>
                  </a:cubicBezTo>
                  <a:cubicBezTo>
                    <a:pt x="20" y="191"/>
                    <a:pt x="21" y="192"/>
                    <a:pt x="21" y="192"/>
                  </a:cubicBezTo>
                  <a:cubicBezTo>
                    <a:pt x="22" y="193"/>
                    <a:pt x="22" y="194"/>
                    <a:pt x="22" y="195"/>
                  </a:cubicBezTo>
                  <a:cubicBezTo>
                    <a:pt x="22" y="195"/>
                    <a:pt x="22" y="195"/>
                    <a:pt x="21" y="196"/>
                  </a:cubicBezTo>
                  <a:cubicBezTo>
                    <a:pt x="21" y="196"/>
                    <a:pt x="21" y="196"/>
                    <a:pt x="21" y="196"/>
                  </a:cubicBezTo>
                  <a:cubicBezTo>
                    <a:pt x="21" y="196"/>
                    <a:pt x="21" y="196"/>
                    <a:pt x="21" y="196"/>
                  </a:cubicBezTo>
                  <a:cubicBezTo>
                    <a:pt x="19" y="201"/>
                    <a:pt x="15" y="203"/>
                    <a:pt x="11" y="203"/>
                  </a:cubicBezTo>
                  <a:close/>
                  <a:moveTo>
                    <a:pt x="3" y="188"/>
                  </a:moveTo>
                  <a:cubicBezTo>
                    <a:pt x="1" y="188"/>
                    <a:pt x="0" y="186"/>
                    <a:pt x="0" y="184"/>
                  </a:cubicBezTo>
                  <a:cubicBezTo>
                    <a:pt x="0" y="87"/>
                    <a:pt x="0" y="87"/>
                    <a:pt x="0" y="87"/>
                  </a:cubicBezTo>
                  <a:cubicBezTo>
                    <a:pt x="0" y="85"/>
                    <a:pt x="1" y="83"/>
                    <a:pt x="3" y="83"/>
                  </a:cubicBezTo>
                  <a:cubicBezTo>
                    <a:pt x="5" y="83"/>
                    <a:pt x="6" y="85"/>
                    <a:pt x="6" y="87"/>
                  </a:cubicBezTo>
                  <a:cubicBezTo>
                    <a:pt x="6" y="184"/>
                    <a:pt x="6" y="184"/>
                    <a:pt x="6" y="184"/>
                  </a:cubicBezTo>
                  <a:cubicBezTo>
                    <a:pt x="6" y="186"/>
                    <a:pt x="5" y="188"/>
                    <a:pt x="3" y="188"/>
                  </a:cubicBezTo>
                  <a:close/>
                  <a:moveTo>
                    <a:pt x="3" y="80"/>
                  </a:moveTo>
                  <a:cubicBezTo>
                    <a:pt x="1" y="80"/>
                    <a:pt x="0" y="79"/>
                    <a:pt x="0" y="77"/>
                  </a:cubicBezTo>
                  <a:cubicBezTo>
                    <a:pt x="0" y="75"/>
                    <a:pt x="1" y="74"/>
                    <a:pt x="3" y="74"/>
                  </a:cubicBezTo>
                  <a:cubicBezTo>
                    <a:pt x="5" y="74"/>
                    <a:pt x="6" y="75"/>
                    <a:pt x="6" y="77"/>
                  </a:cubicBezTo>
                  <a:cubicBezTo>
                    <a:pt x="6" y="79"/>
                    <a:pt x="5" y="80"/>
                    <a:pt x="3" y="80"/>
                  </a:cubicBezTo>
                  <a:close/>
                  <a:moveTo>
                    <a:pt x="3" y="70"/>
                  </a:moveTo>
                  <a:cubicBezTo>
                    <a:pt x="1" y="70"/>
                    <a:pt x="0" y="69"/>
                    <a:pt x="0" y="67"/>
                  </a:cubicBezTo>
                  <a:cubicBezTo>
                    <a:pt x="0" y="3"/>
                    <a:pt x="0" y="3"/>
                    <a:pt x="0" y="3"/>
                  </a:cubicBezTo>
                  <a:cubicBezTo>
                    <a:pt x="0" y="2"/>
                    <a:pt x="0" y="2"/>
                    <a:pt x="1" y="1"/>
                  </a:cubicBezTo>
                  <a:cubicBezTo>
                    <a:pt x="1" y="0"/>
                    <a:pt x="2" y="0"/>
                    <a:pt x="3" y="0"/>
                  </a:cubicBezTo>
                  <a:cubicBezTo>
                    <a:pt x="62" y="0"/>
                    <a:pt x="62" y="0"/>
                    <a:pt x="62" y="0"/>
                  </a:cubicBezTo>
                  <a:cubicBezTo>
                    <a:pt x="63" y="0"/>
                    <a:pt x="64" y="1"/>
                    <a:pt x="64" y="1"/>
                  </a:cubicBezTo>
                  <a:cubicBezTo>
                    <a:pt x="87" y="34"/>
                    <a:pt x="87" y="34"/>
                    <a:pt x="87" y="34"/>
                  </a:cubicBezTo>
                  <a:cubicBezTo>
                    <a:pt x="150" y="34"/>
                    <a:pt x="150" y="34"/>
                    <a:pt x="150" y="34"/>
                  </a:cubicBezTo>
                  <a:cubicBezTo>
                    <a:pt x="152" y="34"/>
                    <a:pt x="153" y="35"/>
                    <a:pt x="153" y="37"/>
                  </a:cubicBezTo>
                  <a:cubicBezTo>
                    <a:pt x="153" y="39"/>
                    <a:pt x="152" y="40"/>
                    <a:pt x="150" y="40"/>
                  </a:cubicBezTo>
                  <a:cubicBezTo>
                    <a:pt x="85" y="40"/>
                    <a:pt x="85" y="40"/>
                    <a:pt x="85" y="40"/>
                  </a:cubicBezTo>
                  <a:cubicBezTo>
                    <a:pt x="84" y="40"/>
                    <a:pt x="83" y="40"/>
                    <a:pt x="83" y="39"/>
                  </a:cubicBezTo>
                  <a:cubicBezTo>
                    <a:pt x="60" y="7"/>
                    <a:pt x="60" y="7"/>
                    <a:pt x="60" y="7"/>
                  </a:cubicBezTo>
                  <a:cubicBezTo>
                    <a:pt x="6" y="7"/>
                    <a:pt x="6" y="7"/>
                    <a:pt x="6" y="7"/>
                  </a:cubicBezTo>
                  <a:cubicBezTo>
                    <a:pt x="6" y="67"/>
                    <a:pt x="6" y="67"/>
                    <a:pt x="6" y="67"/>
                  </a:cubicBezTo>
                  <a:cubicBezTo>
                    <a:pt x="6" y="69"/>
                    <a:pt x="5" y="70"/>
                    <a:pt x="3" y="70"/>
                  </a:cubicBezTo>
                  <a:close/>
                  <a:moveTo>
                    <a:pt x="234" y="64"/>
                  </a:moveTo>
                  <a:cubicBezTo>
                    <a:pt x="232" y="64"/>
                    <a:pt x="230" y="63"/>
                    <a:pt x="230" y="61"/>
                  </a:cubicBezTo>
                  <a:cubicBezTo>
                    <a:pt x="230" y="40"/>
                    <a:pt x="230" y="40"/>
                    <a:pt x="230" y="40"/>
                  </a:cubicBezTo>
                  <a:cubicBezTo>
                    <a:pt x="160" y="40"/>
                    <a:pt x="160" y="40"/>
                    <a:pt x="160" y="40"/>
                  </a:cubicBezTo>
                  <a:cubicBezTo>
                    <a:pt x="158" y="40"/>
                    <a:pt x="156" y="39"/>
                    <a:pt x="156" y="37"/>
                  </a:cubicBezTo>
                  <a:cubicBezTo>
                    <a:pt x="156" y="35"/>
                    <a:pt x="158" y="34"/>
                    <a:pt x="160" y="34"/>
                  </a:cubicBezTo>
                  <a:cubicBezTo>
                    <a:pt x="234" y="34"/>
                    <a:pt x="234" y="34"/>
                    <a:pt x="234" y="34"/>
                  </a:cubicBezTo>
                  <a:cubicBezTo>
                    <a:pt x="234" y="34"/>
                    <a:pt x="235" y="34"/>
                    <a:pt x="236" y="35"/>
                  </a:cubicBezTo>
                  <a:cubicBezTo>
                    <a:pt x="236" y="35"/>
                    <a:pt x="237" y="36"/>
                    <a:pt x="237" y="37"/>
                  </a:cubicBezTo>
                  <a:cubicBezTo>
                    <a:pt x="237" y="61"/>
                    <a:pt x="237" y="61"/>
                    <a:pt x="237" y="61"/>
                  </a:cubicBezTo>
                  <a:cubicBezTo>
                    <a:pt x="237" y="61"/>
                    <a:pt x="237" y="61"/>
                    <a:pt x="237" y="61"/>
                  </a:cubicBezTo>
                  <a:cubicBezTo>
                    <a:pt x="237" y="63"/>
                    <a:pt x="235" y="64"/>
                    <a:pt x="234" y="6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1" name="Freeform 147">
              <a:extLst>
                <a:ext uri="{FF2B5EF4-FFF2-40B4-BE49-F238E27FC236}">
                  <a16:creationId xmlns:a16="http://schemas.microsoft.com/office/drawing/2014/main" id="{CDC7CA98-CEF8-4D34-8DA5-727A387A2745}"/>
                </a:ext>
              </a:extLst>
            </p:cNvPr>
            <p:cNvSpPr>
              <a:spLocks noEditPoints="1"/>
            </p:cNvSpPr>
            <p:nvPr/>
          </p:nvSpPr>
          <p:spPr bwMode="auto">
            <a:xfrm>
              <a:off x="3417888" y="3522663"/>
              <a:ext cx="846138" cy="460375"/>
            </a:xfrm>
            <a:custGeom>
              <a:avLst/>
              <a:gdLst>
                <a:gd name="T0" fmla="*/ 178 w 266"/>
                <a:gd name="T1" fmla="*/ 145 h 145"/>
                <a:gd name="T2" fmla="*/ 178 w 266"/>
                <a:gd name="T3" fmla="*/ 145 h 145"/>
                <a:gd name="T4" fmla="*/ 175 w 266"/>
                <a:gd name="T5" fmla="*/ 142 h 145"/>
                <a:gd name="T6" fmla="*/ 178 w 266"/>
                <a:gd name="T7" fmla="*/ 139 h 145"/>
                <a:gd name="T8" fmla="*/ 213 w 266"/>
                <a:gd name="T9" fmla="*/ 139 h 145"/>
                <a:gd name="T10" fmla="*/ 215 w 266"/>
                <a:gd name="T11" fmla="*/ 138 h 145"/>
                <a:gd name="T12" fmla="*/ 215 w 266"/>
                <a:gd name="T13" fmla="*/ 138 h 145"/>
                <a:gd name="T14" fmla="*/ 219 w 266"/>
                <a:gd name="T15" fmla="*/ 140 h 145"/>
                <a:gd name="T16" fmla="*/ 218 w 266"/>
                <a:gd name="T17" fmla="*/ 144 h 145"/>
                <a:gd name="T18" fmla="*/ 213 w 266"/>
                <a:gd name="T19" fmla="*/ 145 h 145"/>
                <a:gd name="T20" fmla="*/ 178 w 266"/>
                <a:gd name="T21" fmla="*/ 145 h 145"/>
                <a:gd name="T22" fmla="*/ 3 w 266"/>
                <a:gd name="T23" fmla="*/ 140 h 145"/>
                <a:gd name="T24" fmla="*/ 2 w 266"/>
                <a:gd name="T25" fmla="*/ 140 h 145"/>
                <a:gd name="T26" fmla="*/ 0 w 266"/>
                <a:gd name="T27" fmla="*/ 138 h 145"/>
                <a:gd name="T28" fmla="*/ 0 w 266"/>
                <a:gd name="T29" fmla="*/ 137 h 145"/>
                <a:gd name="T30" fmla="*/ 0 w 266"/>
                <a:gd name="T31" fmla="*/ 136 h 145"/>
                <a:gd name="T32" fmla="*/ 0 w 266"/>
                <a:gd name="T33" fmla="*/ 135 h 145"/>
                <a:gd name="T34" fmla="*/ 7 w 266"/>
                <a:gd name="T35" fmla="*/ 115 h 145"/>
                <a:gd name="T36" fmla="*/ 7 w 266"/>
                <a:gd name="T37" fmla="*/ 115 h 145"/>
                <a:gd name="T38" fmla="*/ 42 w 266"/>
                <a:gd name="T39" fmla="*/ 3 h 145"/>
                <a:gd name="T40" fmla="*/ 42 w 266"/>
                <a:gd name="T41" fmla="*/ 3 h 145"/>
                <a:gd name="T42" fmla="*/ 43 w 266"/>
                <a:gd name="T43" fmla="*/ 2 h 145"/>
                <a:gd name="T44" fmla="*/ 46 w 266"/>
                <a:gd name="T45" fmla="*/ 0 h 145"/>
                <a:gd name="T46" fmla="*/ 263 w 266"/>
                <a:gd name="T47" fmla="*/ 0 h 145"/>
                <a:gd name="T48" fmla="*/ 265 w 266"/>
                <a:gd name="T49" fmla="*/ 1 h 145"/>
                <a:gd name="T50" fmla="*/ 266 w 266"/>
                <a:gd name="T51" fmla="*/ 4 h 145"/>
                <a:gd name="T52" fmla="*/ 260 w 266"/>
                <a:gd name="T53" fmla="*/ 22 h 145"/>
                <a:gd name="T54" fmla="*/ 256 w 266"/>
                <a:gd name="T55" fmla="*/ 24 h 145"/>
                <a:gd name="T56" fmla="*/ 254 w 266"/>
                <a:gd name="T57" fmla="*/ 23 h 145"/>
                <a:gd name="T58" fmla="*/ 254 w 266"/>
                <a:gd name="T59" fmla="*/ 20 h 145"/>
                <a:gd name="T60" fmla="*/ 258 w 266"/>
                <a:gd name="T61" fmla="*/ 6 h 145"/>
                <a:gd name="T62" fmla="*/ 54 w 266"/>
                <a:gd name="T63" fmla="*/ 6 h 145"/>
                <a:gd name="T64" fmla="*/ 54 w 266"/>
                <a:gd name="T65" fmla="*/ 6 h 145"/>
                <a:gd name="T66" fmla="*/ 48 w 266"/>
                <a:gd name="T67" fmla="*/ 6 h 145"/>
                <a:gd name="T68" fmla="*/ 16 w 266"/>
                <a:gd name="T69" fmla="*/ 108 h 145"/>
                <a:gd name="T70" fmla="*/ 16 w 266"/>
                <a:gd name="T71" fmla="*/ 108 h 145"/>
                <a:gd name="T72" fmla="*/ 16 w 266"/>
                <a:gd name="T73" fmla="*/ 108 h 145"/>
                <a:gd name="T74" fmla="*/ 7 w 266"/>
                <a:gd name="T75" fmla="*/ 137 h 145"/>
                <a:gd name="T76" fmla="*/ 7 w 266"/>
                <a:gd name="T77" fmla="*/ 137 h 145"/>
                <a:gd name="T78" fmla="*/ 7 w 266"/>
                <a:gd name="T79" fmla="*/ 137 h 145"/>
                <a:gd name="T80" fmla="*/ 6 w 266"/>
                <a:gd name="T81" fmla="*/ 138 h 145"/>
                <a:gd name="T82" fmla="*/ 6 w 266"/>
                <a:gd name="T83" fmla="*/ 138 h 145"/>
                <a:gd name="T84" fmla="*/ 6 w 266"/>
                <a:gd name="T85" fmla="*/ 138 h 145"/>
                <a:gd name="T86" fmla="*/ 6 w 266"/>
                <a:gd name="T87" fmla="*/ 138 h 145"/>
                <a:gd name="T88" fmla="*/ 6 w 266"/>
                <a:gd name="T89" fmla="*/ 138 h 145"/>
                <a:gd name="T90" fmla="*/ 4 w 266"/>
                <a:gd name="T91" fmla="*/ 140 h 145"/>
                <a:gd name="T92" fmla="*/ 3 w 266"/>
                <a:gd name="T93" fmla="*/ 140 h 145"/>
                <a:gd name="T94" fmla="*/ 221 w 266"/>
                <a:gd name="T95" fmla="*/ 136 h 145"/>
                <a:gd name="T96" fmla="*/ 220 w 266"/>
                <a:gd name="T97" fmla="*/ 136 h 145"/>
                <a:gd name="T98" fmla="*/ 218 w 266"/>
                <a:gd name="T99" fmla="*/ 132 h 145"/>
                <a:gd name="T100" fmla="*/ 248 w 266"/>
                <a:gd name="T101" fmla="*/ 39 h 145"/>
                <a:gd name="T102" fmla="*/ 252 w 266"/>
                <a:gd name="T103" fmla="*/ 37 h 145"/>
                <a:gd name="T104" fmla="*/ 254 w 266"/>
                <a:gd name="T105" fmla="*/ 38 h 145"/>
                <a:gd name="T106" fmla="*/ 254 w 266"/>
                <a:gd name="T107" fmla="*/ 41 h 145"/>
                <a:gd name="T108" fmla="*/ 224 w 266"/>
                <a:gd name="T109" fmla="*/ 134 h 145"/>
                <a:gd name="T110" fmla="*/ 221 w 266"/>
                <a:gd name="T111" fmla="*/ 136 h 145"/>
                <a:gd name="T112" fmla="*/ 254 w 266"/>
                <a:gd name="T113" fmla="*/ 34 h 145"/>
                <a:gd name="T114" fmla="*/ 253 w 266"/>
                <a:gd name="T115" fmla="*/ 34 h 145"/>
                <a:gd name="T116" fmla="*/ 251 w 266"/>
                <a:gd name="T117" fmla="*/ 30 h 145"/>
                <a:gd name="T118" fmla="*/ 255 w 266"/>
                <a:gd name="T119" fmla="*/ 28 h 145"/>
                <a:gd name="T120" fmla="*/ 257 w 266"/>
                <a:gd name="T121" fmla="*/ 29 h 145"/>
                <a:gd name="T122" fmla="*/ 257 w 266"/>
                <a:gd name="T123" fmla="*/ 32 h 145"/>
                <a:gd name="T124" fmla="*/ 254 w 266"/>
                <a:gd name="T125" fmla="*/ 3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6" h="145">
                  <a:moveTo>
                    <a:pt x="178" y="145"/>
                  </a:moveTo>
                  <a:cubicBezTo>
                    <a:pt x="178" y="145"/>
                    <a:pt x="178" y="145"/>
                    <a:pt x="178" y="145"/>
                  </a:cubicBezTo>
                  <a:cubicBezTo>
                    <a:pt x="176" y="145"/>
                    <a:pt x="175" y="144"/>
                    <a:pt x="175" y="142"/>
                  </a:cubicBezTo>
                  <a:cubicBezTo>
                    <a:pt x="175" y="140"/>
                    <a:pt x="176" y="139"/>
                    <a:pt x="178" y="139"/>
                  </a:cubicBezTo>
                  <a:cubicBezTo>
                    <a:pt x="213" y="139"/>
                    <a:pt x="213" y="139"/>
                    <a:pt x="213" y="139"/>
                  </a:cubicBezTo>
                  <a:cubicBezTo>
                    <a:pt x="214" y="139"/>
                    <a:pt x="214" y="139"/>
                    <a:pt x="215" y="138"/>
                  </a:cubicBezTo>
                  <a:cubicBezTo>
                    <a:pt x="215" y="138"/>
                    <a:pt x="215" y="138"/>
                    <a:pt x="215" y="138"/>
                  </a:cubicBezTo>
                  <a:cubicBezTo>
                    <a:pt x="216" y="137"/>
                    <a:pt x="218" y="138"/>
                    <a:pt x="219" y="140"/>
                  </a:cubicBezTo>
                  <a:cubicBezTo>
                    <a:pt x="220" y="141"/>
                    <a:pt x="219" y="143"/>
                    <a:pt x="218" y="144"/>
                  </a:cubicBezTo>
                  <a:cubicBezTo>
                    <a:pt x="216" y="145"/>
                    <a:pt x="215" y="145"/>
                    <a:pt x="213" y="145"/>
                  </a:cubicBezTo>
                  <a:lnTo>
                    <a:pt x="178" y="145"/>
                  </a:lnTo>
                  <a:close/>
                  <a:moveTo>
                    <a:pt x="3" y="140"/>
                  </a:moveTo>
                  <a:cubicBezTo>
                    <a:pt x="3" y="140"/>
                    <a:pt x="2" y="140"/>
                    <a:pt x="2" y="140"/>
                  </a:cubicBezTo>
                  <a:cubicBezTo>
                    <a:pt x="1" y="140"/>
                    <a:pt x="0" y="139"/>
                    <a:pt x="0" y="138"/>
                  </a:cubicBezTo>
                  <a:cubicBezTo>
                    <a:pt x="0" y="138"/>
                    <a:pt x="0" y="138"/>
                    <a:pt x="0" y="137"/>
                  </a:cubicBezTo>
                  <a:cubicBezTo>
                    <a:pt x="0" y="137"/>
                    <a:pt x="0" y="136"/>
                    <a:pt x="0" y="136"/>
                  </a:cubicBezTo>
                  <a:cubicBezTo>
                    <a:pt x="0" y="135"/>
                    <a:pt x="0" y="135"/>
                    <a:pt x="0" y="135"/>
                  </a:cubicBezTo>
                  <a:cubicBezTo>
                    <a:pt x="7" y="115"/>
                    <a:pt x="7" y="115"/>
                    <a:pt x="7" y="115"/>
                  </a:cubicBezTo>
                  <a:cubicBezTo>
                    <a:pt x="7" y="115"/>
                    <a:pt x="7" y="115"/>
                    <a:pt x="7" y="115"/>
                  </a:cubicBezTo>
                  <a:cubicBezTo>
                    <a:pt x="42" y="3"/>
                    <a:pt x="42" y="3"/>
                    <a:pt x="42" y="3"/>
                  </a:cubicBezTo>
                  <a:cubicBezTo>
                    <a:pt x="42" y="3"/>
                    <a:pt x="42" y="3"/>
                    <a:pt x="42" y="3"/>
                  </a:cubicBezTo>
                  <a:cubicBezTo>
                    <a:pt x="43" y="2"/>
                    <a:pt x="43" y="2"/>
                    <a:pt x="43" y="2"/>
                  </a:cubicBezTo>
                  <a:cubicBezTo>
                    <a:pt x="43" y="1"/>
                    <a:pt x="44" y="0"/>
                    <a:pt x="46" y="0"/>
                  </a:cubicBezTo>
                  <a:cubicBezTo>
                    <a:pt x="263" y="0"/>
                    <a:pt x="263" y="0"/>
                    <a:pt x="263" y="0"/>
                  </a:cubicBezTo>
                  <a:cubicBezTo>
                    <a:pt x="264" y="0"/>
                    <a:pt x="265" y="0"/>
                    <a:pt x="265" y="1"/>
                  </a:cubicBezTo>
                  <a:cubicBezTo>
                    <a:pt x="266" y="2"/>
                    <a:pt x="266" y="3"/>
                    <a:pt x="266" y="4"/>
                  </a:cubicBezTo>
                  <a:cubicBezTo>
                    <a:pt x="260" y="22"/>
                    <a:pt x="260" y="22"/>
                    <a:pt x="260" y="22"/>
                  </a:cubicBezTo>
                  <a:cubicBezTo>
                    <a:pt x="259" y="24"/>
                    <a:pt x="257" y="25"/>
                    <a:pt x="256" y="24"/>
                  </a:cubicBezTo>
                  <a:cubicBezTo>
                    <a:pt x="255" y="24"/>
                    <a:pt x="254" y="24"/>
                    <a:pt x="254" y="23"/>
                  </a:cubicBezTo>
                  <a:cubicBezTo>
                    <a:pt x="253" y="22"/>
                    <a:pt x="253" y="21"/>
                    <a:pt x="254" y="20"/>
                  </a:cubicBezTo>
                  <a:cubicBezTo>
                    <a:pt x="258" y="6"/>
                    <a:pt x="258" y="6"/>
                    <a:pt x="258" y="6"/>
                  </a:cubicBezTo>
                  <a:cubicBezTo>
                    <a:pt x="54" y="6"/>
                    <a:pt x="54" y="6"/>
                    <a:pt x="54" y="6"/>
                  </a:cubicBezTo>
                  <a:cubicBezTo>
                    <a:pt x="54" y="6"/>
                    <a:pt x="54" y="6"/>
                    <a:pt x="54" y="6"/>
                  </a:cubicBezTo>
                  <a:cubicBezTo>
                    <a:pt x="48" y="6"/>
                    <a:pt x="48" y="6"/>
                    <a:pt x="48" y="6"/>
                  </a:cubicBezTo>
                  <a:cubicBezTo>
                    <a:pt x="16" y="108"/>
                    <a:pt x="16" y="108"/>
                    <a:pt x="16" y="108"/>
                  </a:cubicBezTo>
                  <a:cubicBezTo>
                    <a:pt x="16" y="108"/>
                    <a:pt x="16" y="108"/>
                    <a:pt x="16" y="108"/>
                  </a:cubicBezTo>
                  <a:cubicBezTo>
                    <a:pt x="16" y="108"/>
                    <a:pt x="16" y="108"/>
                    <a:pt x="16" y="108"/>
                  </a:cubicBezTo>
                  <a:cubicBezTo>
                    <a:pt x="7" y="137"/>
                    <a:pt x="7" y="137"/>
                    <a:pt x="7" y="137"/>
                  </a:cubicBezTo>
                  <a:cubicBezTo>
                    <a:pt x="7" y="137"/>
                    <a:pt x="7" y="137"/>
                    <a:pt x="7" y="137"/>
                  </a:cubicBezTo>
                  <a:cubicBezTo>
                    <a:pt x="7" y="137"/>
                    <a:pt x="7" y="137"/>
                    <a:pt x="7" y="137"/>
                  </a:cubicBezTo>
                  <a:cubicBezTo>
                    <a:pt x="7" y="137"/>
                    <a:pt x="7" y="137"/>
                    <a:pt x="6" y="138"/>
                  </a:cubicBezTo>
                  <a:cubicBezTo>
                    <a:pt x="6" y="138"/>
                    <a:pt x="6" y="138"/>
                    <a:pt x="6" y="138"/>
                  </a:cubicBezTo>
                  <a:cubicBezTo>
                    <a:pt x="6" y="138"/>
                    <a:pt x="6" y="138"/>
                    <a:pt x="6" y="138"/>
                  </a:cubicBezTo>
                  <a:cubicBezTo>
                    <a:pt x="6" y="138"/>
                    <a:pt x="6" y="138"/>
                    <a:pt x="6" y="138"/>
                  </a:cubicBezTo>
                  <a:cubicBezTo>
                    <a:pt x="6" y="138"/>
                    <a:pt x="6" y="138"/>
                    <a:pt x="6" y="138"/>
                  </a:cubicBezTo>
                  <a:cubicBezTo>
                    <a:pt x="6" y="139"/>
                    <a:pt x="5" y="140"/>
                    <a:pt x="4" y="140"/>
                  </a:cubicBezTo>
                  <a:cubicBezTo>
                    <a:pt x="4" y="140"/>
                    <a:pt x="4" y="140"/>
                    <a:pt x="3" y="140"/>
                  </a:cubicBezTo>
                  <a:close/>
                  <a:moveTo>
                    <a:pt x="221" y="136"/>
                  </a:moveTo>
                  <a:cubicBezTo>
                    <a:pt x="221" y="136"/>
                    <a:pt x="221" y="136"/>
                    <a:pt x="220" y="136"/>
                  </a:cubicBezTo>
                  <a:cubicBezTo>
                    <a:pt x="219" y="136"/>
                    <a:pt x="218" y="134"/>
                    <a:pt x="218" y="132"/>
                  </a:cubicBezTo>
                  <a:cubicBezTo>
                    <a:pt x="248" y="39"/>
                    <a:pt x="248" y="39"/>
                    <a:pt x="248" y="39"/>
                  </a:cubicBezTo>
                  <a:cubicBezTo>
                    <a:pt x="248" y="37"/>
                    <a:pt x="250" y="36"/>
                    <a:pt x="252" y="37"/>
                  </a:cubicBezTo>
                  <a:cubicBezTo>
                    <a:pt x="253" y="37"/>
                    <a:pt x="253" y="38"/>
                    <a:pt x="254" y="38"/>
                  </a:cubicBezTo>
                  <a:cubicBezTo>
                    <a:pt x="254" y="39"/>
                    <a:pt x="254" y="40"/>
                    <a:pt x="254" y="41"/>
                  </a:cubicBezTo>
                  <a:cubicBezTo>
                    <a:pt x="224" y="134"/>
                    <a:pt x="224" y="134"/>
                    <a:pt x="224" y="134"/>
                  </a:cubicBezTo>
                  <a:cubicBezTo>
                    <a:pt x="224" y="135"/>
                    <a:pt x="223" y="136"/>
                    <a:pt x="221" y="136"/>
                  </a:cubicBezTo>
                  <a:close/>
                  <a:moveTo>
                    <a:pt x="254" y="34"/>
                  </a:moveTo>
                  <a:cubicBezTo>
                    <a:pt x="253" y="34"/>
                    <a:pt x="253" y="34"/>
                    <a:pt x="253" y="34"/>
                  </a:cubicBezTo>
                  <a:cubicBezTo>
                    <a:pt x="251" y="33"/>
                    <a:pt x="250" y="31"/>
                    <a:pt x="251" y="30"/>
                  </a:cubicBezTo>
                  <a:cubicBezTo>
                    <a:pt x="251" y="28"/>
                    <a:pt x="253" y="27"/>
                    <a:pt x="255" y="28"/>
                  </a:cubicBezTo>
                  <a:cubicBezTo>
                    <a:pt x="256" y="28"/>
                    <a:pt x="256" y="28"/>
                    <a:pt x="257" y="29"/>
                  </a:cubicBezTo>
                  <a:cubicBezTo>
                    <a:pt x="257" y="30"/>
                    <a:pt x="257" y="31"/>
                    <a:pt x="257" y="32"/>
                  </a:cubicBezTo>
                  <a:cubicBezTo>
                    <a:pt x="257" y="33"/>
                    <a:pt x="255" y="34"/>
                    <a:pt x="254" y="3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2" name="Freeform 148">
              <a:extLst>
                <a:ext uri="{FF2B5EF4-FFF2-40B4-BE49-F238E27FC236}">
                  <a16:creationId xmlns:a16="http://schemas.microsoft.com/office/drawing/2014/main" id="{93F6873F-F42C-4A26-9271-60CA4704DD51}"/>
                </a:ext>
              </a:extLst>
            </p:cNvPr>
            <p:cNvSpPr>
              <a:spLocks/>
            </p:cNvSpPr>
            <p:nvPr/>
          </p:nvSpPr>
          <p:spPr bwMode="auto">
            <a:xfrm>
              <a:off x="3395663" y="3963988"/>
              <a:ext cx="265113" cy="19050"/>
            </a:xfrm>
            <a:custGeom>
              <a:avLst/>
              <a:gdLst>
                <a:gd name="T0" fmla="*/ 3 w 83"/>
                <a:gd name="T1" fmla="*/ 6 h 6"/>
                <a:gd name="T2" fmla="*/ 3 w 83"/>
                <a:gd name="T3" fmla="*/ 6 h 6"/>
                <a:gd name="T4" fmla="*/ 0 w 83"/>
                <a:gd name="T5" fmla="*/ 3 h 6"/>
                <a:gd name="T6" fmla="*/ 3 w 83"/>
                <a:gd name="T7" fmla="*/ 0 h 6"/>
                <a:gd name="T8" fmla="*/ 80 w 83"/>
                <a:gd name="T9" fmla="*/ 0 h 6"/>
                <a:gd name="T10" fmla="*/ 80 w 83"/>
                <a:gd name="T11" fmla="*/ 0 h 6"/>
                <a:gd name="T12" fmla="*/ 83 w 83"/>
                <a:gd name="T13" fmla="*/ 3 h 6"/>
                <a:gd name="T14" fmla="*/ 80 w 83"/>
                <a:gd name="T15" fmla="*/ 6 h 6"/>
                <a:gd name="T16" fmla="*/ 3 w 83"/>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6">
                  <a:moveTo>
                    <a:pt x="3" y="6"/>
                  </a:moveTo>
                  <a:cubicBezTo>
                    <a:pt x="3" y="6"/>
                    <a:pt x="3" y="6"/>
                    <a:pt x="3" y="6"/>
                  </a:cubicBezTo>
                  <a:cubicBezTo>
                    <a:pt x="1" y="6"/>
                    <a:pt x="0" y="5"/>
                    <a:pt x="0" y="3"/>
                  </a:cubicBezTo>
                  <a:cubicBezTo>
                    <a:pt x="0" y="1"/>
                    <a:pt x="1" y="0"/>
                    <a:pt x="3" y="0"/>
                  </a:cubicBezTo>
                  <a:cubicBezTo>
                    <a:pt x="80" y="0"/>
                    <a:pt x="80" y="0"/>
                    <a:pt x="80" y="0"/>
                  </a:cubicBezTo>
                  <a:cubicBezTo>
                    <a:pt x="80" y="0"/>
                    <a:pt x="80" y="0"/>
                    <a:pt x="80" y="0"/>
                  </a:cubicBezTo>
                  <a:cubicBezTo>
                    <a:pt x="82" y="0"/>
                    <a:pt x="83" y="1"/>
                    <a:pt x="83" y="3"/>
                  </a:cubicBezTo>
                  <a:cubicBezTo>
                    <a:pt x="83" y="5"/>
                    <a:pt x="82" y="6"/>
                    <a:pt x="80" y="6"/>
                  </a:cubicBezTo>
                  <a:lnTo>
                    <a:pt x="3" y="6"/>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3" name="Freeform 149">
              <a:extLst>
                <a:ext uri="{FF2B5EF4-FFF2-40B4-BE49-F238E27FC236}">
                  <a16:creationId xmlns:a16="http://schemas.microsoft.com/office/drawing/2014/main" id="{32B3145A-6344-45E8-905F-69AA258C846A}"/>
                </a:ext>
              </a:extLst>
            </p:cNvPr>
            <p:cNvSpPr>
              <a:spLocks noEditPoints="1"/>
            </p:cNvSpPr>
            <p:nvPr/>
          </p:nvSpPr>
          <p:spPr bwMode="auto">
            <a:xfrm>
              <a:off x="3597276" y="3706813"/>
              <a:ext cx="422275" cy="377825"/>
            </a:xfrm>
            <a:custGeom>
              <a:avLst/>
              <a:gdLst>
                <a:gd name="T0" fmla="*/ 69 w 133"/>
                <a:gd name="T1" fmla="*/ 119 h 119"/>
                <a:gd name="T2" fmla="*/ 68 w 133"/>
                <a:gd name="T3" fmla="*/ 118 h 119"/>
                <a:gd name="T4" fmla="*/ 10 w 133"/>
                <a:gd name="T5" fmla="*/ 3 h 119"/>
                <a:gd name="T6" fmla="*/ 14 w 133"/>
                <a:gd name="T7" fmla="*/ 0 h 119"/>
                <a:gd name="T8" fmla="*/ 17 w 133"/>
                <a:gd name="T9" fmla="*/ 3 h 119"/>
                <a:gd name="T10" fmla="*/ 41 w 133"/>
                <a:gd name="T11" fmla="*/ 8 h 119"/>
                <a:gd name="T12" fmla="*/ 66 w 133"/>
                <a:gd name="T13" fmla="*/ 3 h 119"/>
                <a:gd name="T14" fmla="*/ 69 w 133"/>
                <a:gd name="T15" fmla="*/ 0 h 119"/>
                <a:gd name="T16" fmla="*/ 73 w 133"/>
                <a:gd name="T17" fmla="*/ 3 h 119"/>
                <a:gd name="T18" fmla="*/ 98 w 133"/>
                <a:gd name="T19" fmla="*/ 8 h 119"/>
                <a:gd name="T20" fmla="*/ 122 w 133"/>
                <a:gd name="T21" fmla="*/ 3 h 119"/>
                <a:gd name="T22" fmla="*/ 124 w 133"/>
                <a:gd name="T23" fmla="*/ 0 h 119"/>
                <a:gd name="T24" fmla="*/ 126 w 133"/>
                <a:gd name="T25" fmla="*/ 0 h 119"/>
                <a:gd name="T26" fmla="*/ 129 w 133"/>
                <a:gd name="T27" fmla="*/ 3 h 119"/>
                <a:gd name="T28" fmla="*/ 129 w 133"/>
                <a:gd name="T29" fmla="*/ 5 h 119"/>
                <a:gd name="T30" fmla="*/ 71 w 133"/>
                <a:gd name="T31" fmla="*/ 118 h 119"/>
                <a:gd name="T32" fmla="*/ 69 w 133"/>
                <a:gd name="T33" fmla="*/ 119 h 119"/>
                <a:gd name="T34" fmla="*/ 16 w 133"/>
                <a:gd name="T35" fmla="*/ 11 h 119"/>
                <a:gd name="T36" fmla="*/ 69 w 133"/>
                <a:gd name="T37" fmla="*/ 112 h 119"/>
                <a:gd name="T38" fmla="*/ 123 w 133"/>
                <a:gd name="T39" fmla="*/ 11 h 119"/>
                <a:gd name="T40" fmla="*/ 98 w 133"/>
                <a:gd name="T41" fmla="*/ 15 h 119"/>
                <a:gd name="T42" fmla="*/ 70 w 133"/>
                <a:gd name="T43" fmla="*/ 9 h 119"/>
                <a:gd name="T44" fmla="*/ 41 w 133"/>
                <a:gd name="T45" fmla="*/ 15 h 119"/>
                <a:gd name="T46" fmla="*/ 16 w 133"/>
                <a:gd name="T47"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19">
                  <a:moveTo>
                    <a:pt x="69" y="119"/>
                  </a:moveTo>
                  <a:cubicBezTo>
                    <a:pt x="69" y="119"/>
                    <a:pt x="68" y="119"/>
                    <a:pt x="68" y="118"/>
                  </a:cubicBezTo>
                  <a:cubicBezTo>
                    <a:pt x="0" y="81"/>
                    <a:pt x="10" y="4"/>
                    <a:pt x="10" y="3"/>
                  </a:cubicBezTo>
                  <a:cubicBezTo>
                    <a:pt x="10" y="1"/>
                    <a:pt x="12" y="0"/>
                    <a:pt x="14" y="0"/>
                  </a:cubicBezTo>
                  <a:cubicBezTo>
                    <a:pt x="15" y="0"/>
                    <a:pt x="17" y="2"/>
                    <a:pt x="17" y="3"/>
                  </a:cubicBezTo>
                  <a:cubicBezTo>
                    <a:pt x="17" y="5"/>
                    <a:pt x="26" y="8"/>
                    <a:pt x="41" y="8"/>
                  </a:cubicBezTo>
                  <a:cubicBezTo>
                    <a:pt x="57" y="8"/>
                    <a:pt x="65" y="5"/>
                    <a:pt x="66" y="3"/>
                  </a:cubicBezTo>
                  <a:cubicBezTo>
                    <a:pt x="66" y="1"/>
                    <a:pt x="68" y="0"/>
                    <a:pt x="69" y="0"/>
                  </a:cubicBezTo>
                  <a:cubicBezTo>
                    <a:pt x="71" y="0"/>
                    <a:pt x="73" y="2"/>
                    <a:pt x="73" y="3"/>
                  </a:cubicBezTo>
                  <a:cubicBezTo>
                    <a:pt x="74" y="5"/>
                    <a:pt x="82" y="8"/>
                    <a:pt x="98" y="8"/>
                  </a:cubicBezTo>
                  <a:cubicBezTo>
                    <a:pt x="112" y="8"/>
                    <a:pt x="120" y="5"/>
                    <a:pt x="122" y="3"/>
                  </a:cubicBezTo>
                  <a:cubicBezTo>
                    <a:pt x="122" y="2"/>
                    <a:pt x="123" y="1"/>
                    <a:pt x="124" y="0"/>
                  </a:cubicBezTo>
                  <a:cubicBezTo>
                    <a:pt x="125" y="0"/>
                    <a:pt x="125" y="0"/>
                    <a:pt x="126" y="0"/>
                  </a:cubicBezTo>
                  <a:cubicBezTo>
                    <a:pt x="128" y="0"/>
                    <a:pt x="129" y="2"/>
                    <a:pt x="129" y="3"/>
                  </a:cubicBezTo>
                  <a:cubicBezTo>
                    <a:pt x="129" y="4"/>
                    <a:pt x="129" y="4"/>
                    <a:pt x="129" y="5"/>
                  </a:cubicBezTo>
                  <a:cubicBezTo>
                    <a:pt x="130" y="16"/>
                    <a:pt x="133" y="84"/>
                    <a:pt x="71" y="118"/>
                  </a:cubicBezTo>
                  <a:cubicBezTo>
                    <a:pt x="70" y="119"/>
                    <a:pt x="70" y="119"/>
                    <a:pt x="69" y="119"/>
                  </a:cubicBezTo>
                  <a:close/>
                  <a:moveTo>
                    <a:pt x="16" y="11"/>
                  </a:moveTo>
                  <a:cubicBezTo>
                    <a:pt x="16" y="29"/>
                    <a:pt x="19" y="82"/>
                    <a:pt x="69" y="112"/>
                  </a:cubicBezTo>
                  <a:cubicBezTo>
                    <a:pt x="120" y="82"/>
                    <a:pt x="123" y="30"/>
                    <a:pt x="123" y="11"/>
                  </a:cubicBezTo>
                  <a:cubicBezTo>
                    <a:pt x="116" y="14"/>
                    <a:pt x="105" y="15"/>
                    <a:pt x="98" y="15"/>
                  </a:cubicBezTo>
                  <a:cubicBezTo>
                    <a:pt x="89" y="15"/>
                    <a:pt x="76" y="13"/>
                    <a:pt x="70" y="9"/>
                  </a:cubicBezTo>
                  <a:cubicBezTo>
                    <a:pt x="64" y="13"/>
                    <a:pt x="50" y="15"/>
                    <a:pt x="41" y="15"/>
                  </a:cubicBezTo>
                  <a:cubicBezTo>
                    <a:pt x="34" y="15"/>
                    <a:pt x="23" y="14"/>
                    <a:pt x="16" y="11"/>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4" name="Freeform 150">
              <a:extLst>
                <a:ext uri="{FF2B5EF4-FFF2-40B4-BE49-F238E27FC236}">
                  <a16:creationId xmlns:a16="http://schemas.microsoft.com/office/drawing/2014/main" id="{1CBBA26B-860F-4CB0-9A26-041561F99243}"/>
                </a:ext>
              </a:extLst>
            </p:cNvPr>
            <p:cNvSpPr>
              <a:spLocks/>
            </p:cNvSpPr>
            <p:nvPr/>
          </p:nvSpPr>
          <p:spPr bwMode="auto">
            <a:xfrm>
              <a:off x="3806826" y="3849688"/>
              <a:ext cx="139700" cy="180975"/>
            </a:xfrm>
            <a:custGeom>
              <a:avLst/>
              <a:gdLst>
                <a:gd name="T0" fmla="*/ 3 w 44"/>
                <a:gd name="T1" fmla="*/ 57 h 57"/>
                <a:gd name="T2" fmla="*/ 1 w 44"/>
                <a:gd name="T3" fmla="*/ 56 h 57"/>
                <a:gd name="T4" fmla="*/ 2 w 44"/>
                <a:gd name="T5" fmla="*/ 51 h 57"/>
                <a:gd name="T6" fmla="*/ 38 w 44"/>
                <a:gd name="T7" fmla="*/ 3 h 57"/>
                <a:gd name="T8" fmla="*/ 42 w 44"/>
                <a:gd name="T9" fmla="*/ 1 h 57"/>
                <a:gd name="T10" fmla="*/ 44 w 44"/>
                <a:gd name="T11" fmla="*/ 5 h 57"/>
                <a:gd name="T12" fmla="*/ 5 w 44"/>
                <a:gd name="T13" fmla="*/ 57 h 57"/>
                <a:gd name="T14" fmla="*/ 3 w 4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7">
                  <a:moveTo>
                    <a:pt x="3" y="57"/>
                  </a:moveTo>
                  <a:cubicBezTo>
                    <a:pt x="2" y="57"/>
                    <a:pt x="1" y="57"/>
                    <a:pt x="1" y="56"/>
                  </a:cubicBezTo>
                  <a:cubicBezTo>
                    <a:pt x="0" y="54"/>
                    <a:pt x="0" y="52"/>
                    <a:pt x="2" y="51"/>
                  </a:cubicBezTo>
                  <a:cubicBezTo>
                    <a:pt x="21" y="41"/>
                    <a:pt x="33" y="25"/>
                    <a:pt x="38" y="3"/>
                  </a:cubicBezTo>
                  <a:cubicBezTo>
                    <a:pt x="38" y="2"/>
                    <a:pt x="40" y="0"/>
                    <a:pt x="42" y="1"/>
                  </a:cubicBezTo>
                  <a:cubicBezTo>
                    <a:pt x="43" y="1"/>
                    <a:pt x="44" y="3"/>
                    <a:pt x="44" y="5"/>
                  </a:cubicBezTo>
                  <a:cubicBezTo>
                    <a:pt x="40" y="21"/>
                    <a:pt x="30" y="43"/>
                    <a:pt x="5" y="57"/>
                  </a:cubicBezTo>
                  <a:cubicBezTo>
                    <a:pt x="4" y="57"/>
                    <a:pt x="4" y="57"/>
                    <a:pt x="3" y="5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5" name="Freeform 151">
              <a:extLst>
                <a:ext uri="{FF2B5EF4-FFF2-40B4-BE49-F238E27FC236}">
                  <a16:creationId xmlns:a16="http://schemas.microsoft.com/office/drawing/2014/main" id="{93B5F4DD-4842-4CE5-BAFF-24B621B9D54D}"/>
                </a:ext>
              </a:extLst>
            </p:cNvPr>
            <p:cNvSpPr>
              <a:spLocks/>
            </p:cNvSpPr>
            <p:nvPr/>
          </p:nvSpPr>
          <p:spPr bwMode="auto">
            <a:xfrm>
              <a:off x="3651251" y="3265488"/>
              <a:ext cx="57150" cy="19050"/>
            </a:xfrm>
            <a:custGeom>
              <a:avLst/>
              <a:gdLst>
                <a:gd name="T0" fmla="*/ 14 w 18"/>
                <a:gd name="T1" fmla="*/ 6 h 6"/>
                <a:gd name="T2" fmla="*/ 3 w 18"/>
                <a:gd name="T3" fmla="*/ 6 h 6"/>
                <a:gd name="T4" fmla="*/ 0 w 18"/>
                <a:gd name="T5" fmla="*/ 3 h 6"/>
                <a:gd name="T6" fmla="*/ 3 w 18"/>
                <a:gd name="T7" fmla="*/ 0 h 6"/>
                <a:gd name="T8" fmla="*/ 14 w 18"/>
                <a:gd name="T9" fmla="*/ 0 h 6"/>
                <a:gd name="T10" fmla="*/ 18 w 18"/>
                <a:gd name="T11" fmla="*/ 3 h 6"/>
                <a:gd name="T12" fmla="*/ 14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4" y="6"/>
                  </a:moveTo>
                  <a:cubicBezTo>
                    <a:pt x="3" y="6"/>
                    <a:pt x="3" y="6"/>
                    <a:pt x="3" y="6"/>
                  </a:cubicBezTo>
                  <a:cubicBezTo>
                    <a:pt x="1" y="6"/>
                    <a:pt x="0" y="5"/>
                    <a:pt x="0" y="3"/>
                  </a:cubicBezTo>
                  <a:cubicBezTo>
                    <a:pt x="0" y="1"/>
                    <a:pt x="1" y="0"/>
                    <a:pt x="3" y="0"/>
                  </a:cubicBezTo>
                  <a:cubicBezTo>
                    <a:pt x="14" y="0"/>
                    <a:pt x="14" y="0"/>
                    <a:pt x="14" y="0"/>
                  </a:cubicBezTo>
                  <a:cubicBezTo>
                    <a:pt x="16" y="0"/>
                    <a:pt x="18" y="1"/>
                    <a:pt x="18" y="3"/>
                  </a:cubicBezTo>
                  <a:cubicBezTo>
                    <a:pt x="18" y="5"/>
                    <a:pt x="16" y="6"/>
                    <a:pt x="14" y="6"/>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6" name="Freeform 152">
              <a:extLst>
                <a:ext uri="{FF2B5EF4-FFF2-40B4-BE49-F238E27FC236}">
                  <a16:creationId xmlns:a16="http://schemas.microsoft.com/office/drawing/2014/main" id="{CF110F49-5B1D-4575-B550-BDA32E87E152}"/>
                </a:ext>
              </a:extLst>
            </p:cNvPr>
            <p:cNvSpPr>
              <a:spLocks/>
            </p:cNvSpPr>
            <p:nvPr/>
          </p:nvSpPr>
          <p:spPr bwMode="auto">
            <a:xfrm>
              <a:off x="3667126" y="3246438"/>
              <a:ext cx="22225" cy="57150"/>
            </a:xfrm>
            <a:custGeom>
              <a:avLst/>
              <a:gdLst>
                <a:gd name="T0" fmla="*/ 4 w 7"/>
                <a:gd name="T1" fmla="*/ 18 h 18"/>
                <a:gd name="T2" fmla="*/ 0 w 7"/>
                <a:gd name="T3" fmla="*/ 15 h 18"/>
                <a:gd name="T4" fmla="*/ 0 w 7"/>
                <a:gd name="T5" fmla="*/ 3 h 18"/>
                <a:gd name="T6" fmla="*/ 4 w 7"/>
                <a:gd name="T7" fmla="*/ 0 h 18"/>
                <a:gd name="T8" fmla="*/ 7 w 7"/>
                <a:gd name="T9" fmla="*/ 3 h 18"/>
                <a:gd name="T10" fmla="*/ 7 w 7"/>
                <a:gd name="T11" fmla="*/ 15 h 18"/>
                <a:gd name="T12" fmla="*/ 4 w 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4" y="18"/>
                  </a:moveTo>
                  <a:cubicBezTo>
                    <a:pt x="2" y="18"/>
                    <a:pt x="0" y="16"/>
                    <a:pt x="0" y="15"/>
                  </a:cubicBezTo>
                  <a:cubicBezTo>
                    <a:pt x="0" y="3"/>
                    <a:pt x="0" y="3"/>
                    <a:pt x="0" y="3"/>
                  </a:cubicBezTo>
                  <a:cubicBezTo>
                    <a:pt x="0" y="1"/>
                    <a:pt x="2" y="0"/>
                    <a:pt x="4" y="0"/>
                  </a:cubicBezTo>
                  <a:cubicBezTo>
                    <a:pt x="5" y="0"/>
                    <a:pt x="7" y="1"/>
                    <a:pt x="7" y="3"/>
                  </a:cubicBezTo>
                  <a:cubicBezTo>
                    <a:pt x="7" y="15"/>
                    <a:pt x="7" y="15"/>
                    <a:pt x="7" y="15"/>
                  </a:cubicBezTo>
                  <a:cubicBezTo>
                    <a:pt x="7" y="16"/>
                    <a:pt x="5" y="18"/>
                    <a:pt x="4" y="18"/>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7" name="Freeform 153">
              <a:extLst>
                <a:ext uri="{FF2B5EF4-FFF2-40B4-BE49-F238E27FC236}">
                  <a16:creationId xmlns:a16="http://schemas.microsoft.com/office/drawing/2014/main" id="{CDECD4B2-B454-40A8-AB2B-4116641F9725}"/>
                </a:ext>
              </a:extLst>
            </p:cNvPr>
            <p:cNvSpPr>
              <a:spLocks noEditPoints="1"/>
            </p:cNvSpPr>
            <p:nvPr/>
          </p:nvSpPr>
          <p:spPr bwMode="auto">
            <a:xfrm>
              <a:off x="3790951" y="3297238"/>
              <a:ext cx="69850" cy="69850"/>
            </a:xfrm>
            <a:custGeom>
              <a:avLst/>
              <a:gdLst>
                <a:gd name="T0" fmla="*/ 11 w 22"/>
                <a:gd name="T1" fmla="*/ 22 h 22"/>
                <a:gd name="T2" fmla="*/ 0 w 22"/>
                <a:gd name="T3" fmla="*/ 11 h 22"/>
                <a:gd name="T4" fmla="*/ 11 w 22"/>
                <a:gd name="T5" fmla="*/ 0 h 22"/>
                <a:gd name="T6" fmla="*/ 22 w 22"/>
                <a:gd name="T7" fmla="*/ 11 h 22"/>
                <a:gd name="T8" fmla="*/ 11 w 22"/>
                <a:gd name="T9" fmla="*/ 22 h 22"/>
                <a:gd name="T10" fmla="*/ 11 w 22"/>
                <a:gd name="T11" fmla="*/ 7 h 22"/>
                <a:gd name="T12" fmla="*/ 7 w 22"/>
                <a:gd name="T13" fmla="*/ 11 h 22"/>
                <a:gd name="T14" fmla="*/ 11 w 22"/>
                <a:gd name="T15" fmla="*/ 16 h 22"/>
                <a:gd name="T16" fmla="*/ 16 w 22"/>
                <a:gd name="T17" fmla="*/ 11 h 22"/>
                <a:gd name="T18" fmla="*/ 11 w 22"/>
                <a:gd name="T19"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7"/>
                  </a:moveTo>
                  <a:cubicBezTo>
                    <a:pt x="9" y="7"/>
                    <a:pt x="7" y="9"/>
                    <a:pt x="7" y="11"/>
                  </a:cubicBezTo>
                  <a:cubicBezTo>
                    <a:pt x="7" y="14"/>
                    <a:pt x="9" y="16"/>
                    <a:pt x="11" y="16"/>
                  </a:cubicBezTo>
                  <a:cubicBezTo>
                    <a:pt x="14" y="16"/>
                    <a:pt x="16" y="14"/>
                    <a:pt x="16" y="11"/>
                  </a:cubicBezTo>
                  <a:cubicBezTo>
                    <a:pt x="16" y="9"/>
                    <a:pt x="14" y="7"/>
                    <a:pt x="11"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8" name="Freeform 154">
              <a:extLst>
                <a:ext uri="{FF2B5EF4-FFF2-40B4-BE49-F238E27FC236}">
                  <a16:creationId xmlns:a16="http://schemas.microsoft.com/office/drawing/2014/main" id="{2E025F02-D649-46EA-911E-C9C48485C07C}"/>
                </a:ext>
              </a:extLst>
            </p:cNvPr>
            <p:cNvSpPr>
              <a:spLocks noEditPoints="1"/>
            </p:cNvSpPr>
            <p:nvPr/>
          </p:nvSpPr>
          <p:spPr bwMode="auto">
            <a:xfrm>
              <a:off x="3937001" y="3211513"/>
              <a:ext cx="101600" cy="101600"/>
            </a:xfrm>
            <a:custGeom>
              <a:avLst/>
              <a:gdLst>
                <a:gd name="T0" fmla="*/ 16 w 32"/>
                <a:gd name="T1" fmla="*/ 32 h 32"/>
                <a:gd name="T2" fmla="*/ 7 w 32"/>
                <a:gd name="T3" fmla="*/ 29 h 32"/>
                <a:gd name="T4" fmla="*/ 0 w 32"/>
                <a:gd name="T5" fmla="*/ 19 h 32"/>
                <a:gd name="T6" fmla="*/ 3 w 32"/>
                <a:gd name="T7" fmla="*/ 7 h 32"/>
                <a:gd name="T8" fmla="*/ 13 w 32"/>
                <a:gd name="T9" fmla="*/ 1 h 32"/>
                <a:gd name="T10" fmla="*/ 25 w 32"/>
                <a:gd name="T11" fmla="*/ 3 h 32"/>
                <a:gd name="T12" fmla="*/ 31 w 32"/>
                <a:gd name="T13" fmla="*/ 14 h 32"/>
                <a:gd name="T14" fmla="*/ 29 w 32"/>
                <a:gd name="T15" fmla="*/ 25 h 32"/>
                <a:gd name="T16" fmla="*/ 19 w 32"/>
                <a:gd name="T17" fmla="*/ 32 h 32"/>
                <a:gd name="T18" fmla="*/ 16 w 32"/>
                <a:gd name="T19" fmla="*/ 32 h 32"/>
                <a:gd name="T20" fmla="*/ 16 w 32"/>
                <a:gd name="T21" fmla="*/ 7 h 32"/>
                <a:gd name="T22" fmla="*/ 14 w 32"/>
                <a:gd name="T23" fmla="*/ 7 h 32"/>
                <a:gd name="T24" fmla="*/ 8 w 32"/>
                <a:gd name="T25" fmla="*/ 11 h 32"/>
                <a:gd name="T26" fmla="*/ 7 w 32"/>
                <a:gd name="T27" fmla="*/ 18 h 32"/>
                <a:gd name="T28" fmla="*/ 11 w 32"/>
                <a:gd name="T29" fmla="*/ 24 h 32"/>
                <a:gd name="T30" fmla="*/ 18 w 32"/>
                <a:gd name="T31" fmla="*/ 25 h 32"/>
                <a:gd name="T32" fmla="*/ 23 w 32"/>
                <a:gd name="T33" fmla="*/ 22 h 32"/>
                <a:gd name="T34" fmla="*/ 25 w 32"/>
                <a:gd name="T35" fmla="*/ 15 h 32"/>
                <a:gd name="T36" fmla="*/ 21 w 32"/>
                <a:gd name="T37" fmla="*/ 9 h 32"/>
                <a:gd name="T38" fmla="*/ 16 w 32"/>
                <a:gd name="T3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2">
                  <a:moveTo>
                    <a:pt x="16" y="32"/>
                  </a:moveTo>
                  <a:cubicBezTo>
                    <a:pt x="13" y="32"/>
                    <a:pt x="10" y="31"/>
                    <a:pt x="7" y="29"/>
                  </a:cubicBezTo>
                  <a:cubicBezTo>
                    <a:pt x="3" y="27"/>
                    <a:pt x="1" y="23"/>
                    <a:pt x="0" y="19"/>
                  </a:cubicBezTo>
                  <a:cubicBezTo>
                    <a:pt x="0" y="15"/>
                    <a:pt x="1" y="11"/>
                    <a:pt x="3" y="7"/>
                  </a:cubicBezTo>
                  <a:cubicBezTo>
                    <a:pt x="5" y="4"/>
                    <a:pt x="9" y="2"/>
                    <a:pt x="13" y="1"/>
                  </a:cubicBezTo>
                  <a:cubicBezTo>
                    <a:pt x="17" y="0"/>
                    <a:pt x="21" y="1"/>
                    <a:pt x="25" y="3"/>
                  </a:cubicBezTo>
                  <a:cubicBezTo>
                    <a:pt x="28" y="6"/>
                    <a:pt x="31" y="9"/>
                    <a:pt x="31" y="14"/>
                  </a:cubicBezTo>
                  <a:cubicBezTo>
                    <a:pt x="32" y="18"/>
                    <a:pt x="31" y="22"/>
                    <a:pt x="29" y="25"/>
                  </a:cubicBezTo>
                  <a:cubicBezTo>
                    <a:pt x="26" y="29"/>
                    <a:pt x="23" y="31"/>
                    <a:pt x="19" y="32"/>
                  </a:cubicBezTo>
                  <a:cubicBezTo>
                    <a:pt x="18" y="32"/>
                    <a:pt x="17" y="32"/>
                    <a:pt x="16" y="32"/>
                  </a:cubicBezTo>
                  <a:close/>
                  <a:moveTo>
                    <a:pt x="16" y="7"/>
                  </a:moveTo>
                  <a:cubicBezTo>
                    <a:pt x="15" y="7"/>
                    <a:pt x="15" y="7"/>
                    <a:pt x="14" y="7"/>
                  </a:cubicBezTo>
                  <a:cubicBezTo>
                    <a:pt x="12" y="8"/>
                    <a:pt x="10" y="9"/>
                    <a:pt x="8" y="11"/>
                  </a:cubicBezTo>
                  <a:cubicBezTo>
                    <a:pt x="7" y="13"/>
                    <a:pt x="6" y="15"/>
                    <a:pt x="7" y="18"/>
                  </a:cubicBezTo>
                  <a:cubicBezTo>
                    <a:pt x="7" y="20"/>
                    <a:pt x="9" y="22"/>
                    <a:pt x="11" y="24"/>
                  </a:cubicBezTo>
                  <a:cubicBezTo>
                    <a:pt x="13" y="25"/>
                    <a:pt x="15" y="26"/>
                    <a:pt x="18" y="25"/>
                  </a:cubicBezTo>
                  <a:cubicBezTo>
                    <a:pt x="20" y="25"/>
                    <a:pt x="22" y="24"/>
                    <a:pt x="23" y="22"/>
                  </a:cubicBezTo>
                  <a:cubicBezTo>
                    <a:pt x="25" y="20"/>
                    <a:pt x="25" y="17"/>
                    <a:pt x="25" y="15"/>
                  </a:cubicBezTo>
                  <a:cubicBezTo>
                    <a:pt x="25" y="12"/>
                    <a:pt x="23" y="10"/>
                    <a:pt x="21" y="9"/>
                  </a:cubicBezTo>
                  <a:cubicBezTo>
                    <a:pt x="20" y="8"/>
                    <a:pt x="18" y="7"/>
                    <a:pt x="16"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9" name="Freeform 155">
              <a:extLst>
                <a:ext uri="{FF2B5EF4-FFF2-40B4-BE49-F238E27FC236}">
                  <a16:creationId xmlns:a16="http://schemas.microsoft.com/office/drawing/2014/main" id="{B99DB42F-43D5-4010-A061-D1F91426C3A4}"/>
                </a:ext>
              </a:extLst>
            </p:cNvPr>
            <p:cNvSpPr>
              <a:spLocks/>
            </p:cNvSpPr>
            <p:nvPr/>
          </p:nvSpPr>
          <p:spPr bwMode="auto">
            <a:xfrm>
              <a:off x="4073526" y="3341688"/>
              <a:ext cx="47625" cy="47625"/>
            </a:xfrm>
            <a:custGeom>
              <a:avLst/>
              <a:gdLst>
                <a:gd name="T0" fmla="*/ 11 w 15"/>
                <a:gd name="T1" fmla="*/ 15 h 15"/>
                <a:gd name="T2" fmla="*/ 9 w 15"/>
                <a:gd name="T3" fmla="*/ 14 h 15"/>
                <a:gd name="T4" fmla="*/ 1 w 15"/>
                <a:gd name="T5" fmla="*/ 6 h 15"/>
                <a:gd name="T6" fmla="*/ 1 w 15"/>
                <a:gd name="T7" fmla="*/ 1 h 15"/>
                <a:gd name="T8" fmla="*/ 6 w 15"/>
                <a:gd name="T9" fmla="*/ 1 h 15"/>
                <a:gd name="T10" fmla="*/ 14 w 15"/>
                <a:gd name="T11" fmla="*/ 9 h 15"/>
                <a:gd name="T12" fmla="*/ 14 w 15"/>
                <a:gd name="T13" fmla="*/ 14 h 15"/>
                <a:gd name="T14" fmla="*/ 11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1" y="15"/>
                  </a:moveTo>
                  <a:cubicBezTo>
                    <a:pt x="11" y="15"/>
                    <a:pt x="10" y="15"/>
                    <a:pt x="9" y="14"/>
                  </a:cubicBezTo>
                  <a:cubicBezTo>
                    <a:pt x="1" y="6"/>
                    <a:pt x="1" y="6"/>
                    <a:pt x="1" y="6"/>
                  </a:cubicBezTo>
                  <a:cubicBezTo>
                    <a:pt x="0" y="5"/>
                    <a:pt x="0" y="3"/>
                    <a:pt x="1" y="1"/>
                  </a:cubicBezTo>
                  <a:cubicBezTo>
                    <a:pt x="2" y="0"/>
                    <a:pt x="4" y="0"/>
                    <a:pt x="6" y="1"/>
                  </a:cubicBezTo>
                  <a:cubicBezTo>
                    <a:pt x="14" y="9"/>
                    <a:pt x="14" y="9"/>
                    <a:pt x="14" y="9"/>
                  </a:cubicBezTo>
                  <a:cubicBezTo>
                    <a:pt x="15" y="11"/>
                    <a:pt x="15" y="13"/>
                    <a:pt x="14" y="14"/>
                  </a:cubicBezTo>
                  <a:cubicBezTo>
                    <a:pt x="13" y="15"/>
                    <a:pt x="12" y="15"/>
                    <a:pt x="11" y="1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0" name="Freeform 156">
              <a:extLst>
                <a:ext uri="{FF2B5EF4-FFF2-40B4-BE49-F238E27FC236}">
                  <a16:creationId xmlns:a16="http://schemas.microsoft.com/office/drawing/2014/main" id="{1FDB1769-6679-436F-BAC8-8599D411FEEE}"/>
                </a:ext>
              </a:extLst>
            </p:cNvPr>
            <p:cNvSpPr>
              <a:spLocks/>
            </p:cNvSpPr>
            <p:nvPr/>
          </p:nvSpPr>
          <p:spPr bwMode="auto">
            <a:xfrm>
              <a:off x="4073526" y="3341688"/>
              <a:ext cx="47625" cy="47625"/>
            </a:xfrm>
            <a:custGeom>
              <a:avLst/>
              <a:gdLst>
                <a:gd name="T0" fmla="*/ 3 w 15"/>
                <a:gd name="T1" fmla="*/ 15 h 15"/>
                <a:gd name="T2" fmla="*/ 1 w 15"/>
                <a:gd name="T3" fmla="*/ 14 h 15"/>
                <a:gd name="T4" fmla="*/ 1 w 15"/>
                <a:gd name="T5" fmla="*/ 9 h 15"/>
                <a:gd name="T6" fmla="*/ 9 w 15"/>
                <a:gd name="T7" fmla="*/ 1 h 15"/>
                <a:gd name="T8" fmla="*/ 14 w 15"/>
                <a:gd name="T9" fmla="*/ 1 h 15"/>
                <a:gd name="T10" fmla="*/ 14 w 15"/>
                <a:gd name="T11" fmla="*/ 6 h 15"/>
                <a:gd name="T12" fmla="*/ 6 w 15"/>
                <a:gd name="T13" fmla="*/ 14 h 15"/>
                <a:gd name="T14" fmla="*/ 3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3" y="15"/>
                  </a:moveTo>
                  <a:cubicBezTo>
                    <a:pt x="3" y="15"/>
                    <a:pt x="2" y="15"/>
                    <a:pt x="1" y="14"/>
                  </a:cubicBezTo>
                  <a:cubicBezTo>
                    <a:pt x="0" y="13"/>
                    <a:pt x="0" y="11"/>
                    <a:pt x="1" y="9"/>
                  </a:cubicBezTo>
                  <a:cubicBezTo>
                    <a:pt x="9" y="1"/>
                    <a:pt x="9" y="1"/>
                    <a:pt x="9" y="1"/>
                  </a:cubicBezTo>
                  <a:cubicBezTo>
                    <a:pt x="10" y="0"/>
                    <a:pt x="13" y="0"/>
                    <a:pt x="14" y="1"/>
                  </a:cubicBezTo>
                  <a:cubicBezTo>
                    <a:pt x="15" y="3"/>
                    <a:pt x="15" y="5"/>
                    <a:pt x="14" y="6"/>
                  </a:cubicBezTo>
                  <a:cubicBezTo>
                    <a:pt x="6" y="14"/>
                    <a:pt x="6" y="14"/>
                    <a:pt x="6" y="14"/>
                  </a:cubicBezTo>
                  <a:cubicBezTo>
                    <a:pt x="5" y="15"/>
                    <a:pt x="4" y="15"/>
                    <a:pt x="3" y="1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3" name="Group 232">
            <a:extLst>
              <a:ext uri="{FF2B5EF4-FFF2-40B4-BE49-F238E27FC236}">
                <a16:creationId xmlns:a16="http://schemas.microsoft.com/office/drawing/2014/main" id="{CB0FF75F-E275-490E-B348-7E164F93B9E7}"/>
              </a:ext>
            </a:extLst>
          </p:cNvPr>
          <p:cNvGrpSpPr/>
          <p:nvPr/>
        </p:nvGrpSpPr>
        <p:grpSpPr>
          <a:xfrm>
            <a:off x="1645006" y="2266220"/>
            <a:ext cx="199126" cy="203793"/>
            <a:chOff x="2684463" y="4606925"/>
            <a:chExt cx="406400" cy="415925"/>
          </a:xfrm>
        </p:grpSpPr>
        <p:sp>
          <p:nvSpPr>
            <p:cNvPr id="191" name="Freeform 157">
              <a:extLst>
                <a:ext uri="{FF2B5EF4-FFF2-40B4-BE49-F238E27FC236}">
                  <a16:creationId xmlns:a16="http://schemas.microsoft.com/office/drawing/2014/main" id="{242E1595-69A3-4F31-8B4B-9AF6AD0B51B1}"/>
                </a:ext>
              </a:extLst>
            </p:cNvPr>
            <p:cNvSpPr>
              <a:spLocks noEditPoints="1"/>
            </p:cNvSpPr>
            <p:nvPr/>
          </p:nvSpPr>
          <p:spPr bwMode="auto">
            <a:xfrm>
              <a:off x="2684463" y="4667250"/>
              <a:ext cx="358775" cy="304800"/>
            </a:xfrm>
            <a:custGeom>
              <a:avLst/>
              <a:gdLst>
                <a:gd name="T0" fmla="*/ 5 w 113"/>
                <a:gd name="T1" fmla="*/ 96 h 96"/>
                <a:gd name="T2" fmla="*/ 5 w 113"/>
                <a:gd name="T3" fmla="*/ 96 h 96"/>
                <a:gd name="T4" fmla="*/ 5 w 113"/>
                <a:gd name="T5" fmla="*/ 96 h 96"/>
                <a:gd name="T6" fmla="*/ 3 w 113"/>
                <a:gd name="T7" fmla="*/ 96 h 96"/>
                <a:gd name="T8" fmla="*/ 0 w 113"/>
                <a:gd name="T9" fmla="*/ 92 h 96"/>
                <a:gd name="T10" fmla="*/ 1 w 113"/>
                <a:gd name="T11" fmla="*/ 91 h 96"/>
                <a:gd name="T12" fmla="*/ 1 w 113"/>
                <a:gd name="T13" fmla="*/ 90 h 96"/>
                <a:gd name="T14" fmla="*/ 3 w 113"/>
                <a:gd name="T15" fmla="*/ 92 h 96"/>
                <a:gd name="T16" fmla="*/ 4 w 113"/>
                <a:gd name="T17" fmla="*/ 93 h 96"/>
                <a:gd name="T18" fmla="*/ 7 w 113"/>
                <a:gd name="T19" fmla="*/ 92 h 96"/>
                <a:gd name="T20" fmla="*/ 7 w 113"/>
                <a:gd name="T21" fmla="*/ 92 h 96"/>
                <a:gd name="T22" fmla="*/ 8 w 113"/>
                <a:gd name="T23" fmla="*/ 92 h 96"/>
                <a:gd name="T24" fmla="*/ 8 w 113"/>
                <a:gd name="T25" fmla="*/ 92 h 96"/>
                <a:gd name="T26" fmla="*/ 8 w 113"/>
                <a:gd name="T27" fmla="*/ 92 h 96"/>
                <a:gd name="T28" fmla="*/ 9 w 113"/>
                <a:gd name="T29" fmla="*/ 90 h 96"/>
                <a:gd name="T30" fmla="*/ 11 w 113"/>
                <a:gd name="T31" fmla="*/ 92 h 96"/>
                <a:gd name="T32" fmla="*/ 11 w 113"/>
                <a:gd name="T33" fmla="*/ 92 h 96"/>
                <a:gd name="T34" fmla="*/ 10 w 113"/>
                <a:gd name="T35" fmla="*/ 93 h 96"/>
                <a:gd name="T36" fmla="*/ 10 w 113"/>
                <a:gd name="T37" fmla="*/ 93 h 96"/>
                <a:gd name="T38" fmla="*/ 5 w 113"/>
                <a:gd name="T39" fmla="*/ 96 h 96"/>
                <a:gd name="T40" fmla="*/ 2 w 113"/>
                <a:gd name="T41" fmla="*/ 89 h 96"/>
                <a:gd name="T42" fmla="*/ 0 w 113"/>
                <a:gd name="T43" fmla="*/ 87 h 96"/>
                <a:gd name="T44" fmla="*/ 0 w 113"/>
                <a:gd name="T45" fmla="*/ 41 h 96"/>
                <a:gd name="T46" fmla="*/ 2 w 113"/>
                <a:gd name="T47" fmla="*/ 39 h 96"/>
                <a:gd name="T48" fmla="*/ 3 w 113"/>
                <a:gd name="T49" fmla="*/ 41 h 96"/>
                <a:gd name="T50" fmla="*/ 3 w 113"/>
                <a:gd name="T51" fmla="*/ 87 h 96"/>
                <a:gd name="T52" fmla="*/ 2 w 113"/>
                <a:gd name="T53" fmla="*/ 89 h 96"/>
                <a:gd name="T54" fmla="*/ 2 w 113"/>
                <a:gd name="T55" fmla="*/ 38 h 96"/>
                <a:gd name="T56" fmla="*/ 0 w 113"/>
                <a:gd name="T57" fmla="*/ 36 h 96"/>
                <a:gd name="T58" fmla="*/ 2 w 113"/>
                <a:gd name="T59" fmla="*/ 35 h 96"/>
                <a:gd name="T60" fmla="*/ 3 w 113"/>
                <a:gd name="T61" fmla="*/ 36 h 96"/>
                <a:gd name="T62" fmla="*/ 2 w 113"/>
                <a:gd name="T63" fmla="*/ 38 h 96"/>
                <a:gd name="T64" fmla="*/ 2 w 113"/>
                <a:gd name="T65" fmla="*/ 33 h 96"/>
                <a:gd name="T66" fmla="*/ 0 w 113"/>
                <a:gd name="T67" fmla="*/ 32 h 96"/>
                <a:gd name="T68" fmla="*/ 0 w 113"/>
                <a:gd name="T69" fmla="*/ 1 h 96"/>
                <a:gd name="T70" fmla="*/ 1 w 113"/>
                <a:gd name="T71" fmla="*/ 0 h 96"/>
                <a:gd name="T72" fmla="*/ 2 w 113"/>
                <a:gd name="T73" fmla="*/ 0 h 96"/>
                <a:gd name="T74" fmla="*/ 30 w 113"/>
                <a:gd name="T75" fmla="*/ 0 h 96"/>
                <a:gd name="T76" fmla="*/ 31 w 113"/>
                <a:gd name="T77" fmla="*/ 0 h 96"/>
                <a:gd name="T78" fmla="*/ 42 w 113"/>
                <a:gd name="T79" fmla="*/ 16 h 96"/>
                <a:gd name="T80" fmla="*/ 71 w 113"/>
                <a:gd name="T81" fmla="*/ 16 h 96"/>
                <a:gd name="T82" fmla="*/ 72 w 113"/>
                <a:gd name="T83" fmla="*/ 16 h 96"/>
                <a:gd name="T84" fmla="*/ 73 w 113"/>
                <a:gd name="T85" fmla="*/ 17 h 96"/>
                <a:gd name="T86" fmla="*/ 71 w 113"/>
                <a:gd name="T87" fmla="*/ 19 h 96"/>
                <a:gd name="T88" fmla="*/ 41 w 113"/>
                <a:gd name="T89" fmla="*/ 19 h 96"/>
                <a:gd name="T90" fmla="*/ 39 w 113"/>
                <a:gd name="T91" fmla="*/ 18 h 96"/>
                <a:gd name="T92" fmla="*/ 29 w 113"/>
                <a:gd name="T93" fmla="*/ 3 h 96"/>
                <a:gd name="T94" fmla="*/ 3 w 113"/>
                <a:gd name="T95" fmla="*/ 3 h 96"/>
                <a:gd name="T96" fmla="*/ 3 w 113"/>
                <a:gd name="T97" fmla="*/ 32 h 96"/>
                <a:gd name="T98" fmla="*/ 2 w 113"/>
                <a:gd name="T99" fmla="*/ 33 h 96"/>
                <a:gd name="T100" fmla="*/ 111 w 113"/>
                <a:gd name="T101" fmla="*/ 30 h 96"/>
                <a:gd name="T102" fmla="*/ 110 w 113"/>
                <a:gd name="T103" fmla="*/ 29 h 96"/>
                <a:gd name="T104" fmla="*/ 110 w 113"/>
                <a:gd name="T105" fmla="*/ 19 h 96"/>
                <a:gd name="T106" fmla="*/ 76 w 113"/>
                <a:gd name="T107" fmla="*/ 19 h 96"/>
                <a:gd name="T108" fmla="*/ 75 w 113"/>
                <a:gd name="T109" fmla="*/ 17 h 96"/>
                <a:gd name="T110" fmla="*/ 76 w 113"/>
                <a:gd name="T111" fmla="*/ 16 h 96"/>
                <a:gd name="T112" fmla="*/ 111 w 113"/>
                <a:gd name="T113" fmla="*/ 16 h 96"/>
                <a:gd name="T114" fmla="*/ 112 w 113"/>
                <a:gd name="T115" fmla="*/ 16 h 96"/>
                <a:gd name="T116" fmla="*/ 113 w 113"/>
                <a:gd name="T117" fmla="*/ 17 h 96"/>
                <a:gd name="T118" fmla="*/ 113 w 113"/>
                <a:gd name="T119" fmla="*/ 29 h 96"/>
                <a:gd name="T120" fmla="*/ 113 w 113"/>
                <a:gd name="T121" fmla="*/ 29 h 96"/>
                <a:gd name="T122" fmla="*/ 111 w 113"/>
                <a:gd name="T12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96">
                  <a:moveTo>
                    <a:pt x="5" y="96"/>
                  </a:moveTo>
                  <a:cubicBezTo>
                    <a:pt x="5" y="96"/>
                    <a:pt x="5" y="96"/>
                    <a:pt x="5" y="96"/>
                  </a:cubicBezTo>
                  <a:cubicBezTo>
                    <a:pt x="5" y="96"/>
                    <a:pt x="5" y="96"/>
                    <a:pt x="5" y="96"/>
                  </a:cubicBezTo>
                  <a:cubicBezTo>
                    <a:pt x="5" y="96"/>
                    <a:pt x="4" y="96"/>
                    <a:pt x="3" y="96"/>
                  </a:cubicBezTo>
                  <a:cubicBezTo>
                    <a:pt x="2" y="95"/>
                    <a:pt x="1" y="94"/>
                    <a:pt x="0" y="92"/>
                  </a:cubicBezTo>
                  <a:cubicBezTo>
                    <a:pt x="0" y="92"/>
                    <a:pt x="0" y="91"/>
                    <a:pt x="1" y="91"/>
                  </a:cubicBezTo>
                  <a:cubicBezTo>
                    <a:pt x="1" y="91"/>
                    <a:pt x="1" y="91"/>
                    <a:pt x="1" y="90"/>
                  </a:cubicBezTo>
                  <a:cubicBezTo>
                    <a:pt x="2" y="90"/>
                    <a:pt x="3" y="91"/>
                    <a:pt x="3" y="92"/>
                  </a:cubicBezTo>
                  <a:cubicBezTo>
                    <a:pt x="4" y="92"/>
                    <a:pt x="4" y="93"/>
                    <a:pt x="4" y="93"/>
                  </a:cubicBezTo>
                  <a:cubicBezTo>
                    <a:pt x="6" y="93"/>
                    <a:pt x="7" y="93"/>
                    <a:pt x="7" y="92"/>
                  </a:cubicBezTo>
                  <a:cubicBezTo>
                    <a:pt x="7" y="92"/>
                    <a:pt x="7" y="92"/>
                    <a:pt x="7" y="92"/>
                  </a:cubicBezTo>
                  <a:cubicBezTo>
                    <a:pt x="7" y="92"/>
                    <a:pt x="7" y="92"/>
                    <a:pt x="8" y="92"/>
                  </a:cubicBezTo>
                  <a:cubicBezTo>
                    <a:pt x="8" y="92"/>
                    <a:pt x="8" y="92"/>
                    <a:pt x="8" y="92"/>
                  </a:cubicBezTo>
                  <a:cubicBezTo>
                    <a:pt x="8" y="92"/>
                    <a:pt x="8" y="92"/>
                    <a:pt x="8" y="92"/>
                  </a:cubicBezTo>
                  <a:cubicBezTo>
                    <a:pt x="8" y="91"/>
                    <a:pt x="9" y="90"/>
                    <a:pt x="9" y="90"/>
                  </a:cubicBezTo>
                  <a:cubicBezTo>
                    <a:pt x="10" y="91"/>
                    <a:pt x="11" y="91"/>
                    <a:pt x="11" y="92"/>
                  </a:cubicBezTo>
                  <a:cubicBezTo>
                    <a:pt x="11" y="92"/>
                    <a:pt x="11" y="92"/>
                    <a:pt x="11" y="92"/>
                  </a:cubicBezTo>
                  <a:cubicBezTo>
                    <a:pt x="11" y="92"/>
                    <a:pt x="10" y="93"/>
                    <a:pt x="10" y="93"/>
                  </a:cubicBezTo>
                  <a:cubicBezTo>
                    <a:pt x="10" y="93"/>
                    <a:pt x="10" y="93"/>
                    <a:pt x="10" y="93"/>
                  </a:cubicBezTo>
                  <a:cubicBezTo>
                    <a:pt x="10" y="95"/>
                    <a:pt x="8" y="96"/>
                    <a:pt x="5" y="96"/>
                  </a:cubicBezTo>
                  <a:close/>
                  <a:moveTo>
                    <a:pt x="2" y="89"/>
                  </a:moveTo>
                  <a:cubicBezTo>
                    <a:pt x="1" y="89"/>
                    <a:pt x="0" y="88"/>
                    <a:pt x="0" y="87"/>
                  </a:cubicBezTo>
                  <a:cubicBezTo>
                    <a:pt x="0" y="41"/>
                    <a:pt x="0" y="41"/>
                    <a:pt x="0" y="41"/>
                  </a:cubicBezTo>
                  <a:cubicBezTo>
                    <a:pt x="0" y="40"/>
                    <a:pt x="1" y="39"/>
                    <a:pt x="2" y="39"/>
                  </a:cubicBezTo>
                  <a:cubicBezTo>
                    <a:pt x="3" y="39"/>
                    <a:pt x="3" y="40"/>
                    <a:pt x="3" y="41"/>
                  </a:cubicBezTo>
                  <a:cubicBezTo>
                    <a:pt x="3" y="87"/>
                    <a:pt x="3" y="87"/>
                    <a:pt x="3" y="87"/>
                  </a:cubicBezTo>
                  <a:cubicBezTo>
                    <a:pt x="3" y="88"/>
                    <a:pt x="3" y="89"/>
                    <a:pt x="2" y="89"/>
                  </a:cubicBezTo>
                  <a:close/>
                  <a:moveTo>
                    <a:pt x="2" y="38"/>
                  </a:moveTo>
                  <a:cubicBezTo>
                    <a:pt x="1" y="38"/>
                    <a:pt x="0" y="37"/>
                    <a:pt x="0" y="36"/>
                  </a:cubicBezTo>
                  <a:cubicBezTo>
                    <a:pt x="0" y="35"/>
                    <a:pt x="1" y="35"/>
                    <a:pt x="2" y="35"/>
                  </a:cubicBezTo>
                  <a:cubicBezTo>
                    <a:pt x="3" y="35"/>
                    <a:pt x="3" y="35"/>
                    <a:pt x="3" y="36"/>
                  </a:cubicBezTo>
                  <a:cubicBezTo>
                    <a:pt x="3" y="37"/>
                    <a:pt x="3" y="38"/>
                    <a:pt x="2" y="38"/>
                  </a:cubicBezTo>
                  <a:close/>
                  <a:moveTo>
                    <a:pt x="2" y="33"/>
                  </a:moveTo>
                  <a:cubicBezTo>
                    <a:pt x="1" y="33"/>
                    <a:pt x="0" y="32"/>
                    <a:pt x="0" y="32"/>
                  </a:cubicBezTo>
                  <a:cubicBezTo>
                    <a:pt x="0" y="1"/>
                    <a:pt x="0" y="1"/>
                    <a:pt x="0" y="1"/>
                  </a:cubicBezTo>
                  <a:cubicBezTo>
                    <a:pt x="0" y="1"/>
                    <a:pt x="0" y="0"/>
                    <a:pt x="1" y="0"/>
                  </a:cubicBezTo>
                  <a:cubicBezTo>
                    <a:pt x="1" y="0"/>
                    <a:pt x="1" y="0"/>
                    <a:pt x="2" y="0"/>
                  </a:cubicBezTo>
                  <a:cubicBezTo>
                    <a:pt x="30" y="0"/>
                    <a:pt x="30" y="0"/>
                    <a:pt x="30" y="0"/>
                  </a:cubicBezTo>
                  <a:cubicBezTo>
                    <a:pt x="30" y="0"/>
                    <a:pt x="30" y="0"/>
                    <a:pt x="31" y="0"/>
                  </a:cubicBezTo>
                  <a:cubicBezTo>
                    <a:pt x="42" y="16"/>
                    <a:pt x="42" y="16"/>
                    <a:pt x="42" y="16"/>
                  </a:cubicBezTo>
                  <a:cubicBezTo>
                    <a:pt x="71" y="16"/>
                    <a:pt x="71" y="16"/>
                    <a:pt x="71" y="16"/>
                  </a:cubicBezTo>
                  <a:cubicBezTo>
                    <a:pt x="72" y="16"/>
                    <a:pt x="72" y="16"/>
                    <a:pt x="72" y="16"/>
                  </a:cubicBezTo>
                  <a:cubicBezTo>
                    <a:pt x="72" y="16"/>
                    <a:pt x="73" y="16"/>
                    <a:pt x="73" y="17"/>
                  </a:cubicBezTo>
                  <a:cubicBezTo>
                    <a:pt x="73" y="18"/>
                    <a:pt x="72" y="19"/>
                    <a:pt x="71" y="19"/>
                  </a:cubicBezTo>
                  <a:cubicBezTo>
                    <a:pt x="41" y="19"/>
                    <a:pt x="41" y="19"/>
                    <a:pt x="41" y="19"/>
                  </a:cubicBezTo>
                  <a:cubicBezTo>
                    <a:pt x="40" y="19"/>
                    <a:pt x="40" y="19"/>
                    <a:pt x="39" y="18"/>
                  </a:cubicBezTo>
                  <a:cubicBezTo>
                    <a:pt x="29" y="3"/>
                    <a:pt x="29" y="3"/>
                    <a:pt x="29" y="3"/>
                  </a:cubicBezTo>
                  <a:cubicBezTo>
                    <a:pt x="3" y="3"/>
                    <a:pt x="3" y="3"/>
                    <a:pt x="3" y="3"/>
                  </a:cubicBezTo>
                  <a:cubicBezTo>
                    <a:pt x="3" y="32"/>
                    <a:pt x="3" y="32"/>
                    <a:pt x="3" y="32"/>
                  </a:cubicBezTo>
                  <a:cubicBezTo>
                    <a:pt x="3" y="32"/>
                    <a:pt x="3" y="33"/>
                    <a:pt x="2" y="33"/>
                  </a:cubicBezTo>
                  <a:close/>
                  <a:moveTo>
                    <a:pt x="111" y="30"/>
                  </a:moveTo>
                  <a:cubicBezTo>
                    <a:pt x="110" y="30"/>
                    <a:pt x="110" y="29"/>
                    <a:pt x="110" y="29"/>
                  </a:cubicBezTo>
                  <a:cubicBezTo>
                    <a:pt x="110" y="19"/>
                    <a:pt x="110" y="19"/>
                    <a:pt x="110" y="19"/>
                  </a:cubicBezTo>
                  <a:cubicBezTo>
                    <a:pt x="76" y="19"/>
                    <a:pt x="76" y="19"/>
                    <a:pt x="76" y="19"/>
                  </a:cubicBezTo>
                  <a:cubicBezTo>
                    <a:pt x="75" y="19"/>
                    <a:pt x="75" y="18"/>
                    <a:pt x="75" y="17"/>
                  </a:cubicBezTo>
                  <a:cubicBezTo>
                    <a:pt x="75" y="16"/>
                    <a:pt x="75" y="16"/>
                    <a:pt x="76" y="16"/>
                  </a:cubicBezTo>
                  <a:cubicBezTo>
                    <a:pt x="111" y="16"/>
                    <a:pt x="111" y="16"/>
                    <a:pt x="111" y="16"/>
                  </a:cubicBezTo>
                  <a:cubicBezTo>
                    <a:pt x="112" y="16"/>
                    <a:pt x="112" y="16"/>
                    <a:pt x="112" y="16"/>
                  </a:cubicBezTo>
                  <a:cubicBezTo>
                    <a:pt x="113" y="16"/>
                    <a:pt x="113" y="17"/>
                    <a:pt x="113" y="17"/>
                  </a:cubicBezTo>
                  <a:cubicBezTo>
                    <a:pt x="113" y="29"/>
                    <a:pt x="113" y="29"/>
                    <a:pt x="113" y="29"/>
                  </a:cubicBezTo>
                  <a:cubicBezTo>
                    <a:pt x="113" y="29"/>
                    <a:pt x="113" y="29"/>
                    <a:pt x="113" y="29"/>
                  </a:cubicBezTo>
                  <a:cubicBezTo>
                    <a:pt x="113" y="29"/>
                    <a:pt x="112" y="30"/>
                    <a:pt x="111" y="3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2" name="Freeform 158">
              <a:extLst>
                <a:ext uri="{FF2B5EF4-FFF2-40B4-BE49-F238E27FC236}">
                  <a16:creationId xmlns:a16="http://schemas.microsoft.com/office/drawing/2014/main" id="{818EF411-16FF-46CA-8AF5-366A9A4FC832}"/>
                </a:ext>
              </a:extLst>
            </p:cNvPr>
            <p:cNvSpPr>
              <a:spLocks noEditPoints="1"/>
            </p:cNvSpPr>
            <p:nvPr/>
          </p:nvSpPr>
          <p:spPr bwMode="auto">
            <a:xfrm>
              <a:off x="2706688" y="4752975"/>
              <a:ext cx="384175" cy="219075"/>
            </a:xfrm>
            <a:custGeom>
              <a:avLst/>
              <a:gdLst>
                <a:gd name="T0" fmla="*/ 89 w 121"/>
                <a:gd name="T1" fmla="*/ 69 h 69"/>
                <a:gd name="T2" fmla="*/ 89 w 121"/>
                <a:gd name="T3" fmla="*/ 66 h 69"/>
                <a:gd name="T4" fmla="*/ 104 w 121"/>
                <a:gd name="T5" fmla="*/ 65 h 69"/>
                <a:gd name="T6" fmla="*/ 112 w 121"/>
                <a:gd name="T7" fmla="*/ 37 h 69"/>
                <a:gd name="T8" fmla="*/ 115 w 121"/>
                <a:gd name="T9" fmla="*/ 38 h 69"/>
                <a:gd name="T10" fmla="*/ 102 w 121"/>
                <a:gd name="T11" fmla="*/ 69 h 69"/>
                <a:gd name="T12" fmla="*/ 84 w 121"/>
                <a:gd name="T13" fmla="*/ 69 h 69"/>
                <a:gd name="T14" fmla="*/ 81 w 121"/>
                <a:gd name="T15" fmla="*/ 68 h 69"/>
                <a:gd name="T16" fmla="*/ 84 w 121"/>
                <a:gd name="T17" fmla="*/ 66 h 69"/>
                <a:gd name="T18" fmla="*/ 84 w 121"/>
                <a:gd name="T19" fmla="*/ 69 h 69"/>
                <a:gd name="T20" fmla="*/ 1 w 121"/>
                <a:gd name="T21" fmla="*/ 67 h 69"/>
                <a:gd name="T22" fmla="*/ 0 w 121"/>
                <a:gd name="T23" fmla="*/ 65 h 69"/>
                <a:gd name="T24" fmla="*/ 0 w 121"/>
                <a:gd name="T25" fmla="*/ 65 h 69"/>
                <a:gd name="T26" fmla="*/ 1 w 121"/>
                <a:gd name="T27" fmla="*/ 64 h 69"/>
                <a:gd name="T28" fmla="*/ 6 w 121"/>
                <a:gd name="T29" fmla="*/ 48 h 69"/>
                <a:gd name="T30" fmla="*/ 7 w 121"/>
                <a:gd name="T31" fmla="*/ 43 h 69"/>
                <a:gd name="T32" fmla="*/ 17 w 121"/>
                <a:gd name="T33" fmla="*/ 11 h 69"/>
                <a:gd name="T34" fmla="*/ 20 w 121"/>
                <a:gd name="T35" fmla="*/ 7 h 69"/>
                <a:gd name="T36" fmla="*/ 20 w 121"/>
                <a:gd name="T37" fmla="*/ 6 h 69"/>
                <a:gd name="T38" fmla="*/ 20 w 121"/>
                <a:gd name="T39" fmla="*/ 6 h 69"/>
                <a:gd name="T40" fmla="*/ 20 w 121"/>
                <a:gd name="T41" fmla="*/ 6 h 69"/>
                <a:gd name="T42" fmla="*/ 21 w 121"/>
                <a:gd name="T43" fmla="*/ 6 h 69"/>
                <a:gd name="T44" fmla="*/ 21 w 121"/>
                <a:gd name="T45" fmla="*/ 6 h 69"/>
                <a:gd name="T46" fmla="*/ 21 w 121"/>
                <a:gd name="T47" fmla="*/ 6 h 69"/>
                <a:gd name="T48" fmla="*/ 21 w 121"/>
                <a:gd name="T49" fmla="*/ 6 h 69"/>
                <a:gd name="T50" fmla="*/ 21 w 121"/>
                <a:gd name="T51" fmla="*/ 5 h 69"/>
                <a:gd name="T52" fmla="*/ 21 w 121"/>
                <a:gd name="T53" fmla="*/ 5 h 69"/>
                <a:gd name="T54" fmla="*/ 21 w 121"/>
                <a:gd name="T55" fmla="*/ 5 h 69"/>
                <a:gd name="T56" fmla="*/ 22 w 121"/>
                <a:gd name="T57" fmla="*/ 5 h 69"/>
                <a:gd name="T58" fmla="*/ 27 w 121"/>
                <a:gd name="T59" fmla="*/ 1 h 69"/>
                <a:gd name="T60" fmla="*/ 33 w 121"/>
                <a:gd name="T61" fmla="*/ 0 h 69"/>
                <a:gd name="T62" fmla="*/ 121 w 121"/>
                <a:gd name="T63" fmla="*/ 17 h 69"/>
                <a:gd name="T64" fmla="*/ 118 w 121"/>
                <a:gd name="T65" fmla="*/ 29 h 69"/>
                <a:gd name="T66" fmla="*/ 115 w 121"/>
                <a:gd name="T67" fmla="*/ 29 h 69"/>
                <a:gd name="T68" fmla="*/ 117 w 121"/>
                <a:gd name="T69" fmla="*/ 21 h 69"/>
                <a:gd name="T70" fmla="*/ 104 w 121"/>
                <a:gd name="T71" fmla="*/ 3 h 69"/>
                <a:gd name="T72" fmla="*/ 22 w 121"/>
                <a:gd name="T73" fmla="*/ 9 h 69"/>
                <a:gd name="T74" fmla="*/ 22 w 121"/>
                <a:gd name="T75" fmla="*/ 9 h 69"/>
                <a:gd name="T76" fmla="*/ 22 w 121"/>
                <a:gd name="T77" fmla="*/ 9 h 69"/>
                <a:gd name="T78" fmla="*/ 22 w 121"/>
                <a:gd name="T79" fmla="*/ 9 h 69"/>
                <a:gd name="T80" fmla="*/ 22 w 121"/>
                <a:gd name="T81" fmla="*/ 10 h 69"/>
                <a:gd name="T82" fmla="*/ 21 w 121"/>
                <a:gd name="T83" fmla="*/ 10 h 69"/>
                <a:gd name="T84" fmla="*/ 21 w 121"/>
                <a:gd name="T85" fmla="*/ 10 h 69"/>
                <a:gd name="T86" fmla="*/ 21 w 121"/>
                <a:gd name="T87" fmla="*/ 11 h 69"/>
                <a:gd name="T88" fmla="*/ 21 w 121"/>
                <a:gd name="T89" fmla="*/ 11 h 69"/>
                <a:gd name="T90" fmla="*/ 21 w 121"/>
                <a:gd name="T91" fmla="*/ 11 h 69"/>
                <a:gd name="T92" fmla="*/ 21 w 121"/>
                <a:gd name="T93" fmla="*/ 11 h 69"/>
                <a:gd name="T94" fmla="*/ 21 w 121"/>
                <a:gd name="T95" fmla="*/ 12 h 69"/>
                <a:gd name="T96" fmla="*/ 21 w 121"/>
                <a:gd name="T97" fmla="*/ 12 h 69"/>
                <a:gd name="T98" fmla="*/ 21 w 121"/>
                <a:gd name="T99" fmla="*/ 12 h 69"/>
                <a:gd name="T100" fmla="*/ 20 w 121"/>
                <a:gd name="T101" fmla="*/ 12 h 69"/>
                <a:gd name="T102" fmla="*/ 20 w 121"/>
                <a:gd name="T103" fmla="*/ 12 h 69"/>
                <a:gd name="T104" fmla="*/ 20 w 121"/>
                <a:gd name="T105" fmla="*/ 12 h 69"/>
                <a:gd name="T106" fmla="*/ 20 w 121"/>
                <a:gd name="T107" fmla="*/ 13 h 69"/>
                <a:gd name="T108" fmla="*/ 20 w 121"/>
                <a:gd name="T109" fmla="*/ 13 h 69"/>
                <a:gd name="T110" fmla="*/ 4 w 121"/>
                <a:gd name="T111" fmla="*/ 65 h 69"/>
                <a:gd name="T112" fmla="*/ 3 w 121"/>
                <a:gd name="T113" fmla="*/ 66 h 69"/>
                <a:gd name="T114" fmla="*/ 3 w 121"/>
                <a:gd name="T115" fmla="*/ 67 h 69"/>
                <a:gd name="T116" fmla="*/ 115 w 121"/>
                <a:gd name="T117" fmla="*/ 35 h 69"/>
                <a:gd name="T118" fmla="*/ 114 w 121"/>
                <a:gd name="T119" fmla="*/ 33 h 69"/>
                <a:gd name="T120" fmla="*/ 117 w 121"/>
                <a:gd name="T121" fmla="*/ 32 h 69"/>
                <a:gd name="T122" fmla="*/ 115 w 121"/>
                <a:gd name="T123"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69">
                  <a:moveTo>
                    <a:pt x="89" y="69"/>
                  </a:moveTo>
                  <a:cubicBezTo>
                    <a:pt x="89" y="69"/>
                    <a:pt x="89" y="69"/>
                    <a:pt x="89" y="69"/>
                  </a:cubicBezTo>
                  <a:cubicBezTo>
                    <a:pt x="88" y="69"/>
                    <a:pt x="87" y="69"/>
                    <a:pt x="87" y="68"/>
                  </a:cubicBezTo>
                  <a:cubicBezTo>
                    <a:pt x="87" y="67"/>
                    <a:pt x="88" y="66"/>
                    <a:pt x="89" y="66"/>
                  </a:cubicBezTo>
                  <a:cubicBezTo>
                    <a:pt x="102" y="66"/>
                    <a:pt x="102" y="66"/>
                    <a:pt x="102" y="66"/>
                  </a:cubicBezTo>
                  <a:cubicBezTo>
                    <a:pt x="102" y="66"/>
                    <a:pt x="103" y="66"/>
                    <a:pt x="104" y="65"/>
                  </a:cubicBezTo>
                  <a:cubicBezTo>
                    <a:pt x="112" y="37"/>
                    <a:pt x="112" y="37"/>
                    <a:pt x="112" y="37"/>
                  </a:cubicBezTo>
                  <a:cubicBezTo>
                    <a:pt x="112" y="37"/>
                    <a:pt x="112" y="37"/>
                    <a:pt x="112" y="37"/>
                  </a:cubicBezTo>
                  <a:cubicBezTo>
                    <a:pt x="113" y="36"/>
                    <a:pt x="113" y="36"/>
                    <a:pt x="114" y="36"/>
                  </a:cubicBezTo>
                  <a:cubicBezTo>
                    <a:pt x="115" y="36"/>
                    <a:pt x="116" y="37"/>
                    <a:pt x="115" y="38"/>
                  </a:cubicBezTo>
                  <a:cubicBezTo>
                    <a:pt x="107" y="66"/>
                    <a:pt x="107" y="66"/>
                    <a:pt x="107" y="66"/>
                  </a:cubicBezTo>
                  <a:cubicBezTo>
                    <a:pt x="106" y="68"/>
                    <a:pt x="104" y="69"/>
                    <a:pt x="102" y="69"/>
                  </a:cubicBezTo>
                  <a:lnTo>
                    <a:pt x="89" y="69"/>
                  </a:lnTo>
                  <a:close/>
                  <a:moveTo>
                    <a:pt x="84" y="69"/>
                  </a:moveTo>
                  <a:cubicBezTo>
                    <a:pt x="82" y="69"/>
                    <a:pt x="82" y="69"/>
                    <a:pt x="82" y="69"/>
                  </a:cubicBezTo>
                  <a:cubicBezTo>
                    <a:pt x="81" y="69"/>
                    <a:pt x="81" y="69"/>
                    <a:pt x="81" y="68"/>
                  </a:cubicBezTo>
                  <a:cubicBezTo>
                    <a:pt x="81" y="67"/>
                    <a:pt x="81" y="66"/>
                    <a:pt x="82" y="66"/>
                  </a:cubicBezTo>
                  <a:cubicBezTo>
                    <a:pt x="84" y="66"/>
                    <a:pt x="84" y="66"/>
                    <a:pt x="84" y="66"/>
                  </a:cubicBezTo>
                  <a:cubicBezTo>
                    <a:pt x="85" y="66"/>
                    <a:pt x="86" y="67"/>
                    <a:pt x="86" y="68"/>
                  </a:cubicBezTo>
                  <a:cubicBezTo>
                    <a:pt x="86" y="69"/>
                    <a:pt x="85" y="69"/>
                    <a:pt x="84" y="69"/>
                  </a:cubicBezTo>
                  <a:close/>
                  <a:moveTo>
                    <a:pt x="2" y="67"/>
                  </a:moveTo>
                  <a:cubicBezTo>
                    <a:pt x="2" y="67"/>
                    <a:pt x="1" y="67"/>
                    <a:pt x="1" y="67"/>
                  </a:cubicBezTo>
                  <a:cubicBezTo>
                    <a:pt x="1" y="67"/>
                    <a:pt x="1" y="66"/>
                    <a:pt x="0" y="66"/>
                  </a:cubicBezTo>
                  <a:cubicBezTo>
                    <a:pt x="0" y="66"/>
                    <a:pt x="0" y="66"/>
                    <a:pt x="0" y="65"/>
                  </a:cubicBezTo>
                  <a:cubicBezTo>
                    <a:pt x="0" y="65"/>
                    <a:pt x="0" y="65"/>
                    <a:pt x="0" y="65"/>
                  </a:cubicBezTo>
                  <a:cubicBezTo>
                    <a:pt x="0" y="65"/>
                    <a:pt x="0" y="65"/>
                    <a:pt x="0" y="65"/>
                  </a:cubicBezTo>
                  <a:cubicBezTo>
                    <a:pt x="0" y="65"/>
                    <a:pt x="0" y="65"/>
                    <a:pt x="1" y="65"/>
                  </a:cubicBezTo>
                  <a:cubicBezTo>
                    <a:pt x="1" y="64"/>
                    <a:pt x="1" y="64"/>
                    <a:pt x="1" y="64"/>
                  </a:cubicBezTo>
                  <a:cubicBezTo>
                    <a:pt x="6" y="48"/>
                    <a:pt x="6" y="48"/>
                    <a:pt x="6" y="48"/>
                  </a:cubicBezTo>
                  <a:cubicBezTo>
                    <a:pt x="6" y="48"/>
                    <a:pt x="6" y="48"/>
                    <a:pt x="6" y="48"/>
                  </a:cubicBezTo>
                  <a:cubicBezTo>
                    <a:pt x="7" y="43"/>
                    <a:pt x="7" y="43"/>
                    <a:pt x="7" y="43"/>
                  </a:cubicBezTo>
                  <a:cubicBezTo>
                    <a:pt x="7" y="43"/>
                    <a:pt x="7" y="43"/>
                    <a:pt x="7" y="43"/>
                  </a:cubicBezTo>
                  <a:cubicBezTo>
                    <a:pt x="17" y="11"/>
                    <a:pt x="17" y="11"/>
                    <a:pt x="17" y="11"/>
                  </a:cubicBezTo>
                  <a:cubicBezTo>
                    <a:pt x="17" y="11"/>
                    <a:pt x="17" y="11"/>
                    <a:pt x="17" y="11"/>
                  </a:cubicBezTo>
                  <a:cubicBezTo>
                    <a:pt x="18" y="10"/>
                    <a:pt x="19" y="8"/>
                    <a:pt x="20" y="7"/>
                  </a:cubicBezTo>
                  <a:cubicBezTo>
                    <a:pt x="20" y="7"/>
                    <a:pt x="20" y="7"/>
                    <a:pt x="20" y="7"/>
                  </a:cubicBezTo>
                  <a:cubicBezTo>
                    <a:pt x="20" y="7"/>
                    <a:pt x="20" y="7"/>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2" y="5"/>
                    <a:pt x="22" y="5"/>
                  </a:cubicBezTo>
                  <a:cubicBezTo>
                    <a:pt x="22" y="5"/>
                    <a:pt x="22" y="5"/>
                    <a:pt x="22" y="5"/>
                  </a:cubicBezTo>
                  <a:cubicBezTo>
                    <a:pt x="23" y="3"/>
                    <a:pt x="25" y="2"/>
                    <a:pt x="27" y="1"/>
                  </a:cubicBezTo>
                  <a:cubicBezTo>
                    <a:pt x="27" y="1"/>
                    <a:pt x="27" y="1"/>
                    <a:pt x="27" y="1"/>
                  </a:cubicBezTo>
                  <a:cubicBezTo>
                    <a:pt x="27" y="1"/>
                    <a:pt x="27" y="1"/>
                    <a:pt x="27" y="1"/>
                  </a:cubicBezTo>
                  <a:cubicBezTo>
                    <a:pt x="29" y="0"/>
                    <a:pt x="31" y="0"/>
                    <a:pt x="33" y="0"/>
                  </a:cubicBezTo>
                  <a:cubicBezTo>
                    <a:pt x="104" y="0"/>
                    <a:pt x="104" y="0"/>
                    <a:pt x="104" y="0"/>
                  </a:cubicBezTo>
                  <a:cubicBezTo>
                    <a:pt x="114" y="0"/>
                    <a:pt x="121" y="8"/>
                    <a:pt x="121" y="17"/>
                  </a:cubicBezTo>
                  <a:cubicBezTo>
                    <a:pt x="121" y="19"/>
                    <a:pt x="121" y="20"/>
                    <a:pt x="120" y="22"/>
                  </a:cubicBezTo>
                  <a:cubicBezTo>
                    <a:pt x="118" y="29"/>
                    <a:pt x="118" y="29"/>
                    <a:pt x="118" y="29"/>
                  </a:cubicBezTo>
                  <a:cubicBezTo>
                    <a:pt x="118" y="30"/>
                    <a:pt x="117" y="30"/>
                    <a:pt x="116" y="30"/>
                  </a:cubicBezTo>
                  <a:cubicBezTo>
                    <a:pt x="116" y="30"/>
                    <a:pt x="115" y="30"/>
                    <a:pt x="115" y="29"/>
                  </a:cubicBezTo>
                  <a:cubicBezTo>
                    <a:pt x="115" y="29"/>
                    <a:pt x="115" y="29"/>
                    <a:pt x="115" y="28"/>
                  </a:cubicBezTo>
                  <a:cubicBezTo>
                    <a:pt x="117" y="21"/>
                    <a:pt x="117" y="21"/>
                    <a:pt x="117" y="21"/>
                  </a:cubicBezTo>
                  <a:cubicBezTo>
                    <a:pt x="118" y="20"/>
                    <a:pt x="118" y="18"/>
                    <a:pt x="118" y="17"/>
                  </a:cubicBezTo>
                  <a:cubicBezTo>
                    <a:pt x="118" y="9"/>
                    <a:pt x="112" y="3"/>
                    <a:pt x="104" y="3"/>
                  </a:cubicBezTo>
                  <a:cubicBezTo>
                    <a:pt x="33" y="3"/>
                    <a:pt x="33" y="3"/>
                    <a:pt x="33" y="3"/>
                  </a:cubicBezTo>
                  <a:cubicBezTo>
                    <a:pt x="29" y="3"/>
                    <a:pt x="25" y="5"/>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10"/>
                    <a:pt x="21" y="10"/>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2"/>
                  </a:cubicBezTo>
                  <a:cubicBezTo>
                    <a:pt x="21" y="12"/>
                    <a:pt x="21" y="12"/>
                    <a:pt x="21" y="12"/>
                  </a:cubicBezTo>
                  <a:cubicBezTo>
                    <a:pt x="21" y="12"/>
                    <a:pt x="21" y="12"/>
                    <a:pt x="21" y="12"/>
                  </a:cubicBezTo>
                  <a:cubicBezTo>
                    <a:pt x="20" y="12"/>
                    <a:pt x="20" y="12"/>
                    <a:pt x="20" y="12"/>
                  </a:cubicBezTo>
                  <a:cubicBezTo>
                    <a:pt x="21" y="12"/>
                    <a:pt x="21" y="12"/>
                    <a:pt x="21" y="12"/>
                  </a:cubicBezTo>
                  <a:cubicBezTo>
                    <a:pt x="21" y="12"/>
                    <a:pt x="21"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3"/>
                    <a:pt x="20" y="13"/>
                    <a:pt x="20" y="13"/>
                  </a:cubicBezTo>
                  <a:cubicBezTo>
                    <a:pt x="20" y="13"/>
                    <a:pt x="20" y="13"/>
                    <a:pt x="20" y="13"/>
                  </a:cubicBezTo>
                  <a:cubicBezTo>
                    <a:pt x="20" y="13"/>
                    <a:pt x="20" y="13"/>
                    <a:pt x="20" y="13"/>
                  </a:cubicBezTo>
                  <a:cubicBezTo>
                    <a:pt x="4" y="65"/>
                    <a:pt x="4" y="65"/>
                    <a:pt x="4" y="65"/>
                  </a:cubicBezTo>
                  <a:cubicBezTo>
                    <a:pt x="4" y="65"/>
                    <a:pt x="4" y="65"/>
                    <a:pt x="4" y="65"/>
                  </a:cubicBezTo>
                  <a:cubicBezTo>
                    <a:pt x="4" y="65"/>
                    <a:pt x="4" y="65"/>
                    <a:pt x="4" y="65"/>
                  </a:cubicBezTo>
                  <a:cubicBezTo>
                    <a:pt x="4" y="65"/>
                    <a:pt x="3" y="66"/>
                    <a:pt x="3" y="66"/>
                  </a:cubicBezTo>
                  <a:cubicBezTo>
                    <a:pt x="3" y="66"/>
                    <a:pt x="3" y="66"/>
                    <a:pt x="3" y="66"/>
                  </a:cubicBezTo>
                  <a:cubicBezTo>
                    <a:pt x="3" y="66"/>
                    <a:pt x="3" y="67"/>
                    <a:pt x="3" y="67"/>
                  </a:cubicBezTo>
                  <a:cubicBezTo>
                    <a:pt x="2" y="67"/>
                    <a:pt x="2" y="67"/>
                    <a:pt x="2" y="67"/>
                  </a:cubicBezTo>
                  <a:close/>
                  <a:moveTo>
                    <a:pt x="115" y="35"/>
                  </a:moveTo>
                  <a:cubicBezTo>
                    <a:pt x="115" y="35"/>
                    <a:pt x="115" y="35"/>
                    <a:pt x="115" y="35"/>
                  </a:cubicBezTo>
                  <a:cubicBezTo>
                    <a:pt x="114" y="34"/>
                    <a:pt x="113" y="33"/>
                    <a:pt x="114" y="33"/>
                  </a:cubicBezTo>
                  <a:cubicBezTo>
                    <a:pt x="114" y="32"/>
                    <a:pt x="115" y="31"/>
                    <a:pt x="116" y="32"/>
                  </a:cubicBezTo>
                  <a:cubicBezTo>
                    <a:pt x="116" y="32"/>
                    <a:pt x="116" y="32"/>
                    <a:pt x="117" y="32"/>
                  </a:cubicBezTo>
                  <a:cubicBezTo>
                    <a:pt x="117" y="33"/>
                    <a:pt x="117" y="33"/>
                    <a:pt x="117" y="34"/>
                  </a:cubicBezTo>
                  <a:cubicBezTo>
                    <a:pt x="116" y="34"/>
                    <a:pt x="116" y="35"/>
                    <a:pt x="115" y="35"/>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3" name="Freeform 159">
              <a:extLst>
                <a:ext uri="{FF2B5EF4-FFF2-40B4-BE49-F238E27FC236}">
                  <a16:creationId xmlns:a16="http://schemas.microsoft.com/office/drawing/2014/main" id="{AE279804-220C-4C1F-9305-8212E6FDA237}"/>
                </a:ext>
              </a:extLst>
            </p:cNvPr>
            <p:cNvSpPr>
              <a:spLocks/>
            </p:cNvSpPr>
            <p:nvPr/>
          </p:nvSpPr>
          <p:spPr bwMode="auto">
            <a:xfrm>
              <a:off x="2697163" y="4962525"/>
              <a:ext cx="111125" cy="9525"/>
            </a:xfrm>
            <a:custGeom>
              <a:avLst/>
              <a:gdLst>
                <a:gd name="T0" fmla="*/ 1 w 35"/>
                <a:gd name="T1" fmla="*/ 3 h 3"/>
                <a:gd name="T2" fmla="*/ 0 w 35"/>
                <a:gd name="T3" fmla="*/ 2 h 3"/>
                <a:gd name="T4" fmla="*/ 1 w 35"/>
                <a:gd name="T5" fmla="*/ 0 h 3"/>
                <a:gd name="T6" fmla="*/ 34 w 35"/>
                <a:gd name="T7" fmla="*/ 0 h 3"/>
                <a:gd name="T8" fmla="*/ 34 w 35"/>
                <a:gd name="T9" fmla="*/ 0 h 3"/>
                <a:gd name="T10" fmla="*/ 35 w 35"/>
                <a:gd name="T11" fmla="*/ 2 h 3"/>
                <a:gd name="T12" fmla="*/ 34 w 35"/>
                <a:gd name="T13" fmla="*/ 3 h 3"/>
                <a:gd name="T14" fmla="*/ 2 w 35"/>
                <a:gd name="T15" fmla="*/ 3 h 3"/>
                <a:gd name="T16" fmla="*/ 1 w 3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
                  <a:moveTo>
                    <a:pt x="1" y="3"/>
                  </a:moveTo>
                  <a:cubicBezTo>
                    <a:pt x="1" y="3"/>
                    <a:pt x="0" y="3"/>
                    <a:pt x="0" y="2"/>
                  </a:cubicBezTo>
                  <a:cubicBezTo>
                    <a:pt x="0" y="1"/>
                    <a:pt x="1" y="0"/>
                    <a:pt x="1" y="0"/>
                  </a:cubicBezTo>
                  <a:cubicBezTo>
                    <a:pt x="34" y="0"/>
                    <a:pt x="34" y="0"/>
                    <a:pt x="34" y="0"/>
                  </a:cubicBezTo>
                  <a:cubicBezTo>
                    <a:pt x="34" y="0"/>
                    <a:pt x="34" y="0"/>
                    <a:pt x="34" y="0"/>
                  </a:cubicBezTo>
                  <a:cubicBezTo>
                    <a:pt x="35" y="0"/>
                    <a:pt x="35" y="1"/>
                    <a:pt x="35" y="2"/>
                  </a:cubicBezTo>
                  <a:cubicBezTo>
                    <a:pt x="35" y="3"/>
                    <a:pt x="35" y="3"/>
                    <a:pt x="34" y="3"/>
                  </a:cubicBezTo>
                  <a:cubicBezTo>
                    <a:pt x="2" y="3"/>
                    <a:pt x="2" y="3"/>
                    <a:pt x="2" y="3"/>
                  </a:cubicBezTo>
                  <a:cubicBezTo>
                    <a:pt x="1" y="3"/>
                    <a:pt x="1" y="3"/>
                    <a:pt x="1"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4" name="Freeform 160">
              <a:extLst>
                <a:ext uri="{FF2B5EF4-FFF2-40B4-BE49-F238E27FC236}">
                  <a16:creationId xmlns:a16="http://schemas.microsoft.com/office/drawing/2014/main" id="{15D9B08D-F387-4E13-854A-C94A56733344}"/>
                </a:ext>
              </a:extLst>
            </p:cNvPr>
            <p:cNvSpPr>
              <a:spLocks/>
            </p:cNvSpPr>
            <p:nvPr/>
          </p:nvSpPr>
          <p:spPr bwMode="auto">
            <a:xfrm>
              <a:off x="2862263" y="4632325"/>
              <a:ext cx="28575" cy="9525"/>
            </a:xfrm>
            <a:custGeom>
              <a:avLst/>
              <a:gdLst>
                <a:gd name="T0" fmla="*/ 7 w 9"/>
                <a:gd name="T1" fmla="*/ 3 h 3"/>
                <a:gd name="T2" fmla="*/ 2 w 9"/>
                <a:gd name="T3" fmla="*/ 3 h 3"/>
                <a:gd name="T4" fmla="*/ 0 w 9"/>
                <a:gd name="T5" fmla="*/ 1 h 3"/>
                <a:gd name="T6" fmla="*/ 2 w 9"/>
                <a:gd name="T7" fmla="*/ 0 h 3"/>
                <a:gd name="T8" fmla="*/ 7 w 9"/>
                <a:gd name="T9" fmla="*/ 0 h 3"/>
                <a:gd name="T10" fmla="*/ 9 w 9"/>
                <a:gd name="T11" fmla="*/ 1 h 3"/>
                <a:gd name="T12" fmla="*/ 7 w 9"/>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7" y="3"/>
                  </a:moveTo>
                  <a:cubicBezTo>
                    <a:pt x="2" y="3"/>
                    <a:pt x="2" y="3"/>
                    <a:pt x="2" y="3"/>
                  </a:cubicBezTo>
                  <a:cubicBezTo>
                    <a:pt x="1" y="3"/>
                    <a:pt x="0" y="2"/>
                    <a:pt x="0" y="1"/>
                  </a:cubicBezTo>
                  <a:cubicBezTo>
                    <a:pt x="0" y="1"/>
                    <a:pt x="1" y="0"/>
                    <a:pt x="2" y="0"/>
                  </a:cubicBezTo>
                  <a:cubicBezTo>
                    <a:pt x="7" y="0"/>
                    <a:pt x="7" y="0"/>
                    <a:pt x="7" y="0"/>
                  </a:cubicBezTo>
                  <a:cubicBezTo>
                    <a:pt x="8" y="0"/>
                    <a:pt x="9" y="1"/>
                    <a:pt x="9" y="1"/>
                  </a:cubicBezTo>
                  <a:cubicBezTo>
                    <a:pt x="9" y="2"/>
                    <a:pt x="8" y="3"/>
                    <a:pt x="7"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5" name="Freeform 161">
              <a:extLst>
                <a:ext uri="{FF2B5EF4-FFF2-40B4-BE49-F238E27FC236}">
                  <a16:creationId xmlns:a16="http://schemas.microsoft.com/office/drawing/2014/main" id="{98EBC17B-121C-41E4-8648-7A70DD78B2D9}"/>
                </a:ext>
              </a:extLst>
            </p:cNvPr>
            <p:cNvSpPr>
              <a:spLocks/>
            </p:cNvSpPr>
            <p:nvPr/>
          </p:nvSpPr>
          <p:spPr bwMode="auto">
            <a:xfrm>
              <a:off x="2871788" y="4622800"/>
              <a:ext cx="9525" cy="28575"/>
            </a:xfrm>
            <a:custGeom>
              <a:avLst/>
              <a:gdLst>
                <a:gd name="T0" fmla="*/ 2 w 3"/>
                <a:gd name="T1" fmla="*/ 9 h 9"/>
                <a:gd name="T2" fmla="*/ 0 w 3"/>
                <a:gd name="T3" fmla="*/ 7 h 9"/>
                <a:gd name="T4" fmla="*/ 0 w 3"/>
                <a:gd name="T5" fmla="*/ 2 h 9"/>
                <a:gd name="T6" fmla="*/ 2 w 3"/>
                <a:gd name="T7" fmla="*/ 0 h 9"/>
                <a:gd name="T8" fmla="*/ 3 w 3"/>
                <a:gd name="T9" fmla="*/ 2 h 9"/>
                <a:gd name="T10" fmla="*/ 3 w 3"/>
                <a:gd name="T11" fmla="*/ 7 h 9"/>
                <a:gd name="T12" fmla="*/ 2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2" y="9"/>
                  </a:moveTo>
                  <a:cubicBezTo>
                    <a:pt x="1" y="9"/>
                    <a:pt x="0" y="8"/>
                    <a:pt x="0" y="7"/>
                  </a:cubicBezTo>
                  <a:cubicBezTo>
                    <a:pt x="0" y="2"/>
                    <a:pt x="0" y="2"/>
                    <a:pt x="0" y="2"/>
                  </a:cubicBezTo>
                  <a:cubicBezTo>
                    <a:pt x="0" y="1"/>
                    <a:pt x="1" y="0"/>
                    <a:pt x="2" y="0"/>
                  </a:cubicBezTo>
                  <a:cubicBezTo>
                    <a:pt x="2" y="0"/>
                    <a:pt x="3" y="1"/>
                    <a:pt x="3" y="2"/>
                  </a:cubicBezTo>
                  <a:cubicBezTo>
                    <a:pt x="3" y="7"/>
                    <a:pt x="3" y="7"/>
                    <a:pt x="3" y="7"/>
                  </a:cubicBezTo>
                  <a:cubicBezTo>
                    <a:pt x="3" y="8"/>
                    <a:pt x="2" y="9"/>
                    <a:pt x="2" y="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6" name="Freeform 162">
              <a:extLst>
                <a:ext uri="{FF2B5EF4-FFF2-40B4-BE49-F238E27FC236}">
                  <a16:creationId xmlns:a16="http://schemas.microsoft.com/office/drawing/2014/main" id="{C6CB335F-E10F-4B3E-932A-359077720B17}"/>
                </a:ext>
              </a:extLst>
            </p:cNvPr>
            <p:cNvSpPr>
              <a:spLocks noEditPoints="1"/>
            </p:cNvSpPr>
            <p:nvPr/>
          </p:nvSpPr>
          <p:spPr bwMode="auto">
            <a:xfrm>
              <a:off x="2928938" y="4648200"/>
              <a:ext cx="34925" cy="31750"/>
            </a:xfrm>
            <a:custGeom>
              <a:avLst/>
              <a:gdLst>
                <a:gd name="T0" fmla="*/ 6 w 11"/>
                <a:gd name="T1" fmla="*/ 10 h 10"/>
                <a:gd name="T2" fmla="*/ 0 w 11"/>
                <a:gd name="T3" fmla="*/ 5 h 10"/>
                <a:gd name="T4" fmla="*/ 6 w 11"/>
                <a:gd name="T5" fmla="*/ 0 h 10"/>
                <a:gd name="T6" fmla="*/ 11 w 11"/>
                <a:gd name="T7" fmla="*/ 5 h 10"/>
                <a:gd name="T8" fmla="*/ 6 w 11"/>
                <a:gd name="T9" fmla="*/ 10 h 10"/>
                <a:gd name="T10" fmla="*/ 6 w 11"/>
                <a:gd name="T11" fmla="*/ 3 h 10"/>
                <a:gd name="T12" fmla="*/ 4 w 11"/>
                <a:gd name="T13" fmla="*/ 5 h 10"/>
                <a:gd name="T14" fmla="*/ 6 w 11"/>
                <a:gd name="T15" fmla="*/ 7 h 10"/>
                <a:gd name="T16" fmla="*/ 8 w 11"/>
                <a:gd name="T17" fmla="*/ 5 h 10"/>
                <a:gd name="T18" fmla="*/ 6 w 11"/>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10"/>
                  </a:moveTo>
                  <a:cubicBezTo>
                    <a:pt x="3" y="10"/>
                    <a:pt x="0" y="8"/>
                    <a:pt x="0" y="5"/>
                  </a:cubicBezTo>
                  <a:cubicBezTo>
                    <a:pt x="0" y="2"/>
                    <a:pt x="3" y="0"/>
                    <a:pt x="6" y="0"/>
                  </a:cubicBezTo>
                  <a:cubicBezTo>
                    <a:pt x="9" y="0"/>
                    <a:pt x="11" y="2"/>
                    <a:pt x="11" y="5"/>
                  </a:cubicBezTo>
                  <a:cubicBezTo>
                    <a:pt x="11" y="8"/>
                    <a:pt x="9" y="10"/>
                    <a:pt x="6" y="10"/>
                  </a:cubicBezTo>
                  <a:close/>
                  <a:moveTo>
                    <a:pt x="6" y="3"/>
                  </a:moveTo>
                  <a:cubicBezTo>
                    <a:pt x="5" y="3"/>
                    <a:pt x="4" y="4"/>
                    <a:pt x="4" y="5"/>
                  </a:cubicBezTo>
                  <a:cubicBezTo>
                    <a:pt x="4" y="6"/>
                    <a:pt x="5" y="7"/>
                    <a:pt x="6" y="7"/>
                  </a:cubicBezTo>
                  <a:cubicBezTo>
                    <a:pt x="7" y="7"/>
                    <a:pt x="8" y="6"/>
                    <a:pt x="8" y="5"/>
                  </a:cubicBezTo>
                  <a:cubicBezTo>
                    <a:pt x="8" y="4"/>
                    <a:pt x="7" y="3"/>
                    <a:pt x="6"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7" name="Freeform 163">
              <a:extLst>
                <a:ext uri="{FF2B5EF4-FFF2-40B4-BE49-F238E27FC236}">
                  <a16:creationId xmlns:a16="http://schemas.microsoft.com/office/drawing/2014/main" id="{6AD68187-1473-4F85-A83C-2DD35A93339B}"/>
                </a:ext>
              </a:extLst>
            </p:cNvPr>
            <p:cNvSpPr>
              <a:spLocks noEditPoints="1"/>
            </p:cNvSpPr>
            <p:nvPr/>
          </p:nvSpPr>
          <p:spPr bwMode="auto">
            <a:xfrm>
              <a:off x="2998788" y="4606925"/>
              <a:ext cx="50800" cy="47625"/>
            </a:xfrm>
            <a:custGeom>
              <a:avLst/>
              <a:gdLst>
                <a:gd name="T0" fmla="*/ 8 w 16"/>
                <a:gd name="T1" fmla="*/ 15 h 15"/>
                <a:gd name="T2" fmla="*/ 4 w 16"/>
                <a:gd name="T3" fmla="*/ 14 h 15"/>
                <a:gd name="T4" fmla="*/ 0 w 16"/>
                <a:gd name="T5" fmla="*/ 9 h 15"/>
                <a:gd name="T6" fmla="*/ 2 w 16"/>
                <a:gd name="T7" fmla="*/ 3 h 15"/>
                <a:gd name="T8" fmla="*/ 7 w 16"/>
                <a:gd name="T9" fmla="*/ 0 h 15"/>
                <a:gd name="T10" fmla="*/ 12 w 16"/>
                <a:gd name="T11" fmla="*/ 2 h 15"/>
                <a:gd name="T12" fmla="*/ 15 w 16"/>
                <a:gd name="T13" fmla="*/ 6 h 15"/>
                <a:gd name="T14" fmla="*/ 14 w 16"/>
                <a:gd name="T15" fmla="*/ 12 h 15"/>
                <a:gd name="T16" fmla="*/ 9 w 16"/>
                <a:gd name="T17" fmla="*/ 15 h 15"/>
                <a:gd name="T18" fmla="*/ 8 w 16"/>
                <a:gd name="T19" fmla="*/ 15 h 15"/>
                <a:gd name="T20" fmla="*/ 8 w 16"/>
                <a:gd name="T21" fmla="*/ 3 h 15"/>
                <a:gd name="T22" fmla="*/ 7 w 16"/>
                <a:gd name="T23" fmla="*/ 3 h 15"/>
                <a:gd name="T24" fmla="*/ 4 w 16"/>
                <a:gd name="T25" fmla="*/ 5 h 15"/>
                <a:gd name="T26" fmla="*/ 4 w 16"/>
                <a:gd name="T27" fmla="*/ 9 h 15"/>
                <a:gd name="T28" fmla="*/ 5 w 16"/>
                <a:gd name="T29" fmla="*/ 11 h 15"/>
                <a:gd name="T30" fmla="*/ 9 w 16"/>
                <a:gd name="T31" fmla="*/ 12 h 15"/>
                <a:gd name="T32" fmla="*/ 11 w 16"/>
                <a:gd name="T33" fmla="*/ 10 h 15"/>
                <a:gd name="T34" fmla="*/ 12 w 16"/>
                <a:gd name="T35" fmla="*/ 7 h 15"/>
                <a:gd name="T36" fmla="*/ 10 w 16"/>
                <a:gd name="T37" fmla="*/ 4 h 15"/>
                <a:gd name="T38" fmla="*/ 8 w 16"/>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5">
                  <a:moveTo>
                    <a:pt x="8" y="15"/>
                  </a:moveTo>
                  <a:cubicBezTo>
                    <a:pt x="6" y="15"/>
                    <a:pt x="5" y="15"/>
                    <a:pt x="4" y="14"/>
                  </a:cubicBezTo>
                  <a:cubicBezTo>
                    <a:pt x="2" y="13"/>
                    <a:pt x="1" y="11"/>
                    <a:pt x="0" y="9"/>
                  </a:cubicBezTo>
                  <a:cubicBezTo>
                    <a:pt x="0" y="7"/>
                    <a:pt x="1" y="5"/>
                    <a:pt x="2" y="3"/>
                  </a:cubicBezTo>
                  <a:cubicBezTo>
                    <a:pt x="3" y="2"/>
                    <a:pt x="5" y="1"/>
                    <a:pt x="7" y="0"/>
                  </a:cubicBezTo>
                  <a:cubicBezTo>
                    <a:pt x="9" y="0"/>
                    <a:pt x="11" y="0"/>
                    <a:pt x="12" y="2"/>
                  </a:cubicBezTo>
                  <a:cubicBezTo>
                    <a:pt x="14" y="3"/>
                    <a:pt x="15" y="4"/>
                    <a:pt x="15" y="6"/>
                  </a:cubicBezTo>
                  <a:cubicBezTo>
                    <a:pt x="16" y="8"/>
                    <a:pt x="15" y="10"/>
                    <a:pt x="14" y="12"/>
                  </a:cubicBezTo>
                  <a:cubicBezTo>
                    <a:pt x="13" y="14"/>
                    <a:pt x="11" y="15"/>
                    <a:pt x="9" y="15"/>
                  </a:cubicBezTo>
                  <a:cubicBezTo>
                    <a:pt x="9" y="15"/>
                    <a:pt x="8" y="15"/>
                    <a:pt x="8" y="15"/>
                  </a:cubicBezTo>
                  <a:close/>
                  <a:moveTo>
                    <a:pt x="8" y="3"/>
                  </a:moveTo>
                  <a:cubicBezTo>
                    <a:pt x="8" y="3"/>
                    <a:pt x="7" y="3"/>
                    <a:pt x="7" y="3"/>
                  </a:cubicBezTo>
                  <a:cubicBezTo>
                    <a:pt x="6" y="4"/>
                    <a:pt x="5" y="4"/>
                    <a:pt x="4" y="5"/>
                  </a:cubicBezTo>
                  <a:cubicBezTo>
                    <a:pt x="4" y="6"/>
                    <a:pt x="3" y="7"/>
                    <a:pt x="4" y="9"/>
                  </a:cubicBezTo>
                  <a:cubicBezTo>
                    <a:pt x="4" y="10"/>
                    <a:pt x="4" y="11"/>
                    <a:pt x="5" y="11"/>
                  </a:cubicBezTo>
                  <a:cubicBezTo>
                    <a:pt x="6" y="12"/>
                    <a:pt x="7" y="12"/>
                    <a:pt x="9" y="12"/>
                  </a:cubicBezTo>
                  <a:cubicBezTo>
                    <a:pt x="10" y="12"/>
                    <a:pt x="11" y="11"/>
                    <a:pt x="11" y="10"/>
                  </a:cubicBezTo>
                  <a:cubicBezTo>
                    <a:pt x="12" y="9"/>
                    <a:pt x="12" y="8"/>
                    <a:pt x="12" y="7"/>
                  </a:cubicBezTo>
                  <a:cubicBezTo>
                    <a:pt x="12" y="6"/>
                    <a:pt x="11" y="5"/>
                    <a:pt x="10" y="4"/>
                  </a:cubicBezTo>
                  <a:cubicBezTo>
                    <a:pt x="10" y="4"/>
                    <a:pt x="9" y="3"/>
                    <a:pt x="8"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8" name="Freeform 164">
              <a:extLst>
                <a:ext uri="{FF2B5EF4-FFF2-40B4-BE49-F238E27FC236}">
                  <a16:creationId xmlns:a16="http://schemas.microsoft.com/office/drawing/2014/main" id="{73B771A4-E05E-4809-B05C-BF1B132961A2}"/>
                </a:ext>
              </a:extLst>
            </p:cNvPr>
            <p:cNvSpPr>
              <a:spLocks/>
            </p:cNvSpPr>
            <p:nvPr/>
          </p:nvSpPr>
          <p:spPr bwMode="auto">
            <a:xfrm>
              <a:off x="3065463" y="4670425"/>
              <a:ext cx="22225" cy="22225"/>
            </a:xfrm>
            <a:custGeom>
              <a:avLst/>
              <a:gdLst>
                <a:gd name="T0" fmla="*/ 5 w 7"/>
                <a:gd name="T1" fmla="*/ 7 h 7"/>
                <a:gd name="T2" fmla="*/ 4 w 7"/>
                <a:gd name="T3" fmla="*/ 6 h 7"/>
                <a:gd name="T4" fmla="*/ 0 w 7"/>
                <a:gd name="T5" fmla="*/ 2 h 7"/>
                <a:gd name="T6" fmla="*/ 0 w 7"/>
                <a:gd name="T7" fmla="*/ 0 h 7"/>
                <a:gd name="T8" fmla="*/ 2 w 7"/>
                <a:gd name="T9" fmla="*/ 0 h 7"/>
                <a:gd name="T10" fmla="*/ 6 w 7"/>
                <a:gd name="T11" fmla="*/ 4 h 7"/>
                <a:gd name="T12" fmla="*/ 6 w 7"/>
                <a:gd name="T13" fmla="*/ 6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5" y="7"/>
                    <a:pt x="4" y="6"/>
                    <a:pt x="4" y="6"/>
                  </a:cubicBezTo>
                  <a:cubicBezTo>
                    <a:pt x="0" y="2"/>
                    <a:pt x="0" y="2"/>
                    <a:pt x="0" y="2"/>
                  </a:cubicBezTo>
                  <a:cubicBezTo>
                    <a:pt x="0" y="2"/>
                    <a:pt x="0" y="1"/>
                    <a:pt x="0" y="0"/>
                  </a:cubicBezTo>
                  <a:cubicBezTo>
                    <a:pt x="1" y="0"/>
                    <a:pt x="2" y="0"/>
                    <a:pt x="2" y="0"/>
                  </a:cubicBezTo>
                  <a:cubicBezTo>
                    <a:pt x="6" y="4"/>
                    <a:pt x="6" y="4"/>
                    <a:pt x="6" y="4"/>
                  </a:cubicBezTo>
                  <a:cubicBezTo>
                    <a:pt x="7" y="5"/>
                    <a:pt x="7" y="6"/>
                    <a:pt x="6" y="6"/>
                  </a:cubicBezTo>
                  <a:cubicBezTo>
                    <a:pt x="6" y="6"/>
                    <a:pt x="6" y="7"/>
                    <a:pt x="5"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9" name="Freeform 165">
              <a:extLst>
                <a:ext uri="{FF2B5EF4-FFF2-40B4-BE49-F238E27FC236}">
                  <a16:creationId xmlns:a16="http://schemas.microsoft.com/office/drawing/2014/main" id="{75DC3163-68D2-40F6-94DA-91ABAD7C3FB3}"/>
                </a:ext>
              </a:extLst>
            </p:cNvPr>
            <p:cNvSpPr>
              <a:spLocks/>
            </p:cNvSpPr>
            <p:nvPr/>
          </p:nvSpPr>
          <p:spPr bwMode="auto">
            <a:xfrm>
              <a:off x="3065463" y="4670425"/>
              <a:ext cx="22225" cy="22225"/>
            </a:xfrm>
            <a:custGeom>
              <a:avLst/>
              <a:gdLst>
                <a:gd name="T0" fmla="*/ 1 w 7"/>
                <a:gd name="T1" fmla="*/ 7 h 7"/>
                <a:gd name="T2" fmla="*/ 0 w 7"/>
                <a:gd name="T3" fmla="*/ 6 h 7"/>
                <a:gd name="T4" fmla="*/ 0 w 7"/>
                <a:gd name="T5" fmla="*/ 4 h 7"/>
                <a:gd name="T6" fmla="*/ 4 w 7"/>
                <a:gd name="T7" fmla="*/ 0 h 7"/>
                <a:gd name="T8" fmla="*/ 6 w 7"/>
                <a:gd name="T9" fmla="*/ 0 h 7"/>
                <a:gd name="T10" fmla="*/ 6 w 7"/>
                <a:gd name="T11" fmla="*/ 2 h 7"/>
                <a:gd name="T12" fmla="*/ 2 w 7"/>
                <a:gd name="T13" fmla="*/ 6 h 7"/>
                <a:gd name="T14" fmla="*/ 1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7"/>
                  </a:moveTo>
                  <a:cubicBezTo>
                    <a:pt x="1" y="7"/>
                    <a:pt x="1" y="6"/>
                    <a:pt x="0" y="6"/>
                  </a:cubicBezTo>
                  <a:cubicBezTo>
                    <a:pt x="0" y="6"/>
                    <a:pt x="0" y="5"/>
                    <a:pt x="0" y="4"/>
                  </a:cubicBezTo>
                  <a:cubicBezTo>
                    <a:pt x="4" y="0"/>
                    <a:pt x="4" y="0"/>
                    <a:pt x="4" y="0"/>
                  </a:cubicBezTo>
                  <a:cubicBezTo>
                    <a:pt x="5" y="0"/>
                    <a:pt x="6" y="0"/>
                    <a:pt x="6" y="0"/>
                  </a:cubicBezTo>
                  <a:cubicBezTo>
                    <a:pt x="7" y="1"/>
                    <a:pt x="7" y="2"/>
                    <a:pt x="6" y="2"/>
                  </a:cubicBezTo>
                  <a:cubicBezTo>
                    <a:pt x="2" y="6"/>
                    <a:pt x="2" y="6"/>
                    <a:pt x="2" y="6"/>
                  </a:cubicBezTo>
                  <a:cubicBezTo>
                    <a:pt x="2" y="6"/>
                    <a:pt x="2" y="7"/>
                    <a:pt x="1"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0" name="Freeform 166">
              <a:extLst>
                <a:ext uri="{FF2B5EF4-FFF2-40B4-BE49-F238E27FC236}">
                  <a16:creationId xmlns:a16="http://schemas.microsoft.com/office/drawing/2014/main" id="{5CE46F64-E078-4058-A01C-DCA9A8065B21}"/>
                </a:ext>
              </a:extLst>
            </p:cNvPr>
            <p:cNvSpPr>
              <a:spLocks noEditPoints="1"/>
            </p:cNvSpPr>
            <p:nvPr/>
          </p:nvSpPr>
          <p:spPr bwMode="auto">
            <a:xfrm>
              <a:off x="2820988" y="4911725"/>
              <a:ext cx="133350" cy="111125"/>
            </a:xfrm>
            <a:custGeom>
              <a:avLst/>
              <a:gdLst>
                <a:gd name="T0" fmla="*/ 21 w 42"/>
                <a:gd name="T1" fmla="*/ 35 h 35"/>
                <a:gd name="T2" fmla="*/ 0 w 42"/>
                <a:gd name="T3" fmla="*/ 14 h 35"/>
                <a:gd name="T4" fmla="*/ 0 w 42"/>
                <a:gd name="T5" fmla="*/ 6 h 35"/>
                <a:gd name="T6" fmla="*/ 6 w 42"/>
                <a:gd name="T7" fmla="*/ 0 h 35"/>
                <a:gd name="T8" fmla="*/ 36 w 42"/>
                <a:gd name="T9" fmla="*/ 0 h 35"/>
                <a:gd name="T10" fmla="*/ 42 w 42"/>
                <a:gd name="T11" fmla="*/ 6 h 35"/>
                <a:gd name="T12" fmla="*/ 42 w 42"/>
                <a:gd name="T13" fmla="*/ 14 h 35"/>
                <a:gd name="T14" fmla="*/ 21 w 42"/>
                <a:gd name="T15" fmla="*/ 35 h 35"/>
                <a:gd name="T16" fmla="*/ 6 w 42"/>
                <a:gd name="T17" fmla="*/ 3 h 35"/>
                <a:gd name="T18" fmla="*/ 3 w 42"/>
                <a:gd name="T19" fmla="*/ 6 h 35"/>
                <a:gd name="T20" fmla="*/ 3 w 42"/>
                <a:gd name="T21" fmla="*/ 14 h 35"/>
                <a:gd name="T22" fmla="*/ 21 w 42"/>
                <a:gd name="T23" fmla="*/ 32 h 35"/>
                <a:gd name="T24" fmla="*/ 39 w 42"/>
                <a:gd name="T25" fmla="*/ 14 h 35"/>
                <a:gd name="T26" fmla="*/ 39 w 42"/>
                <a:gd name="T27" fmla="*/ 6 h 35"/>
                <a:gd name="T28" fmla="*/ 36 w 42"/>
                <a:gd name="T29" fmla="*/ 3 h 35"/>
                <a:gd name="T30" fmla="*/ 6 w 42"/>
                <a:gd name="T3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5">
                  <a:moveTo>
                    <a:pt x="21" y="35"/>
                  </a:moveTo>
                  <a:cubicBezTo>
                    <a:pt x="10" y="35"/>
                    <a:pt x="0" y="25"/>
                    <a:pt x="0" y="14"/>
                  </a:cubicBezTo>
                  <a:cubicBezTo>
                    <a:pt x="0" y="6"/>
                    <a:pt x="0" y="6"/>
                    <a:pt x="0" y="6"/>
                  </a:cubicBezTo>
                  <a:cubicBezTo>
                    <a:pt x="0" y="2"/>
                    <a:pt x="3" y="0"/>
                    <a:pt x="6" y="0"/>
                  </a:cubicBezTo>
                  <a:cubicBezTo>
                    <a:pt x="36" y="0"/>
                    <a:pt x="36" y="0"/>
                    <a:pt x="36" y="0"/>
                  </a:cubicBezTo>
                  <a:cubicBezTo>
                    <a:pt x="40" y="0"/>
                    <a:pt x="42" y="2"/>
                    <a:pt x="42" y="6"/>
                  </a:cubicBezTo>
                  <a:cubicBezTo>
                    <a:pt x="42" y="14"/>
                    <a:pt x="42" y="14"/>
                    <a:pt x="42" y="14"/>
                  </a:cubicBezTo>
                  <a:cubicBezTo>
                    <a:pt x="42" y="25"/>
                    <a:pt x="33" y="35"/>
                    <a:pt x="21" y="35"/>
                  </a:cubicBezTo>
                  <a:close/>
                  <a:moveTo>
                    <a:pt x="6" y="3"/>
                  </a:moveTo>
                  <a:cubicBezTo>
                    <a:pt x="5" y="3"/>
                    <a:pt x="3" y="4"/>
                    <a:pt x="3" y="6"/>
                  </a:cubicBezTo>
                  <a:cubicBezTo>
                    <a:pt x="3" y="14"/>
                    <a:pt x="3" y="14"/>
                    <a:pt x="3" y="14"/>
                  </a:cubicBezTo>
                  <a:cubicBezTo>
                    <a:pt x="3" y="23"/>
                    <a:pt x="11" y="32"/>
                    <a:pt x="21" y="32"/>
                  </a:cubicBezTo>
                  <a:cubicBezTo>
                    <a:pt x="31" y="32"/>
                    <a:pt x="39" y="23"/>
                    <a:pt x="39" y="14"/>
                  </a:cubicBezTo>
                  <a:cubicBezTo>
                    <a:pt x="39" y="6"/>
                    <a:pt x="39" y="6"/>
                    <a:pt x="39" y="6"/>
                  </a:cubicBezTo>
                  <a:cubicBezTo>
                    <a:pt x="39" y="4"/>
                    <a:pt x="38" y="3"/>
                    <a:pt x="36" y="3"/>
                  </a:cubicBezTo>
                  <a:lnTo>
                    <a:pt x="6" y="3"/>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1" name="Freeform 167">
              <a:extLst>
                <a:ext uri="{FF2B5EF4-FFF2-40B4-BE49-F238E27FC236}">
                  <a16:creationId xmlns:a16="http://schemas.microsoft.com/office/drawing/2014/main" id="{353024BE-BF4C-4A4F-A9CD-2E9401493C46}"/>
                </a:ext>
              </a:extLst>
            </p:cNvPr>
            <p:cNvSpPr>
              <a:spLocks/>
            </p:cNvSpPr>
            <p:nvPr/>
          </p:nvSpPr>
          <p:spPr bwMode="auto">
            <a:xfrm>
              <a:off x="2884488" y="4946650"/>
              <a:ext cx="41275" cy="41275"/>
            </a:xfrm>
            <a:custGeom>
              <a:avLst/>
              <a:gdLst>
                <a:gd name="T0" fmla="*/ 1 w 13"/>
                <a:gd name="T1" fmla="*/ 13 h 13"/>
                <a:gd name="T2" fmla="*/ 0 w 13"/>
                <a:gd name="T3" fmla="*/ 12 h 13"/>
                <a:gd name="T4" fmla="*/ 1 w 13"/>
                <a:gd name="T5" fmla="*/ 10 h 13"/>
                <a:gd name="T6" fmla="*/ 10 w 13"/>
                <a:gd name="T7" fmla="*/ 2 h 13"/>
                <a:gd name="T8" fmla="*/ 11 w 13"/>
                <a:gd name="T9" fmla="*/ 0 h 13"/>
                <a:gd name="T10" fmla="*/ 13 w 13"/>
                <a:gd name="T11" fmla="*/ 2 h 13"/>
                <a:gd name="T12" fmla="*/ 1 w 13"/>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 y="13"/>
                  </a:moveTo>
                  <a:cubicBezTo>
                    <a:pt x="0" y="13"/>
                    <a:pt x="0" y="13"/>
                    <a:pt x="0" y="12"/>
                  </a:cubicBezTo>
                  <a:cubicBezTo>
                    <a:pt x="0" y="11"/>
                    <a:pt x="0" y="10"/>
                    <a:pt x="1" y="10"/>
                  </a:cubicBezTo>
                  <a:cubicBezTo>
                    <a:pt x="6" y="10"/>
                    <a:pt x="10" y="6"/>
                    <a:pt x="10" y="2"/>
                  </a:cubicBezTo>
                  <a:cubicBezTo>
                    <a:pt x="10" y="1"/>
                    <a:pt x="11" y="0"/>
                    <a:pt x="11" y="0"/>
                  </a:cubicBezTo>
                  <a:cubicBezTo>
                    <a:pt x="12" y="0"/>
                    <a:pt x="13" y="1"/>
                    <a:pt x="13" y="2"/>
                  </a:cubicBezTo>
                  <a:cubicBezTo>
                    <a:pt x="13" y="8"/>
                    <a:pt x="8" y="13"/>
                    <a:pt x="1" y="1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2" name="Freeform 168">
              <a:extLst>
                <a:ext uri="{FF2B5EF4-FFF2-40B4-BE49-F238E27FC236}">
                  <a16:creationId xmlns:a16="http://schemas.microsoft.com/office/drawing/2014/main" id="{832BFD2C-6368-44FD-A19E-5140F1FFBFDB}"/>
                </a:ext>
              </a:extLst>
            </p:cNvPr>
            <p:cNvSpPr>
              <a:spLocks noEditPoints="1"/>
            </p:cNvSpPr>
            <p:nvPr/>
          </p:nvSpPr>
          <p:spPr bwMode="auto">
            <a:xfrm>
              <a:off x="2833688" y="4838700"/>
              <a:ext cx="111125" cy="82550"/>
            </a:xfrm>
            <a:custGeom>
              <a:avLst/>
              <a:gdLst>
                <a:gd name="T0" fmla="*/ 33 w 35"/>
                <a:gd name="T1" fmla="*/ 26 h 26"/>
                <a:gd name="T2" fmla="*/ 1 w 35"/>
                <a:gd name="T3" fmla="*/ 26 h 26"/>
                <a:gd name="T4" fmla="*/ 0 w 35"/>
                <a:gd name="T5" fmla="*/ 24 h 26"/>
                <a:gd name="T6" fmla="*/ 0 w 35"/>
                <a:gd name="T7" fmla="*/ 18 h 26"/>
                <a:gd name="T8" fmla="*/ 17 w 35"/>
                <a:gd name="T9" fmla="*/ 0 h 26"/>
                <a:gd name="T10" fmla="*/ 35 w 35"/>
                <a:gd name="T11" fmla="*/ 18 h 26"/>
                <a:gd name="T12" fmla="*/ 35 w 35"/>
                <a:gd name="T13" fmla="*/ 24 h 26"/>
                <a:gd name="T14" fmla="*/ 33 w 35"/>
                <a:gd name="T15" fmla="*/ 26 h 26"/>
                <a:gd name="T16" fmla="*/ 3 w 35"/>
                <a:gd name="T17" fmla="*/ 23 h 26"/>
                <a:gd name="T18" fmla="*/ 31 w 35"/>
                <a:gd name="T19" fmla="*/ 23 h 26"/>
                <a:gd name="T20" fmla="*/ 31 w 35"/>
                <a:gd name="T21" fmla="*/ 18 h 26"/>
                <a:gd name="T22" fmla="*/ 17 w 35"/>
                <a:gd name="T23" fmla="*/ 4 h 26"/>
                <a:gd name="T24" fmla="*/ 3 w 35"/>
                <a:gd name="T25" fmla="*/ 18 h 26"/>
                <a:gd name="T26" fmla="*/ 3 w 35"/>
                <a:gd name="T27"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3" y="26"/>
                  </a:moveTo>
                  <a:cubicBezTo>
                    <a:pt x="1" y="26"/>
                    <a:pt x="1" y="26"/>
                    <a:pt x="1" y="26"/>
                  </a:cubicBezTo>
                  <a:cubicBezTo>
                    <a:pt x="0" y="26"/>
                    <a:pt x="0" y="25"/>
                    <a:pt x="0" y="24"/>
                  </a:cubicBezTo>
                  <a:cubicBezTo>
                    <a:pt x="0" y="18"/>
                    <a:pt x="0" y="18"/>
                    <a:pt x="0" y="18"/>
                  </a:cubicBezTo>
                  <a:cubicBezTo>
                    <a:pt x="0" y="8"/>
                    <a:pt x="8" y="0"/>
                    <a:pt x="17" y="0"/>
                  </a:cubicBezTo>
                  <a:cubicBezTo>
                    <a:pt x="27" y="0"/>
                    <a:pt x="35" y="8"/>
                    <a:pt x="35" y="18"/>
                  </a:cubicBezTo>
                  <a:cubicBezTo>
                    <a:pt x="35" y="24"/>
                    <a:pt x="35" y="24"/>
                    <a:pt x="35" y="24"/>
                  </a:cubicBezTo>
                  <a:cubicBezTo>
                    <a:pt x="35" y="25"/>
                    <a:pt x="34" y="26"/>
                    <a:pt x="33" y="26"/>
                  </a:cubicBezTo>
                  <a:close/>
                  <a:moveTo>
                    <a:pt x="3" y="23"/>
                  </a:moveTo>
                  <a:cubicBezTo>
                    <a:pt x="31" y="23"/>
                    <a:pt x="31" y="23"/>
                    <a:pt x="31" y="23"/>
                  </a:cubicBezTo>
                  <a:cubicBezTo>
                    <a:pt x="31" y="18"/>
                    <a:pt x="31" y="18"/>
                    <a:pt x="31" y="18"/>
                  </a:cubicBezTo>
                  <a:cubicBezTo>
                    <a:pt x="31" y="10"/>
                    <a:pt x="25" y="4"/>
                    <a:pt x="17" y="4"/>
                  </a:cubicBezTo>
                  <a:cubicBezTo>
                    <a:pt x="9" y="4"/>
                    <a:pt x="3" y="10"/>
                    <a:pt x="3" y="18"/>
                  </a:cubicBezTo>
                  <a:lnTo>
                    <a:pt x="3" y="23"/>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9" name="Group 238">
            <a:extLst>
              <a:ext uri="{FF2B5EF4-FFF2-40B4-BE49-F238E27FC236}">
                <a16:creationId xmlns:a16="http://schemas.microsoft.com/office/drawing/2014/main" id="{F68D8A56-0E5B-43B6-ACA9-CE5FD26194D0}"/>
              </a:ext>
            </a:extLst>
          </p:cNvPr>
          <p:cNvGrpSpPr/>
          <p:nvPr/>
        </p:nvGrpSpPr>
        <p:grpSpPr>
          <a:xfrm>
            <a:off x="4436658" y="2417120"/>
            <a:ext cx="182791" cy="174235"/>
            <a:chOff x="8382001" y="4914900"/>
            <a:chExt cx="373062" cy="355600"/>
          </a:xfrm>
        </p:grpSpPr>
        <p:sp>
          <p:nvSpPr>
            <p:cNvPr id="203" name="Freeform 169">
              <a:extLst>
                <a:ext uri="{FF2B5EF4-FFF2-40B4-BE49-F238E27FC236}">
                  <a16:creationId xmlns:a16="http://schemas.microsoft.com/office/drawing/2014/main" id="{62981422-42A8-4207-AB24-820A09D7E6FF}"/>
                </a:ext>
              </a:extLst>
            </p:cNvPr>
            <p:cNvSpPr>
              <a:spLocks noEditPoints="1"/>
            </p:cNvSpPr>
            <p:nvPr/>
          </p:nvSpPr>
          <p:spPr bwMode="auto">
            <a:xfrm>
              <a:off x="8382001" y="4914900"/>
              <a:ext cx="254000" cy="355600"/>
            </a:xfrm>
            <a:custGeom>
              <a:avLst/>
              <a:gdLst>
                <a:gd name="T0" fmla="*/ 70 w 80"/>
                <a:gd name="T1" fmla="*/ 112 h 112"/>
                <a:gd name="T2" fmla="*/ 70 w 80"/>
                <a:gd name="T3" fmla="*/ 112 h 112"/>
                <a:gd name="T4" fmla="*/ 10 w 80"/>
                <a:gd name="T5" fmla="*/ 112 h 112"/>
                <a:gd name="T6" fmla="*/ 2 w 80"/>
                <a:gd name="T7" fmla="*/ 107 h 112"/>
                <a:gd name="T8" fmla="*/ 2 w 80"/>
                <a:gd name="T9" fmla="*/ 106 h 112"/>
                <a:gd name="T10" fmla="*/ 2 w 80"/>
                <a:gd name="T11" fmla="*/ 105 h 112"/>
                <a:gd name="T12" fmla="*/ 4 w 80"/>
                <a:gd name="T13" fmla="*/ 106 h 112"/>
                <a:gd name="T14" fmla="*/ 10 w 80"/>
                <a:gd name="T15" fmla="*/ 109 h 112"/>
                <a:gd name="T16" fmla="*/ 70 w 80"/>
                <a:gd name="T17" fmla="*/ 109 h 112"/>
                <a:gd name="T18" fmla="*/ 77 w 80"/>
                <a:gd name="T19" fmla="*/ 102 h 112"/>
                <a:gd name="T20" fmla="*/ 77 w 80"/>
                <a:gd name="T21" fmla="*/ 76 h 112"/>
                <a:gd name="T22" fmla="*/ 78 w 80"/>
                <a:gd name="T23" fmla="*/ 74 h 112"/>
                <a:gd name="T24" fmla="*/ 80 w 80"/>
                <a:gd name="T25" fmla="*/ 76 h 112"/>
                <a:gd name="T26" fmla="*/ 80 w 80"/>
                <a:gd name="T27" fmla="*/ 102 h 112"/>
                <a:gd name="T28" fmla="*/ 70 w 80"/>
                <a:gd name="T29" fmla="*/ 112 h 112"/>
                <a:gd name="T30" fmla="*/ 2 w 80"/>
                <a:gd name="T31" fmla="*/ 104 h 112"/>
                <a:gd name="T32" fmla="*/ 2 w 80"/>
                <a:gd name="T33" fmla="*/ 104 h 112"/>
                <a:gd name="T34" fmla="*/ 0 w 80"/>
                <a:gd name="T35" fmla="*/ 102 h 112"/>
                <a:gd name="T36" fmla="*/ 1 w 80"/>
                <a:gd name="T37" fmla="*/ 101 h 112"/>
                <a:gd name="T38" fmla="*/ 2 w 80"/>
                <a:gd name="T39" fmla="*/ 101 h 112"/>
                <a:gd name="T40" fmla="*/ 3 w 80"/>
                <a:gd name="T41" fmla="*/ 102 h 112"/>
                <a:gd name="T42" fmla="*/ 2 w 80"/>
                <a:gd name="T43" fmla="*/ 104 h 112"/>
                <a:gd name="T44" fmla="*/ 2 w 80"/>
                <a:gd name="T45" fmla="*/ 99 h 112"/>
                <a:gd name="T46" fmla="*/ 0 w 80"/>
                <a:gd name="T47" fmla="*/ 98 h 112"/>
                <a:gd name="T48" fmla="*/ 0 w 80"/>
                <a:gd name="T49" fmla="*/ 52 h 112"/>
                <a:gd name="T50" fmla="*/ 2 w 80"/>
                <a:gd name="T51" fmla="*/ 50 h 112"/>
                <a:gd name="T52" fmla="*/ 3 w 80"/>
                <a:gd name="T53" fmla="*/ 52 h 112"/>
                <a:gd name="T54" fmla="*/ 3 w 80"/>
                <a:gd name="T55" fmla="*/ 98 h 112"/>
                <a:gd name="T56" fmla="*/ 2 w 80"/>
                <a:gd name="T57" fmla="*/ 99 h 112"/>
                <a:gd name="T58" fmla="*/ 78 w 80"/>
                <a:gd name="T59" fmla="*/ 73 h 112"/>
                <a:gd name="T60" fmla="*/ 77 w 80"/>
                <a:gd name="T61" fmla="*/ 71 h 112"/>
                <a:gd name="T62" fmla="*/ 77 w 80"/>
                <a:gd name="T63" fmla="*/ 25 h 112"/>
                <a:gd name="T64" fmla="*/ 78 w 80"/>
                <a:gd name="T65" fmla="*/ 24 h 112"/>
                <a:gd name="T66" fmla="*/ 80 w 80"/>
                <a:gd name="T67" fmla="*/ 25 h 112"/>
                <a:gd name="T68" fmla="*/ 80 w 80"/>
                <a:gd name="T69" fmla="*/ 71 h 112"/>
                <a:gd name="T70" fmla="*/ 78 w 80"/>
                <a:gd name="T71" fmla="*/ 73 h 112"/>
                <a:gd name="T72" fmla="*/ 2 w 80"/>
                <a:gd name="T73" fmla="*/ 49 h 112"/>
                <a:gd name="T74" fmla="*/ 0 w 80"/>
                <a:gd name="T75" fmla="*/ 47 h 112"/>
                <a:gd name="T76" fmla="*/ 0 w 80"/>
                <a:gd name="T77" fmla="*/ 10 h 112"/>
                <a:gd name="T78" fmla="*/ 10 w 80"/>
                <a:gd name="T79" fmla="*/ 0 h 112"/>
                <a:gd name="T80" fmla="*/ 55 w 80"/>
                <a:gd name="T81" fmla="*/ 0 h 112"/>
                <a:gd name="T82" fmla="*/ 57 w 80"/>
                <a:gd name="T83" fmla="*/ 2 h 112"/>
                <a:gd name="T84" fmla="*/ 55 w 80"/>
                <a:gd name="T85" fmla="*/ 4 h 112"/>
                <a:gd name="T86" fmla="*/ 10 w 80"/>
                <a:gd name="T87" fmla="*/ 4 h 112"/>
                <a:gd name="T88" fmla="*/ 3 w 80"/>
                <a:gd name="T89" fmla="*/ 10 h 112"/>
                <a:gd name="T90" fmla="*/ 3 w 80"/>
                <a:gd name="T91" fmla="*/ 47 h 112"/>
                <a:gd name="T92" fmla="*/ 2 w 80"/>
                <a:gd name="T93"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 h="112">
                  <a:moveTo>
                    <a:pt x="70" y="112"/>
                  </a:moveTo>
                  <a:cubicBezTo>
                    <a:pt x="70" y="112"/>
                    <a:pt x="70" y="112"/>
                    <a:pt x="70" y="112"/>
                  </a:cubicBezTo>
                  <a:cubicBezTo>
                    <a:pt x="10" y="112"/>
                    <a:pt x="10" y="112"/>
                    <a:pt x="10" y="112"/>
                  </a:cubicBezTo>
                  <a:cubicBezTo>
                    <a:pt x="7" y="112"/>
                    <a:pt x="4" y="110"/>
                    <a:pt x="2" y="107"/>
                  </a:cubicBezTo>
                  <a:cubicBezTo>
                    <a:pt x="2" y="107"/>
                    <a:pt x="2" y="107"/>
                    <a:pt x="2" y="106"/>
                  </a:cubicBezTo>
                  <a:cubicBezTo>
                    <a:pt x="2" y="106"/>
                    <a:pt x="2" y="105"/>
                    <a:pt x="2" y="105"/>
                  </a:cubicBezTo>
                  <a:cubicBezTo>
                    <a:pt x="3" y="105"/>
                    <a:pt x="4" y="105"/>
                    <a:pt x="4" y="106"/>
                  </a:cubicBezTo>
                  <a:cubicBezTo>
                    <a:pt x="6" y="107"/>
                    <a:pt x="8" y="109"/>
                    <a:pt x="10" y="109"/>
                  </a:cubicBezTo>
                  <a:cubicBezTo>
                    <a:pt x="70" y="109"/>
                    <a:pt x="70" y="109"/>
                    <a:pt x="70" y="109"/>
                  </a:cubicBezTo>
                  <a:cubicBezTo>
                    <a:pt x="74" y="109"/>
                    <a:pt x="77" y="106"/>
                    <a:pt x="77" y="102"/>
                  </a:cubicBezTo>
                  <a:cubicBezTo>
                    <a:pt x="77" y="76"/>
                    <a:pt x="77" y="76"/>
                    <a:pt x="77" y="76"/>
                  </a:cubicBezTo>
                  <a:cubicBezTo>
                    <a:pt x="77" y="75"/>
                    <a:pt x="77" y="74"/>
                    <a:pt x="78" y="74"/>
                  </a:cubicBezTo>
                  <a:cubicBezTo>
                    <a:pt x="79" y="74"/>
                    <a:pt x="80" y="75"/>
                    <a:pt x="80" y="76"/>
                  </a:cubicBezTo>
                  <a:cubicBezTo>
                    <a:pt x="80" y="102"/>
                    <a:pt x="80" y="102"/>
                    <a:pt x="80" y="102"/>
                  </a:cubicBezTo>
                  <a:cubicBezTo>
                    <a:pt x="80" y="107"/>
                    <a:pt x="76" y="112"/>
                    <a:pt x="70" y="112"/>
                  </a:cubicBezTo>
                  <a:close/>
                  <a:moveTo>
                    <a:pt x="2" y="104"/>
                  </a:moveTo>
                  <a:cubicBezTo>
                    <a:pt x="2" y="104"/>
                    <a:pt x="2" y="104"/>
                    <a:pt x="2" y="104"/>
                  </a:cubicBezTo>
                  <a:cubicBezTo>
                    <a:pt x="1" y="104"/>
                    <a:pt x="0" y="103"/>
                    <a:pt x="0" y="102"/>
                  </a:cubicBezTo>
                  <a:cubicBezTo>
                    <a:pt x="0" y="102"/>
                    <a:pt x="0" y="101"/>
                    <a:pt x="1" y="101"/>
                  </a:cubicBezTo>
                  <a:cubicBezTo>
                    <a:pt x="1" y="101"/>
                    <a:pt x="1" y="101"/>
                    <a:pt x="2" y="101"/>
                  </a:cubicBezTo>
                  <a:cubicBezTo>
                    <a:pt x="3" y="101"/>
                    <a:pt x="3" y="101"/>
                    <a:pt x="3" y="102"/>
                  </a:cubicBezTo>
                  <a:cubicBezTo>
                    <a:pt x="3" y="103"/>
                    <a:pt x="3" y="104"/>
                    <a:pt x="2" y="104"/>
                  </a:cubicBezTo>
                  <a:close/>
                  <a:moveTo>
                    <a:pt x="2" y="99"/>
                  </a:moveTo>
                  <a:cubicBezTo>
                    <a:pt x="1" y="99"/>
                    <a:pt x="0" y="98"/>
                    <a:pt x="0" y="98"/>
                  </a:cubicBezTo>
                  <a:cubicBezTo>
                    <a:pt x="0" y="52"/>
                    <a:pt x="0" y="52"/>
                    <a:pt x="0" y="52"/>
                  </a:cubicBezTo>
                  <a:cubicBezTo>
                    <a:pt x="0" y="51"/>
                    <a:pt x="1" y="50"/>
                    <a:pt x="2" y="50"/>
                  </a:cubicBezTo>
                  <a:cubicBezTo>
                    <a:pt x="3" y="50"/>
                    <a:pt x="3" y="51"/>
                    <a:pt x="3" y="52"/>
                  </a:cubicBezTo>
                  <a:cubicBezTo>
                    <a:pt x="3" y="98"/>
                    <a:pt x="3" y="98"/>
                    <a:pt x="3" y="98"/>
                  </a:cubicBezTo>
                  <a:cubicBezTo>
                    <a:pt x="3" y="98"/>
                    <a:pt x="3" y="99"/>
                    <a:pt x="2" y="99"/>
                  </a:cubicBezTo>
                  <a:close/>
                  <a:moveTo>
                    <a:pt x="78" y="73"/>
                  </a:moveTo>
                  <a:cubicBezTo>
                    <a:pt x="77" y="73"/>
                    <a:pt x="77" y="72"/>
                    <a:pt x="77" y="71"/>
                  </a:cubicBezTo>
                  <a:cubicBezTo>
                    <a:pt x="77" y="25"/>
                    <a:pt x="77" y="25"/>
                    <a:pt x="77" y="25"/>
                  </a:cubicBezTo>
                  <a:cubicBezTo>
                    <a:pt x="77" y="25"/>
                    <a:pt x="77" y="24"/>
                    <a:pt x="78" y="24"/>
                  </a:cubicBezTo>
                  <a:cubicBezTo>
                    <a:pt x="79" y="24"/>
                    <a:pt x="80" y="25"/>
                    <a:pt x="80" y="25"/>
                  </a:cubicBezTo>
                  <a:cubicBezTo>
                    <a:pt x="80" y="71"/>
                    <a:pt x="80" y="71"/>
                    <a:pt x="80" y="71"/>
                  </a:cubicBezTo>
                  <a:cubicBezTo>
                    <a:pt x="80" y="72"/>
                    <a:pt x="79" y="73"/>
                    <a:pt x="78" y="73"/>
                  </a:cubicBezTo>
                  <a:close/>
                  <a:moveTo>
                    <a:pt x="2" y="49"/>
                  </a:moveTo>
                  <a:cubicBezTo>
                    <a:pt x="1" y="49"/>
                    <a:pt x="0" y="48"/>
                    <a:pt x="0" y="47"/>
                  </a:cubicBezTo>
                  <a:cubicBezTo>
                    <a:pt x="0" y="10"/>
                    <a:pt x="0" y="10"/>
                    <a:pt x="0" y="10"/>
                  </a:cubicBezTo>
                  <a:cubicBezTo>
                    <a:pt x="0" y="5"/>
                    <a:pt x="5" y="0"/>
                    <a:pt x="10" y="0"/>
                  </a:cubicBezTo>
                  <a:cubicBezTo>
                    <a:pt x="55" y="0"/>
                    <a:pt x="55" y="0"/>
                    <a:pt x="55" y="0"/>
                  </a:cubicBezTo>
                  <a:cubicBezTo>
                    <a:pt x="56" y="0"/>
                    <a:pt x="57" y="1"/>
                    <a:pt x="57" y="2"/>
                  </a:cubicBezTo>
                  <a:cubicBezTo>
                    <a:pt x="57" y="3"/>
                    <a:pt x="56" y="4"/>
                    <a:pt x="55" y="4"/>
                  </a:cubicBezTo>
                  <a:cubicBezTo>
                    <a:pt x="10" y="4"/>
                    <a:pt x="10" y="4"/>
                    <a:pt x="10" y="4"/>
                  </a:cubicBezTo>
                  <a:cubicBezTo>
                    <a:pt x="6" y="4"/>
                    <a:pt x="3" y="6"/>
                    <a:pt x="3" y="10"/>
                  </a:cubicBezTo>
                  <a:cubicBezTo>
                    <a:pt x="3" y="47"/>
                    <a:pt x="3" y="47"/>
                    <a:pt x="3" y="47"/>
                  </a:cubicBezTo>
                  <a:cubicBezTo>
                    <a:pt x="3" y="48"/>
                    <a:pt x="3" y="49"/>
                    <a:pt x="2" y="4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4" name="Freeform 170">
              <a:extLst>
                <a:ext uri="{FF2B5EF4-FFF2-40B4-BE49-F238E27FC236}">
                  <a16:creationId xmlns:a16="http://schemas.microsoft.com/office/drawing/2014/main" id="{50FAF8D6-22DA-4374-B314-9E2C6F8FD9F9}"/>
                </a:ext>
              </a:extLst>
            </p:cNvPr>
            <p:cNvSpPr>
              <a:spLocks noEditPoints="1"/>
            </p:cNvSpPr>
            <p:nvPr/>
          </p:nvSpPr>
          <p:spPr bwMode="auto">
            <a:xfrm>
              <a:off x="8550276" y="4918075"/>
              <a:ext cx="85725" cy="82550"/>
            </a:xfrm>
            <a:custGeom>
              <a:avLst/>
              <a:gdLst>
                <a:gd name="T0" fmla="*/ 25 w 27"/>
                <a:gd name="T1" fmla="*/ 26 h 26"/>
                <a:gd name="T2" fmla="*/ 2 w 27"/>
                <a:gd name="T3" fmla="*/ 26 h 26"/>
                <a:gd name="T4" fmla="*/ 1 w 27"/>
                <a:gd name="T5" fmla="*/ 25 h 26"/>
                <a:gd name="T6" fmla="*/ 0 w 27"/>
                <a:gd name="T7" fmla="*/ 24 h 26"/>
                <a:gd name="T8" fmla="*/ 0 w 27"/>
                <a:gd name="T9" fmla="*/ 2 h 26"/>
                <a:gd name="T10" fmla="*/ 2 w 27"/>
                <a:gd name="T11" fmla="*/ 0 h 26"/>
                <a:gd name="T12" fmla="*/ 4 w 27"/>
                <a:gd name="T13" fmla="*/ 2 h 26"/>
                <a:gd name="T14" fmla="*/ 4 w 27"/>
                <a:gd name="T15" fmla="*/ 3 h 26"/>
                <a:gd name="T16" fmla="*/ 4 w 27"/>
                <a:gd name="T17" fmla="*/ 3 h 26"/>
                <a:gd name="T18" fmla="*/ 6 w 27"/>
                <a:gd name="T19" fmla="*/ 3 h 26"/>
                <a:gd name="T20" fmla="*/ 26 w 27"/>
                <a:gd name="T21" fmla="*/ 23 h 26"/>
                <a:gd name="T22" fmla="*/ 27 w 27"/>
                <a:gd name="T23" fmla="*/ 25 h 26"/>
                <a:gd name="T24" fmla="*/ 25 w 27"/>
                <a:gd name="T25" fmla="*/ 26 h 26"/>
                <a:gd name="T26" fmla="*/ 4 w 27"/>
                <a:gd name="T27" fmla="*/ 23 h 26"/>
                <a:gd name="T28" fmla="*/ 22 w 27"/>
                <a:gd name="T29" fmla="*/ 23 h 26"/>
                <a:gd name="T30" fmla="*/ 4 w 27"/>
                <a:gd name="T31" fmla="*/ 5 h 26"/>
                <a:gd name="T32" fmla="*/ 4 w 27"/>
                <a:gd name="T33" fmla="*/ 5 h 26"/>
                <a:gd name="T34" fmla="*/ 4 w 27"/>
                <a:gd name="T35" fmla="*/ 5 h 26"/>
                <a:gd name="T36" fmla="*/ 4 w 27"/>
                <a:gd name="T37" fmla="*/ 5 h 26"/>
                <a:gd name="T38" fmla="*/ 4 w 27"/>
                <a:gd name="T39" fmla="*/ 5 h 26"/>
                <a:gd name="T40" fmla="*/ 4 w 27"/>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25" y="26"/>
                  </a:moveTo>
                  <a:cubicBezTo>
                    <a:pt x="2" y="26"/>
                    <a:pt x="2" y="26"/>
                    <a:pt x="2" y="26"/>
                  </a:cubicBezTo>
                  <a:cubicBezTo>
                    <a:pt x="2" y="26"/>
                    <a:pt x="1" y="26"/>
                    <a:pt x="1" y="25"/>
                  </a:cubicBezTo>
                  <a:cubicBezTo>
                    <a:pt x="1" y="25"/>
                    <a:pt x="0" y="25"/>
                    <a:pt x="0" y="24"/>
                  </a:cubicBezTo>
                  <a:cubicBezTo>
                    <a:pt x="0" y="2"/>
                    <a:pt x="0" y="2"/>
                    <a:pt x="0" y="2"/>
                  </a:cubicBezTo>
                  <a:cubicBezTo>
                    <a:pt x="0" y="1"/>
                    <a:pt x="1" y="0"/>
                    <a:pt x="2" y="0"/>
                  </a:cubicBezTo>
                  <a:cubicBezTo>
                    <a:pt x="3" y="0"/>
                    <a:pt x="4" y="1"/>
                    <a:pt x="4" y="2"/>
                  </a:cubicBezTo>
                  <a:cubicBezTo>
                    <a:pt x="4" y="3"/>
                    <a:pt x="4" y="3"/>
                    <a:pt x="4" y="3"/>
                  </a:cubicBezTo>
                  <a:cubicBezTo>
                    <a:pt x="4" y="3"/>
                    <a:pt x="4" y="3"/>
                    <a:pt x="4" y="3"/>
                  </a:cubicBezTo>
                  <a:cubicBezTo>
                    <a:pt x="4" y="2"/>
                    <a:pt x="5" y="2"/>
                    <a:pt x="6" y="3"/>
                  </a:cubicBezTo>
                  <a:cubicBezTo>
                    <a:pt x="26" y="23"/>
                    <a:pt x="26" y="23"/>
                    <a:pt x="26" y="23"/>
                  </a:cubicBezTo>
                  <a:cubicBezTo>
                    <a:pt x="27" y="24"/>
                    <a:pt x="27" y="24"/>
                    <a:pt x="27" y="25"/>
                  </a:cubicBezTo>
                  <a:cubicBezTo>
                    <a:pt x="27" y="26"/>
                    <a:pt x="26" y="26"/>
                    <a:pt x="25" y="26"/>
                  </a:cubicBezTo>
                  <a:close/>
                  <a:moveTo>
                    <a:pt x="4" y="23"/>
                  </a:moveTo>
                  <a:cubicBezTo>
                    <a:pt x="22" y="23"/>
                    <a:pt x="22" y="23"/>
                    <a:pt x="22" y="23"/>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lnTo>
                    <a:pt x="4" y="23"/>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5" name="Freeform 171">
              <a:extLst>
                <a:ext uri="{FF2B5EF4-FFF2-40B4-BE49-F238E27FC236}">
                  <a16:creationId xmlns:a16="http://schemas.microsoft.com/office/drawing/2014/main" id="{77AA6B9E-0D44-4048-8364-AC541DB2C264}"/>
                </a:ext>
              </a:extLst>
            </p:cNvPr>
            <p:cNvSpPr>
              <a:spLocks/>
            </p:cNvSpPr>
            <p:nvPr/>
          </p:nvSpPr>
          <p:spPr bwMode="auto">
            <a:xfrm>
              <a:off x="8686801" y="4975225"/>
              <a:ext cx="26988" cy="9525"/>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0" y="3"/>
                    <a:pt x="0" y="2"/>
                    <a:pt x="0" y="1"/>
                  </a:cubicBezTo>
                  <a:cubicBezTo>
                    <a:pt x="0" y="0"/>
                    <a:pt x="0" y="0"/>
                    <a:pt x="1" y="0"/>
                  </a:cubicBezTo>
                  <a:cubicBezTo>
                    <a:pt x="7" y="0"/>
                    <a:pt x="7" y="0"/>
                    <a:pt x="7" y="0"/>
                  </a:cubicBezTo>
                  <a:cubicBezTo>
                    <a:pt x="7" y="0"/>
                    <a:pt x="8" y="0"/>
                    <a:pt x="8" y="1"/>
                  </a:cubicBezTo>
                  <a:cubicBezTo>
                    <a:pt x="8" y="2"/>
                    <a:pt x="7" y="3"/>
                    <a:pt x="7"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6" name="Freeform 172">
              <a:extLst>
                <a:ext uri="{FF2B5EF4-FFF2-40B4-BE49-F238E27FC236}">
                  <a16:creationId xmlns:a16="http://schemas.microsoft.com/office/drawing/2014/main" id="{256A045E-8552-4DDF-B5B0-293536D79BAF}"/>
                </a:ext>
              </a:extLst>
            </p:cNvPr>
            <p:cNvSpPr>
              <a:spLocks/>
            </p:cNvSpPr>
            <p:nvPr/>
          </p:nvSpPr>
          <p:spPr bwMode="auto">
            <a:xfrm>
              <a:off x="8693151" y="4965700"/>
              <a:ext cx="9525" cy="28575"/>
            </a:xfrm>
            <a:custGeom>
              <a:avLst/>
              <a:gdLst>
                <a:gd name="T0" fmla="*/ 2 w 3"/>
                <a:gd name="T1" fmla="*/ 9 h 9"/>
                <a:gd name="T2" fmla="*/ 0 w 3"/>
                <a:gd name="T3" fmla="*/ 7 h 9"/>
                <a:gd name="T4" fmla="*/ 0 w 3"/>
                <a:gd name="T5" fmla="*/ 2 h 9"/>
                <a:gd name="T6" fmla="*/ 2 w 3"/>
                <a:gd name="T7" fmla="*/ 0 h 9"/>
                <a:gd name="T8" fmla="*/ 3 w 3"/>
                <a:gd name="T9" fmla="*/ 2 h 9"/>
                <a:gd name="T10" fmla="*/ 3 w 3"/>
                <a:gd name="T11" fmla="*/ 7 h 9"/>
                <a:gd name="T12" fmla="*/ 2 w 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2" y="9"/>
                  </a:moveTo>
                  <a:cubicBezTo>
                    <a:pt x="1" y="9"/>
                    <a:pt x="0" y="8"/>
                    <a:pt x="0" y="7"/>
                  </a:cubicBezTo>
                  <a:cubicBezTo>
                    <a:pt x="0" y="2"/>
                    <a:pt x="0" y="2"/>
                    <a:pt x="0" y="2"/>
                  </a:cubicBezTo>
                  <a:cubicBezTo>
                    <a:pt x="0" y="1"/>
                    <a:pt x="1" y="0"/>
                    <a:pt x="2" y="0"/>
                  </a:cubicBezTo>
                  <a:cubicBezTo>
                    <a:pt x="3" y="0"/>
                    <a:pt x="3" y="1"/>
                    <a:pt x="3" y="2"/>
                  </a:cubicBezTo>
                  <a:cubicBezTo>
                    <a:pt x="3" y="7"/>
                    <a:pt x="3" y="7"/>
                    <a:pt x="3" y="7"/>
                  </a:cubicBezTo>
                  <a:cubicBezTo>
                    <a:pt x="3" y="8"/>
                    <a:pt x="3" y="9"/>
                    <a:pt x="2" y="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7" name="Freeform 173">
              <a:extLst>
                <a:ext uri="{FF2B5EF4-FFF2-40B4-BE49-F238E27FC236}">
                  <a16:creationId xmlns:a16="http://schemas.microsoft.com/office/drawing/2014/main" id="{BDFC3113-0AD8-4EE9-9F32-93FEA4DE5723}"/>
                </a:ext>
              </a:extLst>
            </p:cNvPr>
            <p:cNvSpPr>
              <a:spLocks noEditPoints="1"/>
            </p:cNvSpPr>
            <p:nvPr/>
          </p:nvSpPr>
          <p:spPr bwMode="auto">
            <a:xfrm>
              <a:off x="8720138" y="5016500"/>
              <a:ext cx="34925" cy="31750"/>
            </a:xfrm>
            <a:custGeom>
              <a:avLst/>
              <a:gdLst>
                <a:gd name="T0" fmla="*/ 5 w 11"/>
                <a:gd name="T1" fmla="*/ 10 h 10"/>
                <a:gd name="T2" fmla="*/ 0 w 11"/>
                <a:gd name="T3" fmla="*/ 5 h 10"/>
                <a:gd name="T4" fmla="*/ 5 w 11"/>
                <a:gd name="T5" fmla="*/ 0 h 10"/>
                <a:gd name="T6" fmla="*/ 11 w 11"/>
                <a:gd name="T7" fmla="*/ 5 h 10"/>
                <a:gd name="T8" fmla="*/ 5 w 11"/>
                <a:gd name="T9" fmla="*/ 10 h 10"/>
                <a:gd name="T10" fmla="*/ 5 w 11"/>
                <a:gd name="T11" fmla="*/ 3 h 10"/>
                <a:gd name="T12" fmla="*/ 3 w 11"/>
                <a:gd name="T13" fmla="*/ 5 h 10"/>
                <a:gd name="T14" fmla="*/ 5 w 11"/>
                <a:gd name="T15" fmla="*/ 7 h 10"/>
                <a:gd name="T16" fmla="*/ 7 w 11"/>
                <a:gd name="T17" fmla="*/ 5 h 10"/>
                <a:gd name="T18" fmla="*/ 5 w 11"/>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10"/>
                  </a:moveTo>
                  <a:cubicBezTo>
                    <a:pt x="2" y="10"/>
                    <a:pt x="0" y="8"/>
                    <a:pt x="0" y="5"/>
                  </a:cubicBezTo>
                  <a:cubicBezTo>
                    <a:pt x="0" y="2"/>
                    <a:pt x="2" y="0"/>
                    <a:pt x="5" y="0"/>
                  </a:cubicBezTo>
                  <a:cubicBezTo>
                    <a:pt x="8" y="0"/>
                    <a:pt x="11" y="2"/>
                    <a:pt x="11" y="5"/>
                  </a:cubicBezTo>
                  <a:cubicBezTo>
                    <a:pt x="11" y="8"/>
                    <a:pt x="8" y="10"/>
                    <a:pt x="5" y="10"/>
                  </a:cubicBezTo>
                  <a:close/>
                  <a:moveTo>
                    <a:pt x="5" y="3"/>
                  </a:moveTo>
                  <a:cubicBezTo>
                    <a:pt x="4" y="3"/>
                    <a:pt x="3" y="4"/>
                    <a:pt x="3" y="5"/>
                  </a:cubicBezTo>
                  <a:cubicBezTo>
                    <a:pt x="3" y="6"/>
                    <a:pt x="4" y="7"/>
                    <a:pt x="5" y="7"/>
                  </a:cubicBezTo>
                  <a:cubicBezTo>
                    <a:pt x="6" y="7"/>
                    <a:pt x="7" y="6"/>
                    <a:pt x="7" y="5"/>
                  </a:cubicBezTo>
                  <a:cubicBezTo>
                    <a:pt x="7" y="4"/>
                    <a:pt x="6" y="3"/>
                    <a:pt x="5"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8" name="Freeform 174">
              <a:extLst>
                <a:ext uri="{FF2B5EF4-FFF2-40B4-BE49-F238E27FC236}">
                  <a16:creationId xmlns:a16="http://schemas.microsoft.com/office/drawing/2014/main" id="{9423798D-81D9-4BCA-BC85-040E17522183}"/>
                </a:ext>
              </a:extLst>
            </p:cNvPr>
            <p:cNvSpPr>
              <a:spLocks/>
            </p:cNvSpPr>
            <p:nvPr/>
          </p:nvSpPr>
          <p:spPr bwMode="auto">
            <a:xfrm>
              <a:off x="8655051" y="5073650"/>
              <a:ext cx="34925" cy="12700"/>
            </a:xfrm>
            <a:custGeom>
              <a:avLst/>
              <a:gdLst>
                <a:gd name="T0" fmla="*/ 10 w 11"/>
                <a:gd name="T1" fmla="*/ 4 h 4"/>
                <a:gd name="T2" fmla="*/ 2 w 11"/>
                <a:gd name="T3" fmla="*/ 4 h 4"/>
                <a:gd name="T4" fmla="*/ 0 w 11"/>
                <a:gd name="T5" fmla="*/ 2 h 4"/>
                <a:gd name="T6" fmla="*/ 2 w 11"/>
                <a:gd name="T7" fmla="*/ 0 h 4"/>
                <a:gd name="T8" fmla="*/ 10 w 11"/>
                <a:gd name="T9" fmla="*/ 0 h 4"/>
                <a:gd name="T10" fmla="*/ 11 w 11"/>
                <a:gd name="T11" fmla="*/ 2 h 4"/>
                <a:gd name="T12" fmla="*/ 10 w 1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0" y="4"/>
                  </a:moveTo>
                  <a:cubicBezTo>
                    <a:pt x="2" y="4"/>
                    <a:pt x="2" y="4"/>
                    <a:pt x="2" y="4"/>
                  </a:cubicBezTo>
                  <a:cubicBezTo>
                    <a:pt x="1" y="4"/>
                    <a:pt x="0" y="3"/>
                    <a:pt x="0" y="2"/>
                  </a:cubicBezTo>
                  <a:cubicBezTo>
                    <a:pt x="0" y="1"/>
                    <a:pt x="1" y="0"/>
                    <a:pt x="2" y="0"/>
                  </a:cubicBezTo>
                  <a:cubicBezTo>
                    <a:pt x="10" y="0"/>
                    <a:pt x="10" y="0"/>
                    <a:pt x="10" y="0"/>
                  </a:cubicBezTo>
                  <a:cubicBezTo>
                    <a:pt x="10" y="0"/>
                    <a:pt x="11" y="1"/>
                    <a:pt x="11" y="2"/>
                  </a:cubicBezTo>
                  <a:cubicBezTo>
                    <a:pt x="11" y="3"/>
                    <a:pt x="10" y="4"/>
                    <a:pt x="10"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9" name="Freeform 175">
              <a:extLst>
                <a:ext uri="{FF2B5EF4-FFF2-40B4-BE49-F238E27FC236}">
                  <a16:creationId xmlns:a16="http://schemas.microsoft.com/office/drawing/2014/main" id="{A32924D2-5C5F-425D-8AD1-E309632FE2B5}"/>
                </a:ext>
              </a:extLst>
            </p:cNvPr>
            <p:cNvSpPr>
              <a:spLocks/>
            </p:cNvSpPr>
            <p:nvPr/>
          </p:nvSpPr>
          <p:spPr bwMode="auto">
            <a:xfrm>
              <a:off x="8667751" y="5064125"/>
              <a:ext cx="9525" cy="31750"/>
            </a:xfrm>
            <a:custGeom>
              <a:avLst/>
              <a:gdLst>
                <a:gd name="T0" fmla="*/ 2 w 3"/>
                <a:gd name="T1" fmla="*/ 10 h 10"/>
                <a:gd name="T2" fmla="*/ 0 w 3"/>
                <a:gd name="T3" fmla="*/ 9 h 10"/>
                <a:gd name="T4" fmla="*/ 0 w 3"/>
                <a:gd name="T5" fmla="*/ 1 h 10"/>
                <a:gd name="T6" fmla="*/ 2 w 3"/>
                <a:gd name="T7" fmla="*/ 0 h 10"/>
                <a:gd name="T8" fmla="*/ 3 w 3"/>
                <a:gd name="T9" fmla="*/ 1 h 10"/>
                <a:gd name="T10" fmla="*/ 3 w 3"/>
                <a:gd name="T11" fmla="*/ 9 h 10"/>
                <a:gd name="T12" fmla="*/ 2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2" y="10"/>
                  </a:moveTo>
                  <a:cubicBezTo>
                    <a:pt x="1" y="10"/>
                    <a:pt x="0" y="10"/>
                    <a:pt x="0" y="9"/>
                  </a:cubicBezTo>
                  <a:cubicBezTo>
                    <a:pt x="0" y="1"/>
                    <a:pt x="0" y="1"/>
                    <a:pt x="0" y="1"/>
                  </a:cubicBezTo>
                  <a:cubicBezTo>
                    <a:pt x="0" y="0"/>
                    <a:pt x="1" y="0"/>
                    <a:pt x="2" y="0"/>
                  </a:cubicBezTo>
                  <a:cubicBezTo>
                    <a:pt x="2" y="0"/>
                    <a:pt x="3" y="0"/>
                    <a:pt x="3" y="1"/>
                  </a:cubicBezTo>
                  <a:cubicBezTo>
                    <a:pt x="3" y="9"/>
                    <a:pt x="3" y="9"/>
                    <a:pt x="3" y="9"/>
                  </a:cubicBezTo>
                  <a:cubicBezTo>
                    <a:pt x="3" y="10"/>
                    <a:pt x="2" y="10"/>
                    <a:pt x="2" y="1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0" name="Freeform 176">
              <a:extLst>
                <a:ext uri="{FF2B5EF4-FFF2-40B4-BE49-F238E27FC236}">
                  <a16:creationId xmlns:a16="http://schemas.microsoft.com/office/drawing/2014/main" id="{42401D1E-A1CD-483D-8C7F-C5EBB0A3FE50}"/>
                </a:ext>
              </a:extLst>
            </p:cNvPr>
            <p:cNvSpPr>
              <a:spLocks noEditPoints="1"/>
            </p:cNvSpPr>
            <p:nvPr/>
          </p:nvSpPr>
          <p:spPr bwMode="auto">
            <a:xfrm>
              <a:off x="8699501" y="5108575"/>
              <a:ext cx="52388" cy="47625"/>
            </a:xfrm>
            <a:custGeom>
              <a:avLst/>
              <a:gdLst>
                <a:gd name="T0" fmla="*/ 8 w 16"/>
                <a:gd name="T1" fmla="*/ 15 h 15"/>
                <a:gd name="T2" fmla="*/ 1 w 16"/>
                <a:gd name="T3" fmla="*/ 9 h 15"/>
                <a:gd name="T4" fmla="*/ 2 w 16"/>
                <a:gd name="T5" fmla="*/ 4 h 15"/>
                <a:gd name="T6" fmla="*/ 7 w 16"/>
                <a:gd name="T7" fmla="*/ 0 h 15"/>
                <a:gd name="T8" fmla="*/ 15 w 16"/>
                <a:gd name="T9" fmla="*/ 6 h 15"/>
                <a:gd name="T10" fmla="*/ 14 w 16"/>
                <a:gd name="T11" fmla="*/ 12 h 15"/>
                <a:gd name="T12" fmla="*/ 9 w 16"/>
                <a:gd name="T13" fmla="*/ 15 h 15"/>
                <a:gd name="T14" fmla="*/ 8 w 16"/>
                <a:gd name="T15" fmla="*/ 15 h 15"/>
                <a:gd name="T16" fmla="*/ 8 w 16"/>
                <a:gd name="T17" fmla="*/ 3 h 15"/>
                <a:gd name="T18" fmla="*/ 7 w 16"/>
                <a:gd name="T19" fmla="*/ 3 h 15"/>
                <a:gd name="T20" fmla="*/ 4 w 16"/>
                <a:gd name="T21" fmla="*/ 5 h 15"/>
                <a:gd name="T22" fmla="*/ 4 w 16"/>
                <a:gd name="T23" fmla="*/ 9 h 15"/>
                <a:gd name="T24" fmla="*/ 9 w 16"/>
                <a:gd name="T25" fmla="*/ 12 h 15"/>
                <a:gd name="T26" fmla="*/ 12 w 16"/>
                <a:gd name="T27" fmla="*/ 10 h 15"/>
                <a:gd name="T28" fmla="*/ 12 w 16"/>
                <a:gd name="T29" fmla="*/ 7 h 15"/>
                <a:gd name="T30" fmla="*/ 8 w 16"/>
                <a:gd name="T3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5">
                  <a:moveTo>
                    <a:pt x="8" y="15"/>
                  </a:moveTo>
                  <a:cubicBezTo>
                    <a:pt x="4" y="15"/>
                    <a:pt x="1" y="13"/>
                    <a:pt x="1" y="9"/>
                  </a:cubicBezTo>
                  <a:cubicBezTo>
                    <a:pt x="0" y="7"/>
                    <a:pt x="1" y="5"/>
                    <a:pt x="2" y="4"/>
                  </a:cubicBezTo>
                  <a:cubicBezTo>
                    <a:pt x="3" y="2"/>
                    <a:pt x="5" y="1"/>
                    <a:pt x="7" y="0"/>
                  </a:cubicBezTo>
                  <a:cubicBezTo>
                    <a:pt x="11" y="0"/>
                    <a:pt x="15" y="2"/>
                    <a:pt x="15" y="6"/>
                  </a:cubicBezTo>
                  <a:cubicBezTo>
                    <a:pt x="16" y="8"/>
                    <a:pt x="15" y="10"/>
                    <a:pt x="14" y="12"/>
                  </a:cubicBezTo>
                  <a:cubicBezTo>
                    <a:pt x="13" y="14"/>
                    <a:pt x="11" y="15"/>
                    <a:pt x="9" y="15"/>
                  </a:cubicBezTo>
                  <a:cubicBezTo>
                    <a:pt x="9" y="15"/>
                    <a:pt x="8" y="15"/>
                    <a:pt x="8" y="15"/>
                  </a:cubicBezTo>
                  <a:close/>
                  <a:moveTo>
                    <a:pt x="8" y="3"/>
                  </a:moveTo>
                  <a:cubicBezTo>
                    <a:pt x="8" y="3"/>
                    <a:pt x="7" y="3"/>
                    <a:pt x="7" y="3"/>
                  </a:cubicBezTo>
                  <a:cubicBezTo>
                    <a:pt x="6" y="4"/>
                    <a:pt x="5" y="4"/>
                    <a:pt x="4" y="5"/>
                  </a:cubicBezTo>
                  <a:cubicBezTo>
                    <a:pt x="4" y="6"/>
                    <a:pt x="3" y="7"/>
                    <a:pt x="4" y="9"/>
                  </a:cubicBezTo>
                  <a:cubicBezTo>
                    <a:pt x="4" y="11"/>
                    <a:pt x="6" y="12"/>
                    <a:pt x="9" y="12"/>
                  </a:cubicBezTo>
                  <a:cubicBezTo>
                    <a:pt x="10" y="12"/>
                    <a:pt x="11" y="11"/>
                    <a:pt x="12" y="10"/>
                  </a:cubicBezTo>
                  <a:cubicBezTo>
                    <a:pt x="12" y="9"/>
                    <a:pt x="12" y="8"/>
                    <a:pt x="12" y="7"/>
                  </a:cubicBezTo>
                  <a:cubicBezTo>
                    <a:pt x="12" y="5"/>
                    <a:pt x="10" y="3"/>
                    <a:pt x="8" y="3"/>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1" name="Freeform 177">
              <a:extLst>
                <a:ext uri="{FF2B5EF4-FFF2-40B4-BE49-F238E27FC236}">
                  <a16:creationId xmlns:a16="http://schemas.microsoft.com/office/drawing/2014/main" id="{890F30B8-AFAB-4F87-B7C4-CADFF22C3A39}"/>
                </a:ext>
              </a:extLst>
            </p:cNvPr>
            <p:cNvSpPr>
              <a:spLocks/>
            </p:cNvSpPr>
            <p:nvPr/>
          </p:nvSpPr>
          <p:spPr bwMode="auto">
            <a:xfrm>
              <a:off x="8696326" y="5181600"/>
              <a:ext cx="23813" cy="22225"/>
            </a:xfrm>
            <a:custGeom>
              <a:avLst/>
              <a:gdLst>
                <a:gd name="T0" fmla="*/ 5 w 7"/>
                <a:gd name="T1" fmla="*/ 7 h 7"/>
                <a:gd name="T2" fmla="*/ 4 w 7"/>
                <a:gd name="T3" fmla="*/ 6 h 7"/>
                <a:gd name="T4" fmla="*/ 0 w 7"/>
                <a:gd name="T5" fmla="*/ 2 h 7"/>
                <a:gd name="T6" fmla="*/ 0 w 7"/>
                <a:gd name="T7" fmla="*/ 0 h 7"/>
                <a:gd name="T8" fmla="*/ 3 w 7"/>
                <a:gd name="T9" fmla="*/ 0 h 7"/>
                <a:gd name="T10" fmla="*/ 6 w 7"/>
                <a:gd name="T11" fmla="*/ 4 h 7"/>
                <a:gd name="T12" fmla="*/ 6 w 7"/>
                <a:gd name="T13" fmla="*/ 6 h 7"/>
                <a:gd name="T14" fmla="*/ 5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5" y="7"/>
                  </a:moveTo>
                  <a:cubicBezTo>
                    <a:pt x="5" y="7"/>
                    <a:pt x="5" y="6"/>
                    <a:pt x="4" y="6"/>
                  </a:cubicBezTo>
                  <a:cubicBezTo>
                    <a:pt x="0" y="2"/>
                    <a:pt x="0" y="2"/>
                    <a:pt x="0" y="2"/>
                  </a:cubicBezTo>
                  <a:cubicBezTo>
                    <a:pt x="0" y="2"/>
                    <a:pt x="0" y="1"/>
                    <a:pt x="0" y="0"/>
                  </a:cubicBezTo>
                  <a:cubicBezTo>
                    <a:pt x="1" y="0"/>
                    <a:pt x="2" y="0"/>
                    <a:pt x="3" y="0"/>
                  </a:cubicBezTo>
                  <a:cubicBezTo>
                    <a:pt x="6" y="4"/>
                    <a:pt x="6" y="4"/>
                    <a:pt x="6" y="4"/>
                  </a:cubicBezTo>
                  <a:cubicBezTo>
                    <a:pt x="7" y="5"/>
                    <a:pt x="7" y="6"/>
                    <a:pt x="6" y="6"/>
                  </a:cubicBezTo>
                  <a:cubicBezTo>
                    <a:pt x="6" y="6"/>
                    <a:pt x="6" y="7"/>
                    <a:pt x="5"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2" name="Freeform 178">
              <a:extLst>
                <a:ext uri="{FF2B5EF4-FFF2-40B4-BE49-F238E27FC236}">
                  <a16:creationId xmlns:a16="http://schemas.microsoft.com/office/drawing/2014/main" id="{98DFC197-E96F-4134-823E-4D3F7C05B98A}"/>
                </a:ext>
              </a:extLst>
            </p:cNvPr>
            <p:cNvSpPr>
              <a:spLocks/>
            </p:cNvSpPr>
            <p:nvPr/>
          </p:nvSpPr>
          <p:spPr bwMode="auto">
            <a:xfrm>
              <a:off x="8696326" y="5181600"/>
              <a:ext cx="23813" cy="22225"/>
            </a:xfrm>
            <a:custGeom>
              <a:avLst/>
              <a:gdLst>
                <a:gd name="T0" fmla="*/ 1 w 7"/>
                <a:gd name="T1" fmla="*/ 7 h 7"/>
                <a:gd name="T2" fmla="*/ 0 w 7"/>
                <a:gd name="T3" fmla="*/ 6 h 7"/>
                <a:gd name="T4" fmla="*/ 0 w 7"/>
                <a:gd name="T5" fmla="*/ 4 h 7"/>
                <a:gd name="T6" fmla="*/ 4 w 7"/>
                <a:gd name="T7" fmla="*/ 0 h 7"/>
                <a:gd name="T8" fmla="*/ 6 w 7"/>
                <a:gd name="T9" fmla="*/ 0 h 7"/>
                <a:gd name="T10" fmla="*/ 6 w 7"/>
                <a:gd name="T11" fmla="*/ 2 h 7"/>
                <a:gd name="T12" fmla="*/ 3 w 7"/>
                <a:gd name="T13" fmla="*/ 6 h 7"/>
                <a:gd name="T14" fmla="*/ 1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1" y="7"/>
                  </a:moveTo>
                  <a:cubicBezTo>
                    <a:pt x="1" y="7"/>
                    <a:pt x="1" y="6"/>
                    <a:pt x="0" y="6"/>
                  </a:cubicBezTo>
                  <a:cubicBezTo>
                    <a:pt x="0" y="6"/>
                    <a:pt x="0" y="5"/>
                    <a:pt x="0" y="4"/>
                  </a:cubicBezTo>
                  <a:cubicBezTo>
                    <a:pt x="4" y="0"/>
                    <a:pt x="4" y="0"/>
                    <a:pt x="4" y="0"/>
                  </a:cubicBezTo>
                  <a:cubicBezTo>
                    <a:pt x="5" y="0"/>
                    <a:pt x="6" y="0"/>
                    <a:pt x="6" y="0"/>
                  </a:cubicBezTo>
                  <a:cubicBezTo>
                    <a:pt x="7" y="1"/>
                    <a:pt x="7" y="2"/>
                    <a:pt x="6" y="2"/>
                  </a:cubicBezTo>
                  <a:cubicBezTo>
                    <a:pt x="3" y="6"/>
                    <a:pt x="3" y="6"/>
                    <a:pt x="3" y="6"/>
                  </a:cubicBezTo>
                  <a:cubicBezTo>
                    <a:pt x="2" y="6"/>
                    <a:pt x="2" y="7"/>
                    <a:pt x="1" y="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3" name="Freeform 179">
              <a:extLst>
                <a:ext uri="{FF2B5EF4-FFF2-40B4-BE49-F238E27FC236}">
                  <a16:creationId xmlns:a16="http://schemas.microsoft.com/office/drawing/2014/main" id="{132A2541-0CC6-417C-A311-25060977EB06}"/>
                </a:ext>
              </a:extLst>
            </p:cNvPr>
            <p:cNvSpPr>
              <a:spLocks noEditPoints="1"/>
            </p:cNvSpPr>
            <p:nvPr/>
          </p:nvSpPr>
          <p:spPr bwMode="auto">
            <a:xfrm>
              <a:off x="8410576" y="5003800"/>
              <a:ext cx="190500" cy="187325"/>
            </a:xfrm>
            <a:custGeom>
              <a:avLst/>
              <a:gdLst>
                <a:gd name="T0" fmla="*/ 4 w 60"/>
                <a:gd name="T1" fmla="*/ 59 h 59"/>
                <a:gd name="T2" fmla="*/ 2 w 60"/>
                <a:gd name="T3" fmla="*/ 59 h 59"/>
                <a:gd name="T4" fmla="*/ 2 w 60"/>
                <a:gd name="T5" fmla="*/ 53 h 59"/>
                <a:gd name="T6" fmla="*/ 6 w 60"/>
                <a:gd name="T7" fmla="*/ 47 h 59"/>
                <a:gd name="T8" fmla="*/ 16 w 60"/>
                <a:gd name="T9" fmla="*/ 42 h 59"/>
                <a:gd name="T10" fmla="*/ 21 w 60"/>
                <a:gd name="T11" fmla="*/ 33 h 59"/>
                <a:gd name="T12" fmla="*/ 23 w 60"/>
                <a:gd name="T13" fmla="*/ 28 h 59"/>
                <a:gd name="T14" fmla="*/ 26 w 60"/>
                <a:gd name="T15" fmla="*/ 23 h 59"/>
                <a:gd name="T16" fmla="*/ 22 w 60"/>
                <a:gd name="T17" fmla="*/ 8 h 59"/>
                <a:gd name="T18" fmla="*/ 25 w 60"/>
                <a:gd name="T19" fmla="*/ 1 h 59"/>
                <a:gd name="T20" fmla="*/ 32 w 60"/>
                <a:gd name="T21" fmla="*/ 10 h 59"/>
                <a:gd name="T22" fmla="*/ 29 w 60"/>
                <a:gd name="T23" fmla="*/ 23 h 59"/>
                <a:gd name="T24" fmla="*/ 38 w 60"/>
                <a:gd name="T25" fmla="*/ 34 h 59"/>
                <a:gd name="T26" fmla="*/ 40 w 60"/>
                <a:gd name="T27" fmla="*/ 36 h 59"/>
                <a:gd name="T28" fmla="*/ 58 w 60"/>
                <a:gd name="T29" fmla="*/ 36 h 59"/>
                <a:gd name="T30" fmla="*/ 60 w 60"/>
                <a:gd name="T31" fmla="*/ 41 h 59"/>
                <a:gd name="T32" fmla="*/ 58 w 60"/>
                <a:gd name="T33" fmla="*/ 44 h 59"/>
                <a:gd name="T34" fmla="*/ 39 w 60"/>
                <a:gd name="T35" fmla="*/ 39 h 59"/>
                <a:gd name="T36" fmla="*/ 27 w 60"/>
                <a:gd name="T37" fmla="*/ 42 h 59"/>
                <a:gd name="T38" fmla="*/ 27 w 60"/>
                <a:gd name="T39" fmla="*/ 42 h 59"/>
                <a:gd name="T40" fmla="*/ 20 w 60"/>
                <a:gd name="T41" fmla="*/ 44 h 59"/>
                <a:gd name="T42" fmla="*/ 18 w 60"/>
                <a:gd name="T43" fmla="*/ 44 h 59"/>
                <a:gd name="T44" fmla="*/ 16 w 60"/>
                <a:gd name="T45" fmla="*/ 49 h 59"/>
                <a:gd name="T46" fmla="*/ 15 w 60"/>
                <a:gd name="T47" fmla="*/ 49 h 59"/>
                <a:gd name="T48" fmla="*/ 6 w 60"/>
                <a:gd name="T49" fmla="*/ 59 h 59"/>
                <a:gd name="T50" fmla="*/ 4 w 60"/>
                <a:gd name="T51" fmla="*/ 59 h 59"/>
                <a:gd name="T52" fmla="*/ 4 w 60"/>
                <a:gd name="T53" fmla="*/ 57 h 59"/>
                <a:gd name="T54" fmla="*/ 4 w 60"/>
                <a:gd name="T55" fmla="*/ 57 h 59"/>
                <a:gd name="T56" fmla="*/ 14 w 60"/>
                <a:gd name="T57" fmla="*/ 46 h 59"/>
                <a:gd name="T58" fmla="*/ 8 w 60"/>
                <a:gd name="T59" fmla="*/ 50 h 59"/>
                <a:gd name="T60" fmla="*/ 4 w 60"/>
                <a:gd name="T61" fmla="*/ 54 h 59"/>
                <a:gd name="T62" fmla="*/ 4 w 60"/>
                <a:gd name="T63" fmla="*/ 56 h 59"/>
                <a:gd name="T64" fmla="*/ 4 w 60"/>
                <a:gd name="T65" fmla="*/ 56 h 59"/>
                <a:gd name="T66" fmla="*/ 13 w 60"/>
                <a:gd name="T67" fmla="*/ 48 h 59"/>
                <a:gd name="T68" fmla="*/ 13 w 60"/>
                <a:gd name="T69" fmla="*/ 47 h 59"/>
                <a:gd name="T70" fmla="*/ 14 w 60"/>
                <a:gd name="T71" fmla="*/ 46 h 59"/>
                <a:gd name="T72" fmla="*/ 44 w 60"/>
                <a:gd name="T73" fmla="*/ 38 h 59"/>
                <a:gd name="T74" fmla="*/ 57 w 60"/>
                <a:gd name="T75" fmla="*/ 41 h 59"/>
                <a:gd name="T76" fmla="*/ 57 w 60"/>
                <a:gd name="T77" fmla="*/ 41 h 59"/>
                <a:gd name="T78" fmla="*/ 56 w 60"/>
                <a:gd name="T79" fmla="*/ 39 h 59"/>
                <a:gd name="T80" fmla="*/ 44 w 60"/>
                <a:gd name="T81" fmla="*/ 38 h 59"/>
                <a:gd name="T82" fmla="*/ 27 w 60"/>
                <a:gd name="T83" fmla="*/ 26 h 59"/>
                <a:gd name="T84" fmla="*/ 26 w 60"/>
                <a:gd name="T85" fmla="*/ 29 h 59"/>
                <a:gd name="T86" fmla="*/ 23 w 60"/>
                <a:gd name="T87" fmla="*/ 34 h 59"/>
                <a:gd name="T88" fmla="*/ 21 w 60"/>
                <a:gd name="T89" fmla="*/ 40 h 59"/>
                <a:gd name="T90" fmla="*/ 26 w 60"/>
                <a:gd name="T91" fmla="*/ 39 h 59"/>
                <a:gd name="T92" fmla="*/ 26 w 60"/>
                <a:gd name="T93" fmla="*/ 39 h 59"/>
                <a:gd name="T94" fmla="*/ 35 w 60"/>
                <a:gd name="T95" fmla="*/ 36 h 59"/>
                <a:gd name="T96" fmla="*/ 27 w 60"/>
                <a:gd name="T97" fmla="*/ 26 h 59"/>
                <a:gd name="T98" fmla="*/ 26 w 60"/>
                <a:gd name="T99" fmla="*/ 4 h 59"/>
                <a:gd name="T100" fmla="*/ 25 w 60"/>
                <a:gd name="T101" fmla="*/ 8 h 59"/>
                <a:gd name="T102" fmla="*/ 28 w 60"/>
                <a:gd name="T103" fmla="*/ 19 h 59"/>
                <a:gd name="T104" fmla="*/ 29 w 60"/>
                <a:gd name="T105" fmla="*/ 10 h 59"/>
                <a:gd name="T106" fmla="*/ 26 w 60"/>
                <a:gd name="T10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59">
                  <a:moveTo>
                    <a:pt x="4" y="59"/>
                  </a:moveTo>
                  <a:cubicBezTo>
                    <a:pt x="3" y="59"/>
                    <a:pt x="2" y="59"/>
                    <a:pt x="2" y="59"/>
                  </a:cubicBezTo>
                  <a:cubicBezTo>
                    <a:pt x="0" y="57"/>
                    <a:pt x="1" y="54"/>
                    <a:pt x="2" y="53"/>
                  </a:cubicBezTo>
                  <a:cubicBezTo>
                    <a:pt x="3" y="51"/>
                    <a:pt x="5" y="49"/>
                    <a:pt x="6" y="47"/>
                  </a:cubicBezTo>
                  <a:cubicBezTo>
                    <a:pt x="9" y="45"/>
                    <a:pt x="12" y="43"/>
                    <a:pt x="16" y="42"/>
                  </a:cubicBezTo>
                  <a:cubicBezTo>
                    <a:pt x="18" y="39"/>
                    <a:pt x="19" y="36"/>
                    <a:pt x="21" y="33"/>
                  </a:cubicBezTo>
                  <a:cubicBezTo>
                    <a:pt x="21" y="31"/>
                    <a:pt x="22" y="30"/>
                    <a:pt x="23" y="28"/>
                  </a:cubicBezTo>
                  <a:cubicBezTo>
                    <a:pt x="24" y="26"/>
                    <a:pt x="25" y="24"/>
                    <a:pt x="26" y="23"/>
                  </a:cubicBezTo>
                  <a:cubicBezTo>
                    <a:pt x="24" y="18"/>
                    <a:pt x="23" y="13"/>
                    <a:pt x="22" y="8"/>
                  </a:cubicBezTo>
                  <a:cubicBezTo>
                    <a:pt x="22" y="3"/>
                    <a:pt x="23" y="1"/>
                    <a:pt x="25" y="1"/>
                  </a:cubicBezTo>
                  <a:cubicBezTo>
                    <a:pt x="28" y="0"/>
                    <a:pt x="31" y="5"/>
                    <a:pt x="32" y="10"/>
                  </a:cubicBezTo>
                  <a:cubicBezTo>
                    <a:pt x="32" y="14"/>
                    <a:pt x="31" y="18"/>
                    <a:pt x="29" y="23"/>
                  </a:cubicBezTo>
                  <a:cubicBezTo>
                    <a:pt x="31" y="28"/>
                    <a:pt x="35" y="32"/>
                    <a:pt x="38" y="34"/>
                  </a:cubicBezTo>
                  <a:cubicBezTo>
                    <a:pt x="38" y="35"/>
                    <a:pt x="39" y="35"/>
                    <a:pt x="40" y="36"/>
                  </a:cubicBezTo>
                  <a:cubicBezTo>
                    <a:pt x="49" y="34"/>
                    <a:pt x="55" y="34"/>
                    <a:pt x="58" y="36"/>
                  </a:cubicBezTo>
                  <a:cubicBezTo>
                    <a:pt x="59" y="37"/>
                    <a:pt x="60" y="39"/>
                    <a:pt x="60" y="41"/>
                  </a:cubicBezTo>
                  <a:cubicBezTo>
                    <a:pt x="60" y="42"/>
                    <a:pt x="59" y="43"/>
                    <a:pt x="58" y="44"/>
                  </a:cubicBezTo>
                  <a:cubicBezTo>
                    <a:pt x="54" y="46"/>
                    <a:pt x="44" y="41"/>
                    <a:pt x="39" y="39"/>
                  </a:cubicBezTo>
                  <a:cubicBezTo>
                    <a:pt x="36" y="39"/>
                    <a:pt x="31" y="40"/>
                    <a:pt x="27" y="42"/>
                  </a:cubicBezTo>
                  <a:cubicBezTo>
                    <a:pt x="27" y="42"/>
                    <a:pt x="27" y="42"/>
                    <a:pt x="27" y="42"/>
                  </a:cubicBezTo>
                  <a:cubicBezTo>
                    <a:pt x="24" y="43"/>
                    <a:pt x="21" y="44"/>
                    <a:pt x="20" y="44"/>
                  </a:cubicBezTo>
                  <a:cubicBezTo>
                    <a:pt x="19" y="44"/>
                    <a:pt x="19" y="44"/>
                    <a:pt x="18" y="44"/>
                  </a:cubicBezTo>
                  <a:cubicBezTo>
                    <a:pt x="18" y="46"/>
                    <a:pt x="17" y="47"/>
                    <a:pt x="16" y="49"/>
                  </a:cubicBezTo>
                  <a:cubicBezTo>
                    <a:pt x="15" y="49"/>
                    <a:pt x="15" y="49"/>
                    <a:pt x="15" y="49"/>
                  </a:cubicBezTo>
                  <a:cubicBezTo>
                    <a:pt x="13" y="53"/>
                    <a:pt x="10" y="57"/>
                    <a:pt x="6" y="59"/>
                  </a:cubicBezTo>
                  <a:cubicBezTo>
                    <a:pt x="5" y="59"/>
                    <a:pt x="4" y="59"/>
                    <a:pt x="4" y="59"/>
                  </a:cubicBezTo>
                  <a:close/>
                  <a:moveTo>
                    <a:pt x="4" y="57"/>
                  </a:moveTo>
                  <a:cubicBezTo>
                    <a:pt x="4" y="57"/>
                    <a:pt x="4" y="57"/>
                    <a:pt x="4" y="57"/>
                  </a:cubicBezTo>
                  <a:close/>
                  <a:moveTo>
                    <a:pt x="14" y="46"/>
                  </a:moveTo>
                  <a:cubicBezTo>
                    <a:pt x="12" y="47"/>
                    <a:pt x="10" y="49"/>
                    <a:pt x="8" y="50"/>
                  </a:cubicBezTo>
                  <a:cubicBezTo>
                    <a:pt x="7" y="51"/>
                    <a:pt x="5" y="52"/>
                    <a:pt x="4" y="54"/>
                  </a:cubicBezTo>
                  <a:cubicBezTo>
                    <a:pt x="4" y="55"/>
                    <a:pt x="4" y="56"/>
                    <a:pt x="4" y="56"/>
                  </a:cubicBezTo>
                  <a:cubicBezTo>
                    <a:pt x="4" y="56"/>
                    <a:pt x="4" y="56"/>
                    <a:pt x="4" y="56"/>
                  </a:cubicBezTo>
                  <a:cubicBezTo>
                    <a:pt x="8" y="55"/>
                    <a:pt x="10" y="51"/>
                    <a:pt x="13" y="48"/>
                  </a:cubicBezTo>
                  <a:cubicBezTo>
                    <a:pt x="13" y="47"/>
                    <a:pt x="13" y="47"/>
                    <a:pt x="13" y="47"/>
                  </a:cubicBezTo>
                  <a:cubicBezTo>
                    <a:pt x="13" y="47"/>
                    <a:pt x="13" y="47"/>
                    <a:pt x="14" y="46"/>
                  </a:cubicBezTo>
                  <a:close/>
                  <a:moveTo>
                    <a:pt x="44" y="38"/>
                  </a:moveTo>
                  <a:cubicBezTo>
                    <a:pt x="49" y="40"/>
                    <a:pt x="55" y="42"/>
                    <a:pt x="57" y="41"/>
                  </a:cubicBezTo>
                  <a:cubicBezTo>
                    <a:pt x="57" y="41"/>
                    <a:pt x="57" y="41"/>
                    <a:pt x="57" y="41"/>
                  </a:cubicBezTo>
                  <a:cubicBezTo>
                    <a:pt x="57" y="40"/>
                    <a:pt x="57" y="39"/>
                    <a:pt x="56" y="39"/>
                  </a:cubicBezTo>
                  <a:cubicBezTo>
                    <a:pt x="54" y="37"/>
                    <a:pt x="50" y="37"/>
                    <a:pt x="44" y="38"/>
                  </a:cubicBezTo>
                  <a:close/>
                  <a:moveTo>
                    <a:pt x="27" y="26"/>
                  </a:moveTo>
                  <a:cubicBezTo>
                    <a:pt x="27" y="27"/>
                    <a:pt x="26" y="28"/>
                    <a:pt x="26" y="29"/>
                  </a:cubicBezTo>
                  <a:cubicBezTo>
                    <a:pt x="25" y="31"/>
                    <a:pt x="24" y="33"/>
                    <a:pt x="23" y="34"/>
                  </a:cubicBezTo>
                  <a:cubicBezTo>
                    <a:pt x="23" y="36"/>
                    <a:pt x="22" y="39"/>
                    <a:pt x="21" y="40"/>
                  </a:cubicBezTo>
                  <a:cubicBezTo>
                    <a:pt x="22" y="40"/>
                    <a:pt x="24" y="39"/>
                    <a:pt x="26" y="39"/>
                  </a:cubicBezTo>
                  <a:cubicBezTo>
                    <a:pt x="26" y="39"/>
                    <a:pt x="26" y="39"/>
                    <a:pt x="26" y="39"/>
                  </a:cubicBezTo>
                  <a:cubicBezTo>
                    <a:pt x="29" y="38"/>
                    <a:pt x="32" y="37"/>
                    <a:pt x="35" y="36"/>
                  </a:cubicBezTo>
                  <a:cubicBezTo>
                    <a:pt x="32" y="34"/>
                    <a:pt x="30" y="30"/>
                    <a:pt x="27" y="26"/>
                  </a:cubicBezTo>
                  <a:close/>
                  <a:moveTo>
                    <a:pt x="26" y="4"/>
                  </a:moveTo>
                  <a:cubicBezTo>
                    <a:pt x="26" y="4"/>
                    <a:pt x="25" y="5"/>
                    <a:pt x="25" y="8"/>
                  </a:cubicBezTo>
                  <a:cubicBezTo>
                    <a:pt x="26" y="11"/>
                    <a:pt x="26" y="15"/>
                    <a:pt x="28" y="19"/>
                  </a:cubicBezTo>
                  <a:cubicBezTo>
                    <a:pt x="29" y="16"/>
                    <a:pt x="29" y="13"/>
                    <a:pt x="29" y="10"/>
                  </a:cubicBezTo>
                  <a:cubicBezTo>
                    <a:pt x="28" y="7"/>
                    <a:pt x="27" y="4"/>
                    <a:pt x="26"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8" name="Group 237">
            <a:extLst>
              <a:ext uri="{FF2B5EF4-FFF2-40B4-BE49-F238E27FC236}">
                <a16:creationId xmlns:a16="http://schemas.microsoft.com/office/drawing/2014/main" id="{363AA001-F4A8-4567-9F89-3F9EA4E21CF5}"/>
              </a:ext>
            </a:extLst>
          </p:cNvPr>
          <p:cNvGrpSpPr/>
          <p:nvPr/>
        </p:nvGrpSpPr>
        <p:grpSpPr>
          <a:xfrm>
            <a:off x="4408656" y="1738069"/>
            <a:ext cx="425476" cy="493926"/>
            <a:chOff x="8324851" y="3529013"/>
            <a:chExt cx="868362" cy="1008063"/>
          </a:xfrm>
        </p:grpSpPr>
        <p:sp>
          <p:nvSpPr>
            <p:cNvPr id="214" name="Freeform 180">
              <a:extLst>
                <a:ext uri="{FF2B5EF4-FFF2-40B4-BE49-F238E27FC236}">
                  <a16:creationId xmlns:a16="http://schemas.microsoft.com/office/drawing/2014/main" id="{0EBA3ACB-831A-451E-94A0-0FC6D8D5C513}"/>
                </a:ext>
              </a:extLst>
            </p:cNvPr>
            <p:cNvSpPr>
              <a:spLocks noEditPoints="1"/>
            </p:cNvSpPr>
            <p:nvPr/>
          </p:nvSpPr>
          <p:spPr bwMode="auto">
            <a:xfrm>
              <a:off x="8467726" y="3529013"/>
              <a:ext cx="512763" cy="552450"/>
            </a:xfrm>
            <a:custGeom>
              <a:avLst/>
              <a:gdLst>
                <a:gd name="T0" fmla="*/ 4 w 161"/>
                <a:gd name="T1" fmla="*/ 174 h 174"/>
                <a:gd name="T2" fmla="*/ 0 w 161"/>
                <a:gd name="T3" fmla="*/ 170 h 174"/>
                <a:gd name="T4" fmla="*/ 0 w 161"/>
                <a:gd name="T5" fmla="*/ 39 h 174"/>
                <a:gd name="T6" fmla="*/ 4 w 161"/>
                <a:gd name="T7" fmla="*/ 35 h 174"/>
                <a:gd name="T8" fmla="*/ 9 w 161"/>
                <a:gd name="T9" fmla="*/ 39 h 174"/>
                <a:gd name="T10" fmla="*/ 9 w 161"/>
                <a:gd name="T11" fmla="*/ 170 h 174"/>
                <a:gd name="T12" fmla="*/ 4 w 161"/>
                <a:gd name="T13" fmla="*/ 174 h 174"/>
                <a:gd name="T14" fmla="*/ 4 w 161"/>
                <a:gd name="T15" fmla="*/ 30 h 174"/>
                <a:gd name="T16" fmla="*/ 4 w 161"/>
                <a:gd name="T17" fmla="*/ 30 h 174"/>
                <a:gd name="T18" fmla="*/ 1 w 161"/>
                <a:gd name="T19" fmla="*/ 29 h 174"/>
                <a:gd name="T20" fmla="*/ 0 w 161"/>
                <a:gd name="T21" fmla="*/ 26 h 174"/>
                <a:gd name="T22" fmla="*/ 27 w 161"/>
                <a:gd name="T23" fmla="*/ 0 h 174"/>
                <a:gd name="T24" fmla="*/ 156 w 161"/>
                <a:gd name="T25" fmla="*/ 0 h 174"/>
                <a:gd name="T26" fmla="*/ 156 w 161"/>
                <a:gd name="T27" fmla="*/ 0 h 174"/>
                <a:gd name="T28" fmla="*/ 156 w 161"/>
                <a:gd name="T29" fmla="*/ 0 h 174"/>
                <a:gd name="T30" fmla="*/ 161 w 161"/>
                <a:gd name="T31" fmla="*/ 4 h 174"/>
                <a:gd name="T32" fmla="*/ 156 w 161"/>
                <a:gd name="T33" fmla="*/ 8 h 174"/>
                <a:gd name="T34" fmla="*/ 27 w 161"/>
                <a:gd name="T35" fmla="*/ 8 h 174"/>
                <a:gd name="T36" fmla="*/ 9 w 161"/>
                <a:gd name="T37" fmla="*/ 26 h 174"/>
                <a:gd name="T38" fmla="*/ 4 w 161"/>
                <a:gd name="T39"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74">
                  <a:moveTo>
                    <a:pt x="4" y="174"/>
                  </a:moveTo>
                  <a:cubicBezTo>
                    <a:pt x="2" y="174"/>
                    <a:pt x="0" y="173"/>
                    <a:pt x="0" y="170"/>
                  </a:cubicBezTo>
                  <a:cubicBezTo>
                    <a:pt x="0" y="39"/>
                    <a:pt x="0" y="39"/>
                    <a:pt x="0" y="39"/>
                  </a:cubicBezTo>
                  <a:cubicBezTo>
                    <a:pt x="0" y="37"/>
                    <a:pt x="2" y="35"/>
                    <a:pt x="4" y="35"/>
                  </a:cubicBezTo>
                  <a:cubicBezTo>
                    <a:pt x="7" y="35"/>
                    <a:pt x="9" y="37"/>
                    <a:pt x="9" y="39"/>
                  </a:cubicBezTo>
                  <a:cubicBezTo>
                    <a:pt x="9" y="170"/>
                    <a:pt x="9" y="170"/>
                    <a:pt x="9" y="170"/>
                  </a:cubicBezTo>
                  <a:cubicBezTo>
                    <a:pt x="9" y="173"/>
                    <a:pt x="7" y="174"/>
                    <a:pt x="4" y="174"/>
                  </a:cubicBezTo>
                  <a:close/>
                  <a:moveTo>
                    <a:pt x="4" y="30"/>
                  </a:moveTo>
                  <a:cubicBezTo>
                    <a:pt x="4" y="30"/>
                    <a:pt x="4" y="30"/>
                    <a:pt x="4" y="30"/>
                  </a:cubicBezTo>
                  <a:cubicBezTo>
                    <a:pt x="3" y="30"/>
                    <a:pt x="2" y="30"/>
                    <a:pt x="1" y="29"/>
                  </a:cubicBezTo>
                  <a:cubicBezTo>
                    <a:pt x="0" y="28"/>
                    <a:pt x="0" y="27"/>
                    <a:pt x="0" y="26"/>
                  </a:cubicBezTo>
                  <a:cubicBezTo>
                    <a:pt x="1" y="11"/>
                    <a:pt x="13" y="0"/>
                    <a:pt x="27" y="0"/>
                  </a:cubicBezTo>
                  <a:cubicBezTo>
                    <a:pt x="156" y="0"/>
                    <a:pt x="156" y="0"/>
                    <a:pt x="156" y="0"/>
                  </a:cubicBezTo>
                  <a:cubicBezTo>
                    <a:pt x="156" y="0"/>
                    <a:pt x="156" y="0"/>
                    <a:pt x="156" y="0"/>
                  </a:cubicBezTo>
                  <a:cubicBezTo>
                    <a:pt x="156" y="0"/>
                    <a:pt x="156" y="0"/>
                    <a:pt x="156" y="0"/>
                  </a:cubicBezTo>
                  <a:cubicBezTo>
                    <a:pt x="159" y="0"/>
                    <a:pt x="161" y="2"/>
                    <a:pt x="161" y="4"/>
                  </a:cubicBezTo>
                  <a:cubicBezTo>
                    <a:pt x="161" y="6"/>
                    <a:pt x="159" y="8"/>
                    <a:pt x="156" y="8"/>
                  </a:cubicBezTo>
                  <a:cubicBezTo>
                    <a:pt x="27" y="8"/>
                    <a:pt x="27" y="8"/>
                    <a:pt x="27" y="8"/>
                  </a:cubicBezTo>
                  <a:cubicBezTo>
                    <a:pt x="17" y="8"/>
                    <a:pt x="9" y="16"/>
                    <a:pt x="9" y="26"/>
                  </a:cubicBezTo>
                  <a:cubicBezTo>
                    <a:pt x="8" y="28"/>
                    <a:pt x="7" y="30"/>
                    <a:pt x="4" y="3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5" name="Freeform 181">
              <a:extLst>
                <a:ext uri="{FF2B5EF4-FFF2-40B4-BE49-F238E27FC236}">
                  <a16:creationId xmlns:a16="http://schemas.microsoft.com/office/drawing/2014/main" id="{37AF5432-FD1E-47E9-BE05-3CAA3EDC9C89}"/>
                </a:ext>
              </a:extLst>
            </p:cNvPr>
            <p:cNvSpPr>
              <a:spLocks noEditPoints="1"/>
            </p:cNvSpPr>
            <p:nvPr/>
          </p:nvSpPr>
          <p:spPr bwMode="auto">
            <a:xfrm>
              <a:off x="8467726" y="3738563"/>
              <a:ext cx="722313" cy="798513"/>
            </a:xfrm>
            <a:custGeom>
              <a:avLst/>
              <a:gdLst>
                <a:gd name="T0" fmla="*/ 200 w 227"/>
                <a:gd name="T1" fmla="*/ 251 h 251"/>
                <a:gd name="T2" fmla="*/ 200 w 227"/>
                <a:gd name="T3" fmla="*/ 251 h 251"/>
                <a:gd name="T4" fmla="*/ 27 w 227"/>
                <a:gd name="T5" fmla="*/ 251 h 251"/>
                <a:gd name="T6" fmla="*/ 4 w 227"/>
                <a:gd name="T7" fmla="*/ 239 h 251"/>
                <a:gd name="T8" fmla="*/ 4 w 227"/>
                <a:gd name="T9" fmla="*/ 235 h 251"/>
                <a:gd name="T10" fmla="*/ 6 w 227"/>
                <a:gd name="T11" fmla="*/ 233 h 251"/>
                <a:gd name="T12" fmla="*/ 12 w 227"/>
                <a:gd name="T13" fmla="*/ 234 h 251"/>
                <a:gd name="T14" fmla="*/ 27 w 227"/>
                <a:gd name="T15" fmla="*/ 242 h 251"/>
                <a:gd name="T16" fmla="*/ 200 w 227"/>
                <a:gd name="T17" fmla="*/ 242 h 251"/>
                <a:gd name="T18" fmla="*/ 218 w 227"/>
                <a:gd name="T19" fmla="*/ 223 h 251"/>
                <a:gd name="T20" fmla="*/ 218 w 227"/>
                <a:gd name="T21" fmla="*/ 149 h 251"/>
                <a:gd name="T22" fmla="*/ 223 w 227"/>
                <a:gd name="T23" fmla="*/ 145 h 251"/>
                <a:gd name="T24" fmla="*/ 227 w 227"/>
                <a:gd name="T25" fmla="*/ 149 h 251"/>
                <a:gd name="T26" fmla="*/ 227 w 227"/>
                <a:gd name="T27" fmla="*/ 223 h 251"/>
                <a:gd name="T28" fmla="*/ 200 w 227"/>
                <a:gd name="T29" fmla="*/ 251 h 251"/>
                <a:gd name="T30" fmla="*/ 4 w 227"/>
                <a:gd name="T31" fmla="*/ 228 h 251"/>
                <a:gd name="T32" fmla="*/ 4 w 227"/>
                <a:gd name="T33" fmla="*/ 228 h 251"/>
                <a:gd name="T34" fmla="*/ 4 w 227"/>
                <a:gd name="T35" fmla="*/ 228 h 251"/>
                <a:gd name="T36" fmla="*/ 0 w 227"/>
                <a:gd name="T37" fmla="*/ 224 h 251"/>
                <a:gd name="T38" fmla="*/ 1 w 227"/>
                <a:gd name="T39" fmla="*/ 221 h 251"/>
                <a:gd name="T40" fmla="*/ 4 w 227"/>
                <a:gd name="T41" fmla="*/ 220 h 251"/>
                <a:gd name="T42" fmla="*/ 4 w 227"/>
                <a:gd name="T43" fmla="*/ 220 h 251"/>
                <a:gd name="T44" fmla="*/ 9 w 227"/>
                <a:gd name="T45" fmla="*/ 224 h 251"/>
                <a:gd name="T46" fmla="*/ 7 w 227"/>
                <a:gd name="T47" fmla="*/ 227 h 251"/>
                <a:gd name="T48" fmla="*/ 4 w 227"/>
                <a:gd name="T49" fmla="*/ 228 h 251"/>
                <a:gd name="T50" fmla="*/ 4 w 227"/>
                <a:gd name="T51" fmla="*/ 215 h 251"/>
                <a:gd name="T52" fmla="*/ 0 w 227"/>
                <a:gd name="T53" fmla="*/ 211 h 251"/>
                <a:gd name="T54" fmla="*/ 0 w 227"/>
                <a:gd name="T55" fmla="*/ 181 h 251"/>
                <a:gd name="T56" fmla="*/ 4 w 227"/>
                <a:gd name="T57" fmla="*/ 177 h 251"/>
                <a:gd name="T58" fmla="*/ 9 w 227"/>
                <a:gd name="T59" fmla="*/ 181 h 251"/>
                <a:gd name="T60" fmla="*/ 9 w 227"/>
                <a:gd name="T61" fmla="*/ 211 h 251"/>
                <a:gd name="T62" fmla="*/ 4 w 227"/>
                <a:gd name="T63" fmla="*/ 215 h 251"/>
                <a:gd name="T64" fmla="*/ 223 w 227"/>
                <a:gd name="T65" fmla="*/ 140 h 251"/>
                <a:gd name="T66" fmla="*/ 218 w 227"/>
                <a:gd name="T67" fmla="*/ 136 h 251"/>
                <a:gd name="T68" fmla="*/ 218 w 227"/>
                <a:gd name="T69" fmla="*/ 5 h 251"/>
                <a:gd name="T70" fmla="*/ 223 w 227"/>
                <a:gd name="T71" fmla="*/ 0 h 251"/>
                <a:gd name="T72" fmla="*/ 227 w 227"/>
                <a:gd name="T73" fmla="*/ 5 h 251"/>
                <a:gd name="T74" fmla="*/ 227 w 227"/>
                <a:gd name="T75" fmla="*/ 136 h 251"/>
                <a:gd name="T76" fmla="*/ 223 w 227"/>
                <a:gd name="T77" fmla="*/ 1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251">
                  <a:moveTo>
                    <a:pt x="200" y="251"/>
                  </a:moveTo>
                  <a:cubicBezTo>
                    <a:pt x="200" y="251"/>
                    <a:pt x="200" y="251"/>
                    <a:pt x="200" y="251"/>
                  </a:cubicBezTo>
                  <a:cubicBezTo>
                    <a:pt x="27" y="251"/>
                    <a:pt x="27" y="251"/>
                    <a:pt x="27" y="251"/>
                  </a:cubicBezTo>
                  <a:cubicBezTo>
                    <a:pt x="18" y="251"/>
                    <a:pt x="10" y="246"/>
                    <a:pt x="4" y="239"/>
                  </a:cubicBezTo>
                  <a:cubicBezTo>
                    <a:pt x="4" y="238"/>
                    <a:pt x="4" y="237"/>
                    <a:pt x="4" y="235"/>
                  </a:cubicBezTo>
                  <a:cubicBezTo>
                    <a:pt x="4" y="234"/>
                    <a:pt x="5" y="233"/>
                    <a:pt x="6" y="233"/>
                  </a:cubicBezTo>
                  <a:cubicBezTo>
                    <a:pt x="8" y="231"/>
                    <a:pt x="10" y="232"/>
                    <a:pt x="12" y="234"/>
                  </a:cubicBezTo>
                  <a:cubicBezTo>
                    <a:pt x="15" y="239"/>
                    <a:pt x="21" y="242"/>
                    <a:pt x="27" y="242"/>
                  </a:cubicBezTo>
                  <a:cubicBezTo>
                    <a:pt x="200" y="242"/>
                    <a:pt x="200" y="242"/>
                    <a:pt x="200" y="242"/>
                  </a:cubicBezTo>
                  <a:cubicBezTo>
                    <a:pt x="210" y="242"/>
                    <a:pt x="218" y="234"/>
                    <a:pt x="218" y="223"/>
                  </a:cubicBezTo>
                  <a:cubicBezTo>
                    <a:pt x="218" y="149"/>
                    <a:pt x="218" y="149"/>
                    <a:pt x="218" y="149"/>
                  </a:cubicBezTo>
                  <a:cubicBezTo>
                    <a:pt x="218" y="146"/>
                    <a:pt x="220" y="145"/>
                    <a:pt x="223" y="145"/>
                  </a:cubicBezTo>
                  <a:cubicBezTo>
                    <a:pt x="225" y="145"/>
                    <a:pt x="227" y="146"/>
                    <a:pt x="227" y="149"/>
                  </a:cubicBezTo>
                  <a:cubicBezTo>
                    <a:pt x="227" y="223"/>
                    <a:pt x="227" y="223"/>
                    <a:pt x="227" y="223"/>
                  </a:cubicBezTo>
                  <a:cubicBezTo>
                    <a:pt x="227" y="239"/>
                    <a:pt x="215" y="251"/>
                    <a:pt x="200" y="251"/>
                  </a:cubicBezTo>
                  <a:close/>
                  <a:moveTo>
                    <a:pt x="4" y="228"/>
                  </a:moveTo>
                  <a:cubicBezTo>
                    <a:pt x="4" y="228"/>
                    <a:pt x="4" y="228"/>
                    <a:pt x="4" y="228"/>
                  </a:cubicBezTo>
                  <a:cubicBezTo>
                    <a:pt x="4" y="228"/>
                    <a:pt x="4" y="228"/>
                    <a:pt x="4" y="228"/>
                  </a:cubicBezTo>
                  <a:cubicBezTo>
                    <a:pt x="2" y="228"/>
                    <a:pt x="0" y="226"/>
                    <a:pt x="0" y="224"/>
                  </a:cubicBezTo>
                  <a:cubicBezTo>
                    <a:pt x="0" y="223"/>
                    <a:pt x="0" y="222"/>
                    <a:pt x="1" y="221"/>
                  </a:cubicBezTo>
                  <a:cubicBezTo>
                    <a:pt x="2" y="220"/>
                    <a:pt x="3" y="220"/>
                    <a:pt x="4" y="220"/>
                  </a:cubicBezTo>
                  <a:cubicBezTo>
                    <a:pt x="4" y="220"/>
                    <a:pt x="4" y="220"/>
                    <a:pt x="4" y="220"/>
                  </a:cubicBezTo>
                  <a:cubicBezTo>
                    <a:pt x="7" y="220"/>
                    <a:pt x="9" y="221"/>
                    <a:pt x="9" y="224"/>
                  </a:cubicBezTo>
                  <a:cubicBezTo>
                    <a:pt x="9" y="225"/>
                    <a:pt x="8" y="226"/>
                    <a:pt x="7" y="227"/>
                  </a:cubicBezTo>
                  <a:cubicBezTo>
                    <a:pt x="7" y="228"/>
                    <a:pt x="5" y="228"/>
                    <a:pt x="4" y="228"/>
                  </a:cubicBezTo>
                  <a:close/>
                  <a:moveTo>
                    <a:pt x="4" y="215"/>
                  </a:moveTo>
                  <a:cubicBezTo>
                    <a:pt x="2" y="215"/>
                    <a:pt x="0" y="213"/>
                    <a:pt x="0" y="211"/>
                  </a:cubicBezTo>
                  <a:cubicBezTo>
                    <a:pt x="0" y="181"/>
                    <a:pt x="0" y="181"/>
                    <a:pt x="0" y="181"/>
                  </a:cubicBezTo>
                  <a:cubicBezTo>
                    <a:pt x="0" y="179"/>
                    <a:pt x="2" y="177"/>
                    <a:pt x="4" y="177"/>
                  </a:cubicBezTo>
                  <a:cubicBezTo>
                    <a:pt x="7" y="177"/>
                    <a:pt x="9" y="179"/>
                    <a:pt x="9" y="181"/>
                  </a:cubicBezTo>
                  <a:cubicBezTo>
                    <a:pt x="9" y="211"/>
                    <a:pt x="9" y="211"/>
                    <a:pt x="9" y="211"/>
                  </a:cubicBezTo>
                  <a:cubicBezTo>
                    <a:pt x="9" y="213"/>
                    <a:pt x="7" y="215"/>
                    <a:pt x="4" y="215"/>
                  </a:cubicBezTo>
                  <a:close/>
                  <a:moveTo>
                    <a:pt x="223" y="140"/>
                  </a:moveTo>
                  <a:cubicBezTo>
                    <a:pt x="220" y="140"/>
                    <a:pt x="218" y="138"/>
                    <a:pt x="218" y="136"/>
                  </a:cubicBezTo>
                  <a:cubicBezTo>
                    <a:pt x="218" y="5"/>
                    <a:pt x="218" y="5"/>
                    <a:pt x="218" y="5"/>
                  </a:cubicBezTo>
                  <a:cubicBezTo>
                    <a:pt x="218" y="2"/>
                    <a:pt x="220" y="0"/>
                    <a:pt x="223" y="0"/>
                  </a:cubicBezTo>
                  <a:cubicBezTo>
                    <a:pt x="225" y="0"/>
                    <a:pt x="227" y="2"/>
                    <a:pt x="227" y="5"/>
                  </a:cubicBezTo>
                  <a:cubicBezTo>
                    <a:pt x="227" y="136"/>
                    <a:pt x="227" y="136"/>
                    <a:pt x="227" y="136"/>
                  </a:cubicBezTo>
                  <a:cubicBezTo>
                    <a:pt x="227" y="138"/>
                    <a:pt x="225" y="140"/>
                    <a:pt x="223" y="14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6" name="Freeform 182">
              <a:extLst>
                <a:ext uri="{FF2B5EF4-FFF2-40B4-BE49-F238E27FC236}">
                  <a16:creationId xmlns:a16="http://schemas.microsoft.com/office/drawing/2014/main" id="{FC0D88AF-90E6-4CC6-9243-14FF9DCF5F20}"/>
                </a:ext>
              </a:extLst>
            </p:cNvPr>
            <p:cNvSpPr>
              <a:spLocks noEditPoints="1"/>
            </p:cNvSpPr>
            <p:nvPr/>
          </p:nvSpPr>
          <p:spPr bwMode="auto">
            <a:xfrm>
              <a:off x="8951913" y="3535363"/>
              <a:ext cx="241300" cy="231775"/>
            </a:xfrm>
            <a:custGeom>
              <a:avLst/>
              <a:gdLst>
                <a:gd name="T0" fmla="*/ 71 w 76"/>
                <a:gd name="T1" fmla="*/ 73 h 73"/>
                <a:gd name="T2" fmla="*/ 4 w 76"/>
                <a:gd name="T3" fmla="*/ 73 h 73"/>
                <a:gd name="T4" fmla="*/ 1 w 76"/>
                <a:gd name="T5" fmla="*/ 72 h 73"/>
                <a:gd name="T6" fmla="*/ 0 w 76"/>
                <a:gd name="T7" fmla="*/ 69 h 73"/>
                <a:gd name="T8" fmla="*/ 0 w 76"/>
                <a:gd name="T9" fmla="*/ 4 h 73"/>
                <a:gd name="T10" fmla="*/ 4 w 76"/>
                <a:gd name="T11" fmla="*/ 0 h 73"/>
                <a:gd name="T12" fmla="*/ 9 w 76"/>
                <a:gd name="T13" fmla="*/ 4 h 73"/>
                <a:gd name="T14" fmla="*/ 9 w 76"/>
                <a:gd name="T15" fmla="*/ 7 h 73"/>
                <a:gd name="T16" fmla="*/ 9 w 76"/>
                <a:gd name="T17" fmla="*/ 7 h 73"/>
                <a:gd name="T18" fmla="*/ 15 w 76"/>
                <a:gd name="T19" fmla="*/ 7 h 73"/>
                <a:gd name="T20" fmla="*/ 74 w 76"/>
                <a:gd name="T21" fmla="*/ 65 h 73"/>
                <a:gd name="T22" fmla="*/ 75 w 76"/>
                <a:gd name="T23" fmla="*/ 70 h 73"/>
                <a:gd name="T24" fmla="*/ 71 w 76"/>
                <a:gd name="T25" fmla="*/ 73 h 73"/>
                <a:gd name="T26" fmla="*/ 9 w 76"/>
                <a:gd name="T27" fmla="*/ 64 h 73"/>
                <a:gd name="T28" fmla="*/ 60 w 76"/>
                <a:gd name="T29" fmla="*/ 64 h 73"/>
                <a:gd name="T30" fmla="*/ 9 w 76"/>
                <a:gd name="T31" fmla="*/ 13 h 73"/>
                <a:gd name="T32" fmla="*/ 9 w 76"/>
                <a:gd name="T33" fmla="*/ 12 h 73"/>
                <a:gd name="T34" fmla="*/ 9 w 76"/>
                <a:gd name="T3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3">
                  <a:moveTo>
                    <a:pt x="71" y="73"/>
                  </a:moveTo>
                  <a:cubicBezTo>
                    <a:pt x="4" y="73"/>
                    <a:pt x="4" y="73"/>
                    <a:pt x="4" y="73"/>
                  </a:cubicBezTo>
                  <a:cubicBezTo>
                    <a:pt x="3" y="73"/>
                    <a:pt x="2" y="72"/>
                    <a:pt x="1" y="72"/>
                  </a:cubicBezTo>
                  <a:cubicBezTo>
                    <a:pt x="0" y="71"/>
                    <a:pt x="0" y="70"/>
                    <a:pt x="0" y="69"/>
                  </a:cubicBezTo>
                  <a:cubicBezTo>
                    <a:pt x="0" y="4"/>
                    <a:pt x="0" y="4"/>
                    <a:pt x="0" y="4"/>
                  </a:cubicBezTo>
                  <a:cubicBezTo>
                    <a:pt x="0" y="2"/>
                    <a:pt x="2" y="0"/>
                    <a:pt x="4" y="0"/>
                  </a:cubicBezTo>
                  <a:cubicBezTo>
                    <a:pt x="7" y="0"/>
                    <a:pt x="9" y="2"/>
                    <a:pt x="9" y="4"/>
                  </a:cubicBezTo>
                  <a:cubicBezTo>
                    <a:pt x="9" y="7"/>
                    <a:pt x="9" y="7"/>
                    <a:pt x="9" y="7"/>
                  </a:cubicBezTo>
                  <a:cubicBezTo>
                    <a:pt x="9" y="7"/>
                    <a:pt x="9" y="7"/>
                    <a:pt x="9" y="7"/>
                  </a:cubicBezTo>
                  <a:cubicBezTo>
                    <a:pt x="11" y="5"/>
                    <a:pt x="13" y="5"/>
                    <a:pt x="15" y="7"/>
                  </a:cubicBezTo>
                  <a:cubicBezTo>
                    <a:pt x="74" y="65"/>
                    <a:pt x="74" y="65"/>
                    <a:pt x="74" y="65"/>
                  </a:cubicBezTo>
                  <a:cubicBezTo>
                    <a:pt x="75" y="67"/>
                    <a:pt x="76" y="69"/>
                    <a:pt x="75" y="70"/>
                  </a:cubicBezTo>
                  <a:cubicBezTo>
                    <a:pt x="74" y="72"/>
                    <a:pt x="73" y="73"/>
                    <a:pt x="71" y="73"/>
                  </a:cubicBezTo>
                  <a:close/>
                  <a:moveTo>
                    <a:pt x="9" y="64"/>
                  </a:moveTo>
                  <a:cubicBezTo>
                    <a:pt x="60" y="64"/>
                    <a:pt x="60" y="64"/>
                    <a:pt x="60" y="64"/>
                  </a:cubicBezTo>
                  <a:cubicBezTo>
                    <a:pt x="9" y="13"/>
                    <a:pt x="9" y="13"/>
                    <a:pt x="9" y="13"/>
                  </a:cubicBezTo>
                  <a:cubicBezTo>
                    <a:pt x="9" y="13"/>
                    <a:pt x="9" y="13"/>
                    <a:pt x="9" y="12"/>
                  </a:cubicBezTo>
                  <a:lnTo>
                    <a:pt x="9" y="64"/>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7" name="Freeform 183">
              <a:extLst>
                <a:ext uri="{FF2B5EF4-FFF2-40B4-BE49-F238E27FC236}">
                  <a16:creationId xmlns:a16="http://schemas.microsoft.com/office/drawing/2014/main" id="{4FFCAE52-BF2F-45A7-8760-961E8121A76B}"/>
                </a:ext>
              </a:extLst>
            </p:cNvPr>
            <p:cNvSpPr>
              <a:spLocks noEditPoints="1"/>
            </p:cNvSpPr>
            <p:nvPr/>
          </p:nvSpPr>
          <p:spPr bwMode="auto">
            <a:xfrm>
              <a:off x="8324851" y="4056063"/>
              <a:ext cx="649288" cy="266700"/>
            </a:xfrm>
            <a:custGeom>
              <a:avLst/>
              <a:gdLst>
                <a:gd name="T0" fmla="*/ 69 w 204"/>
                <a:gd name="T1" fmla="*/ 84 h 84"/>
                <a:gd name="T2" fmla="*/ 69 w 204"/>
                <a:gd name="T3" fmla="*/ 84 h 84"/>
                <a:gd name="T4" fmla="*/ 65 w 204"/>
                <a:gd name="T5" fmla="*/ 80 h 84"/>
                <a:gd name="T6" fmla="*/ 69 w 204"/>
                <a:gd name="T7" fmla="*/ 75 h 84"/>
                <a:gd name="T8" fmla="*/ 196 w 204"/>
                <a:gd name="T9" fmla="*/ 75 h 84"/>
                <a:gd name="T10" fmla="*/ 196 w 204"/>
                <a:gd name="T11" fmla="*/ 13 h 84"/>
                <a:gd name="T12" fmla="*/ 200 w 204"/>
                <a:gd name="T13" fmla="*/ 8 h 84"/>
                <a:gd name="T14" fmla="*/ 204 w 204"/>
                <a:gd name="T15" fmla="*/ 13 h 84"/>
                <a:gd name="T16" fmla="*/ 204 w 204"/>
                <a:gd name="T17" fmla="*/ 80 h 84"/>
                <a:gd name="T18" fmla="*/ 203 w 204"/>
                <a:gd name="T19" fmla="*/ 83 h 84"/>
                <a:gd name="T20" fmla="*/ 200 w 204"/>
                <a:gd name="T21" fmla="*/ 84 h 84"/>
                <a:gd name="T22" fmla="*/ 69 w 204"/>
                <a:gd name="T23" fmla="*/ 84 h 84"/>
                <a:gd name="T24" fmla="*/ 56 w 204"/>
                <a:gd name="T25" fmla="*/ 84 h 84"/>
                <a:gd name="T26" fmla="*/ 4 w 204"/>
                <a:gd name="T27" fmla="*/ 84 h 84"/>
                <a:gd name="T28" fmla="*/ 1 w 204"/>
                <a:gd name="T29" fmla="*/ 83 h 84"/>
                <a:gd name="T30" fmla="*/ 0 w 204"/>
                <a:gd name="T31" fmla="*/ 80 h 84"/>
                <a:gd name="T32" fmla="*/ 0 w 204"/>
                <a:gd name="T33" fmla="*/ 4 h 84"/>
                <a:gd name="T34" fmla="*/ 1 w 204"/>
                <a:gd name="T35" fmla="*/ 1 h 84"/>
                <a:gd name="T36" fmla="*/ 4 w 204"/>
                <a:gd name="T37" fmla="*/ 0 h 84"/>
                <a:gd name="T38" fmla="*/ 182 w 204"/>
                <a:gd name="T39" fmla="*/ 0 h 84"/>
                <a:gd name="T40" fmla="*/ 187 w 204"/>
                <a:gd name="T41" fmla="*/ 4 h 84"/>
                <a:gd name="T42" fmla="*/ 182 w 204"/>
                <a:gd name="T43" fmla="*/ 9 h 84"/>
                <a:gd name="T44" fmla="*/ 8 w 204"/>
                <a:gd name="T45" fmla="*/ 8 h 84"/>
                <a:gd name="T46" fmla="*/ 8 w 204"/>
                <a:gd name="T47" fmla="*/ 75 h 84"/>
                <a:gd name="T48" fmla="*/ 56 w 204"/>
                <a:gd name="T49" fmla="*/ 75 h 84"/>
                <a:gd name="T50" fmla="*/ 56 w 204"/>
                <a:gd name="T51" fmla="*/ 75 h 84"/>
                <a:gd name="T52" fmla="*/ 60 w 204"/>
                <a:gd name="T53" fmla="*/ 80 h 84"/>
                <a:gd name="T54" fmla="*/ 56 w 204"/>
                <a:gd name="T55" fmla="*/ 84 h 84"/>
                <a:gd name="T56" fmla="*/ 196 w 204"/>
                <a:gd name="T57" fmla="*/ 9 h 84"/>
                <a:gd name="T58" fmla="*/ 191 w 204"/>
                <a:gd name="T59" fmla="*/ 4 h 84"/>
                <a:gd name="T60" fmla="*/ 196 w 204"/>
                <a:gd name="T61" fmla="*/ 0 h 84"/>
                <a:gd name="T62" fmla="*/ 200 w 204"/>
                <a:gd name="T63" fmla="*/ 4 h 84"/>
                <a:gd name="T64" fmla="*/ 196 w 204"/>
                <a:gd name="T65"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4">
                  <a:moveTo>
                    <a:pt x="69" y="84"/>
                  </a:moveTo>
                  <a:cubicBezTo>
                    <a:pt x="69" y="84"/>
                    <a:pt x="69" y="84"/>
                    <a:pt x="69" y="84"/>
                  </a:cubicBezTo>
                  <a:cubicBezTo>
                    <a:pt x="66" y="84"/>
                    <a:pt x="65" y="82"/>
                    <a:pt x="65" y="80"/>
                  </a:cubicBezTo>
                  <a:cubicBezTo>
                    <a:pt x="65" y="77"/>
                    <a:pt x="66" y="75"/>
                    <a:pt x="69" y="75"/>
                  </a:cubicBezTo>
                  <a:cubicBezTo>
                    <a:pt x="196" y="75"/>
                    <a:pt x="196" y="75"/>
                    <a:pt x="196" y="75"/>
                  </a:cubicBezTo>
                  <a:cubicBezTo>
                    <a:pt x="196" y="13"/>
                    <a:pt x="196" y="13"/>
                    <a:pt x="196" y="13"/>
                  </a:cubicBezTo>
                  <a:cubicBezTo>
                    <a:pt x="196" y="10"/>
                    <a:pt x="198" y="8"/>
                    <a:pt x="200" y="8"/>
                  </a:cubicBezTo>
                  <a:cubicBezTo>
                    <a:pt x="202" y="8"/>
                    <a:pt x="204" y="10"/>
                    <a:pt x="204" y="13"/>
                  </a:cubicBezTo>
                  <a:cubicBezTo>
                    <a:pt x="204" y="80"/>
                    <a:pt x="204" y="80"/>
                    <a:pt x="204" y="80"/>
                  </a:cubicBezTo>
                  <a:cubicBezTo>
                    <a:pt x="204" y="81"/>
                    <a:pt x="204" y="82"/>
                    <a:pt x="203" y="83"/>
                  </a:cubicBezTo>
                  <a:cubicBezTo>
                    <a:pt x="202" y="84"/>
                    <a:pt x="201" y="84"/>
                    <a:pt x="200" y="84"/>
                  </a:cubicBezTo>
                  <a:lnTo>
                    <a:pt x="69" y="84"/>
                  </a:lnTo>
                  <a:close/>
                  <a:moveTo>
                    <a:pt x="56" y="84"/>
                  </a:moveTo>
                  <a:cubicBezTo>
                    <a:pt x="4" y="84"/>
                    <a:pt x="4" y="84"/>
                    <a:pt x="4" y="84"/>
                  </a:cubicBezTo>
                  <a:cubicBezTo>
                    <a:pt x="3" y="84"/>
                    <a:pt x="2" y="84"/>
                    <a:pt x="1" y="83"/>
                  </a:cubicBezTo>
                  <a:cubicBezTo>
                    <a:pt x="0" y="82"/>
                    <a:pt x="0" y="81"/>
                    <a:pt x="0" y="80"/>
                  </a:cubicBezTo>
                  <a:cubicBezTo>
                    <a:pt x="0" y="4"/>
                    <a:pt x="0" y="4"/>
                    <a:pt x="0" y="4"/>
                  </a:cubicBezTo>
                  <a:cubicBezTo>
                    <a:pt x="0" y="3"/>
                    <a:pt x="0" y="2"/>
                    <a:pt x="1" y="1"/>
                  </a:cubicBezTo>
                  <a:cubicBezTo>
                    <a:pt x="2" y="0"/>
                    <a:pt x="3" y="0"/>
                    <a:pt x="4" y="0"/>
                  </a:cubicBezTo>
                  <a:cubicBezTo>
                    <a:pt x="182" y="0"/>
                    <a:pt x="182" y="0"/>
                    <a:pt x="182" y="0"/>
                  </a:cubicBezTo>
                  <a:cubicBezTo>
                    <a:pt x="185" y="0"/>
                    <a:pt x="187" y="2"/>
                    <a:pt x="187" y="4"/>
                  </a:cubicBezTo>
                  <a:cubicBezTo>
                    <a:pt x="187" y="7"/>
                    <a:pt x="185" y="9"/>
                    <a:pt x="182" y="9"/>
                  </a:cubicBezTo>
                  <a:cubicBezTo>
                    <a:pt x="8" y="8"/>
                    <a:pt x="8" y="8"/>
                    <a:pt x="8" y="8"/>
                  </a:cubicBezTo>
                  <a:cubicBezTo>
                    <a:pt x="8" y="75"/>
                    <a:pt x="8" y="75"/>
                    <a:pt x="8" y="75"/>
                  </a:cubicBezTo>
                  <a:cubicBezTo>
                    <a:pt x="56" y="75"/>
                    <a:pt x="56" y="75"/>
                    <a:pt x="56" y="75"/>
                  </a:cubicBezTo>
                  <a:cubicBezTo>
                    <a:pt x="56" y="75"/>
                    <a:pt x="56" y="75"/>
                    <a:pt x="56" y="75"/>
                  </a:cubicBezTo>
                  <a:cubicBezTo>
                    <a:pt x="58" y="76"/>
                    <a:pt x="60" y="77"/>
                    <a:pt x="60" y="80"/>
                  </a:cubicBezTo>
                  <a:cubicBezTo>
                    <a:pt x="60" y="82"/>
                    <a:pt x="58" y="84"/>
                    <a:pt x="56" y="84"/>
                  </a:cubicBezTo>
                  <a:close/>
                  <a:moveTo>
                    <a:pt x="196" y="9"/>
                  </a:moveTo>
                  <a:cubicBezTo>
                    <a:pt x="193" y="9"/>
                    <a:pt x="191" y="7"/>
                    <a:pt x="191" y="4"/>
                  </a:cubicBezTo>
                  <a:cubicBezTo>
                    <a:pt x="191" y="2"/>
                    <a:pt x="193" y="0"/>
                    <a:pt x="196" y="0"/>
                  </a:cubicBezTo>
                  <a:cubicBezTo>
                    <a:pt x="198" y="0"/>
                    <a:pt x="200" y="2"/>
                    <a:pt x="200" y="4"/>
                  </a:cubicBezTo>
                  <a:cubicBezTo>
                    <a:pt x="200" y="7"/>
                    <a:pt x="198" y="9"/>
                    <a:pt x="196" y="9"/>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8" name="Freeform 184">
              <a:extLst>
                <a:ext uri="{FF2B5EF4-FFF2-40B4-BE49-F238E27FC236}">
                  <a16:creationId xmlns:a16="http://schemas.microsoft.com/office/drawing/2014/main" id="{7FF91096-832A-488C-BEF7-BF797E216B1E}"/>
                </a:ext>
              </a:extLst>
            </p:cNvPr>
            <p:cNvSpPr>
              <a:spLocks noEditPoints="1"/>
            </p:cNvSpPr>
            <p:nvPr/>
          </p:nvSpPr>
          <p:spPr bwMode="auto">
            <a:xfrm>
              <a:off x="8461376" y="4113213"/>
              <a:ext cx="104775" cy="155575"/>
            </a:xfrm>
            <a:custGeom>
              <a:avLst/>
              <a:gdLst>
                <a:gd name="T0" fmla="*/ 33 w 33"/>
                <a:gd name="T1" fmla="*/ 15 h 49"/>
                <a:gd name="T2" fmla="*/ 28 w 33"/>
                <a:gd name="T3" fmla="*/ 27 h 49"/>
                <a:gd name="T4" fmla="*/ 15 w 33"/>
                <a:gd name="T5" fmla="*/ 31 h 49"/>
                <a:gd name="T6" fmla="*/ 10 w 33"/>
                <a:gd name="T7" fmla="*/ 31 h 49"/>
                <a:gd name="T8" fmla="*/ 10 w 33"/>
                <a:gd name="T9" fmla="*/ 49 h 49"/>
                <a:gd name="T10" fmla="*/ 0 w 33"/>
                <a:gd name="T11" fmla="*/ 49 h 49"/>
                <a:gd name="T12" fmla="*/ 0 w 33"/>
                <a:gd name="T13" fmla="*/ 0 h 49"/>
                <a:gd name="T14" fmla="*/ 15 w 33"/>
                <a:gd name="T15" fmla="*/ 0 h 49"/>
                <a:gd name="T16" fmla="*/ 29 w 33"/>
                <a:gd name="T17" fmla="*/ 4 h 49"/>
                <a:gd name="T18" fmla="*/ 33 w 33"/>
                <a:gd name="T19" fmla="*/ 15 h 49"/>
                <a:gd name="T20" fmla="*/ 10 w 33"/>
                <a:gd name="T21" fmla="*/ 23 h 49"/>
                <a:gd name="T22" fmla="*/ 13 w 33"/>
                <a:gd name="T23" fmla="*/ 23 h 49"/>
                <a:gd name="T24" fmla="*/ 21 w 33"/>
                <a:gd name="T25" fmla="*/ 21 h 49"/>
                <a:gd name="T26" fmla="*/ 23 w 33"/>
                <a:gd name="T27" fmla="*/ 16 h 49"/>
                <a:gd name="T28" fmla="*/ 21 w 33"/>
                <a:gd name="T29" fmla="*/ 10 h 49"/>
                <a:gd name="T30" fmla="*/ 15 w 33"/>
                <a:gd name="T31" fmla="*/ 8 h 49"/>
                <a:gd name="T32" fmla="*/ 10 w 33"/>
                <a:gd name="T33" fmla="*/ 8 h 49"/>
                <a:gd name="T34" fmla="*/ 10 w 33"/>
                <a:gd name="T35"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9">
                  <a:moveTo>
                    <a:pt x="33" y="15"/>
                  </a:moveTo>
                  <a:cubicBezTo>
                    <a:pt x="33" y="20"/>
                    <a:pt x="32" y="24"/>
                    <a:pt x="28" y="27"/>
                  </a:cubicBezTo>
                  <a:cubicBezTo>
                    <a:pt x="25" y="30"/>
                    <a:pt x="21" y="31"/>
                    <a:pt x="15" y="31"/>
                  </a:cubicBezTo>
                  <a:cubicBezTo>
                    <a:pt x="10" y="31"/>
                    <a:pt x="10" y="31"/>
                    <a:pt x="10" y="31"/>
                  </a:cubicBezTo>
                  <a:cubicBezTo>
                    <a:pt x="10" y="49"/>
                    <a:pt x="10" y="49"/>
                    <a:pt x="10" y="49"/>
                  </a:cubicBezTo>
                  <a:cubicBezTo>
                    <a:pt x="0" y="49"/>
                    <a:pt x="0" y="49"/>
                    <a:pt x="0" y="49"/>
                  </a:cubicBezTo>
                  <a:cubicBezTo>
                    <a:pt x="0" y="0"/>
                    <a:pt x="0" y="0"/>
                    <a:pt x="0" y="0"/>
                  </a:cubicBezTo>
                  <a:cubicBezTo>
                    <a:pt x="15" y="0"/>
                    <a:pt x="15" y="0"/>
                    <a:pt x="15" y="0"/>
                  </a:cubicBezTo>
                  <a:cubicBezTo>
                    <a:pt x="21" y="0"/>
                    <a:pt x="26" y="1"/>
                    <a:pt x="29" y="4"/>
                  </a:cubicBezTo>
                  <a:cubicBezTo>
                    <a:pt x="32" y="6"/>
                    <a:pt x="33" y="10"/>
                    <a:pt x="33" y="15"/>
                  </a:cubicBezTo>
                  <a:close/>
                  <a:moveTo>
                    <a:pt x="10" y="23"/>
                  </a:moveTo>
                  <a:cubicBezTo>
                    <a:pt x="13" y="23"/>
                    <a:pt x="13" y="23"/>
                    <a:pt x="13" y="23"/>
                  </a:cubicBezTo>
                  <a:cubicBezTo>
                    <a:pt x="17" y="23"/>
                    <a:pt x="19" y="22"/>
                    <a:pt x="21" y="21"/>
                  </a:cubicBezTo>
                  <a:cubicBezTo>
                    <a:pt x="22" y="20"/>
                    <a:pt x="23" y="18"/>
                    <a:pt x="23" y="16"/>
                  </a:cubicBezTo>
                  <a:cubicBezTo>
                    <a:pt x="23" y="13"/>
                    <a:pt x="22" y="11"/>
                    <a:pt x="21" y="10"/>
                  </a:cubicBezTo>
                  <a:cubicBezTo>
                    <a:pt x="20" y="9"/>
                    <a:pt x="18" y="8"/>
                    <a:pt x="15" y="8"/>
                  </a:cubicBezTo>
                  <a:cubicBezTo>
                    <a:pt x="10" y="8"/>
                    <a:pt x="10" y="8"/>
                    <a:pt x="10" y="8"/>
                  </a:cubicBezTo>
                  <a:lnTo>
                    <a:pt x="10" y="23"/>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9" name="Freeform 185">
              <a:extLst>
                <a:ext uri="{FF2B5EF4-FFF2-40B4-BE49-F238E27FC236}">
                  <a16:creationId xmlns:a16="http://schemas.microsoft.com/office/drawing/2014/main" id="{BC74D43A-A12B-407D-AB9C-9F3BD6C884C6}"/>
                </a:ext>
              </a:extLst>
            </p:cNvPr>
            <p:cNvSpPr>
              <a:spLocks noEditPoints="1"/>
            </p:cNvSpPr>
            <p:nvPr/>
          </p:nvSpPr>
          <p:spPr bwMode="auto">
            <a:xfrm>
              <a:off x="8597901" y="4113213"/>
              <a:ext cx="128588" cy="155575"/>
            </a:xfrm>
            <a:custGeom>
              <a:avLst/>
              <a:gdLst>
                <a:gd name="T0" fmla="*/ 40 w 40"/>
                <a:gd name="T1" fmla="*/ 24 h 49"/>
                <a:gd name="T2" fmla="*/ 33 w 40"/>
                <a:gd name="T3" fmla="*/ 42 h 49"/>
                <a:gd name="T4" fmla="*/ 13 w 40"/>
                <a:gd name="T5" fmla="*/ 49 h 49"/>
                <a:gd name="T6" fmla="*/ 0 w 40"/>
                <a:gd name="T7" fmla="*/ 49 h 49"/>
                <a:gd name="T8" fmla="*/ 0 w 40"/>
                <a:gd name="T9" fmla="*/ 0 h 49"/>
                <a:gd name="T10" fmla="*/ 15 w 40"/>
                <a:gd name="T11" fmla="*/ 0 h 49"/>
                <a:gd name="T12" fmla="*/ 33 w 40"/>
                <a:gd name="T13" fmla="*/ 6 h 49"/>
                <a:gd name="T14" fmla="*/ 40 w 40"/>
                <a:gd name="T15" fmla="*/ 24 h 49"/>
                <a:gd name="T16" fmla="*/ 29 w 40"/>
                <a:gd name="T17" fmla="*/ 24 h 49"/>
                <a:gd name="T18" fmla="*/ 15 w 40"/>
                <a:gd name="T19" fmla="*/ 8 h 49"/>
                <a:gd name="T20" fmla="*/ 10 w 40"/>
                <a:gd name="T21" fmla="*/ 8 h 49"/>
                <a:gd name="T22" fmla="*/ 10 w 40"/>
                <a:gd name="T23" fmla="*/ 40 h 49"/>
                <a:gd name="T24" fmla="*/ 14 w 40"/>
                <a:gd name="T25" fmla="*/ 40 h 49"/>
                <a:gd name="T26" fmla="*/ 29 w 40"/>
                <a:gd name="T27"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9">
                  <a:moveTo>
                    <a:pt x="40" y="24"/>
                  </a:moveTo>
                  <a:cubicBezTo>
                    <a:pt x="40" y="32"/>
                    <a:pt x="38" y="38"/>
                    <a:pt x="33" y="42"/>
                  </a:cubicBezTo>
                  <a:cubicBezTo>
                    <a:pt x="29" y="47"/>
                    <a:pt x="22" y="49"/>
                    <a:pt x="13" y="49"/>
                  </a:cubicBezTo>
                  <a:cubicBezTo>
                    <a:pt x="0" y="49"/>
                    <a:pt x="0" y="49"/>
                    <a:pt x="0" y="49"/>
                  </a:cubicBezTo>
                  <a:cubicBezTo>
                    <a:pt x="0" y="0"/>
                    <a:pt x="0" y="0"/>
                    <a:pt x="0" y="0"/>
                  </a:cubicBezTo>
                  <a:cubicBezTo>
                    <a:pt x="15" y="0"/>
                    <a:pt x="15" y="0"/>
                    <a:pt x="15" y="0"/>
                  </a:cubicBezTo>
                  <a:cubicBezTo>
                    <a:pt x="23" y="0"/>
                    <a:pt x="29" y="2"/>
                    <a:pt x="33" y="6"/>
                  </a:cubicBezTo>
                  <a:cubicBezTo>
                    <a:pt x="38" y="11"/>
                    <a:pt x="40" y="16"/>
                    <a:pt x="40" y="24"/>
                  </a:cubicBezTo>
                  <a:close/>
                  <a:moveTo>
                    <a:pt x="29" y="24"/>
                  </a:moveTo>
                  <a:cubicBezTo>
                    <a:pt x="29" y="14"/>
                    <a:pt x="25" y="8"/>
                    <a:pt x="15" y="8"/>
                  </a:cubicBezTo>
                  <a:cubicBezTo>
                    <a:pt x="10" y="8"/>
                    <a:pt x="10" y="8"/>
                    <a:pt x="10" y="8"/>
                  </a:cubicBezTo>
                  <a:cubicBezTo>
                    <a:pt x="10" y="40"/>
                    <a:pt x="10" y="40"/>
                    <a:pt x="10" y="40"/>
                  </a:cubicBezTo>
                  <a:cubicBezTo>
                    <a:pt x="14" y="40"/>
                    <a:pt x="14" y="40"/>
                    <a:pt x="14" y="40"/>
                  </a:cubicBezTo>
                  <a:cubicBezTo>
                    <a:pt x="24" y="40"/>
                    <a:pt x="29" y="35"/>
                    <a:pt x="29" y="2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0" name="Freeform 186">
              <a:extLst>
                <a:ext uri="{FF2B5EF4-FFF2-40B4-BE49-F238E27FC236}">
                  <a16:creationId xmlns:a16="http://schemas.microsoft.com/office/drawing/2014/main" id="{AD269EAB-D768-4722-B3CB-1586C14DB687}"/>
                </a:ext>
              </a:extLst>
            </p:cNvPr>
            <p:cNvSpPr>
              <a:spLocks/>
            </p:cNvSpPr>
            <p:nvPr/>
          </p:nvSpPr>
          <p:spPr bwMode="auto">
            <a:xfrm>
              <a:off x="8758238" y="4113213"/>
              <a:ext cx="88900" cy="155575"/>
            </a:xfrm>
            <a:custGeom>
              <a:avLst/>
              <a:gdLst>
                <a:gd name="T0" fmla="*/ 20 w 56"/>
                <a:gd name="T1" fmla="*/ 98 h 98"/>
                <a:gd name="T2" fmla="*/ 0 w 56"/>
                <a:gd name="T3" fmla="*/ 98 h 98"/>
                <a:gd name="T4" fmla="*/ 0 w 56"/>
                <a:gd name="T5" fmla="*/ 0 h 98"/>
                <a:gd name="T6" fmla="*/ 56 w 56"/>
                <a:gd name="T7" fmla="*/ 0 h 98"/>
                <a:gd name="T8" fmla="*/ 56 w 56"/>
                <a:gd name="T9" fmla="*/ 16 h 98"/>
                <a:gd name="T10" fmla="*/ 20 w 56"/>
                <a:gd name="T11" fmla="*/ 16 h 98"/>
                <a:gd name="T12" fmla="*/ 20 w 56"/>
                <a:gd name="T13" fmla="*/ 42 h 98"/>
                <a:gd name="T14" fmla="*/ 54 w 56"/>
                <a:gd name="T15" fmla="*/ 42 h 98"/>
                <a:gd name="T16" fmla="*/ 54 w 56"/>
                <a:gd name="T17" fmla="*/ 58 h 98"/>
                <a:gd name="T18" fmla="*/ 20 w 56"/>
                <a:gd name="T19" fmla="*/ 58 h 98"/>
                <a:gd name="T20" fmla="*/ 20 w 56"/>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98">
                  <a:moveTo>
                    <a:pt x="20" y="98"/>
                  </a:moveTo>
                  <a:lnTo>
                    <a:pt x="0" y="98"/>
                  </a:lnTo>
                  <a:lnTo>
                    <a:pt x="0" y="0"/>
                  </a:lnTo>
                  <a:lnTo>
                    <a:pt x="56" y="0"/>
                  </a:lnTo>
                  <a:lnTo>
                    <a:pt x="56" y="16"/>
                  </a:lnTo>
                  <a:lnTo>
                    <a:pt x="20" y="16"/>
                  </a:lnTo>
                  <a:lnTo>
                    <a:pt x="20" y="42"/>
                  </a:lnTo>
                  <a:lnTo>
                    <a:pt x="54" y="42"/>
                  </a:lnTo>
                  <a:lnTo>
                    <a:pt x="54" y="58"/>
                  </a:lnTo>
                  <a:lnTo>
                    <a:pt x="20" y="58"/>
                  </a:lnTo>
                  <a:lnTo>
                    <a:pt x="20" y="98"/>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235" name="Group 234">
            <a:extLst>
              <a:ext uri="{FF2B5EF4-FFF2-40B4-BE49-F238E27FC236}">
                <a16:creationId xmlns:a16="http://schemas.microsoft.com/office/drawing/2014/main" id="{62EE8111-C062-48D5-89FD-739D2B96DB97}"/>
              </a:ext>
            </a:extLst>
          </p:cNvPr>
          <p:cNvGrpSpPr/>
          <p:nvPr/>
        </p:nvGrpSpPr>
        <p:grpSpPr>
          <a:xfrm>
            <a:off x="2698974" y="1191251"/>
            <a:ext cx="203015" cy="200682"/>
            <a:chOff x="4835526" y="2413000"/>
            <a:chExt cx="414338" cy="409575"/>
          </a:xfrm>
        </p:grpSpPr>
        <p:sp>
          <p:nvSpPr>
            <p:cNvPr id="221" name="Freeform 187">
              <a:extLst>
                <a:ext uri="{FF2B5EF4-FFF2-40B4-BE49-F238E27FC236}">
                  <a16:creationId xmlns:a16="http://schemas.microsoft.com/office/drawing/2014/main" id="{21081F1E-38AD-4415-A232-B9495FCCA90B}"/>
                </a:ext>
              </a:extLst>
            </p:cNvPr>
            <p:cNvSpPr>
              <a:spLocks noEditPoints="1"/>
            </p:cNvSpPr>
            <p:nvPr/>
          </p:nvSpPr>
          <p:spPr bwMode="auto">
            <a:xfrm>
              <a:off x="4953001" y="2413000"/>
              <a:ext cx="296863" cy="409575"/>
            </a:xfrm>
            <a:custGeom>
              <a:avLst/>
              <a:gdLst>
                <a:gd name="T0" fmla="*/ 81 w 93"/>
                <a:gd name="T1" fmla="*/ 129 h 129"/>
                <a:gd name="T2" fmla="*/ 81 w 93"/>
                <a:gd name="T3" fmla="*/ 129 h 129"/>
                <a:gd name="T4" fmla="*/ 11 w 93"/>
                <a:gd name="T5" fmla="*/ 129 h 129"/>
                <a:gd name="T6" fmla="*/ 2 w 93"/>
                <a:gd name="T7" fmla="*/ 124 h 129"/>
                <a:gd name="T8" fmla="*/ 2 w 93"/>
                <a:gd name="T9" fmla="*/ 123 h 129"/>
                <a:gd name="T10" fmla="*/ 3 w 93"/>
                <a:gd name="T11" fmla="*/ 122 h 129"/>
                <a:gd name="T12" fmla="*/ 5 w 93"/>
                <a:gd name="T13" fmla="*/ 122 h 129"/>
                <a:gd name="T14" fmla="*/ 11 w 93"/>
                <a:gd name="T15" fmla="*/ 126 h 129"/>
                <a:gd name="T16" fmla="*/ 81 w 93"/>
                <a:gd name="T17" fmla="*/ 126 h 129"/>
                <a:gd name="T18" fmla="*/ 89 w 93"/>
                <a:gd name="T19" fmla="*/ 118 h 129"/>
                <a:gd name="T20" fmla="*/ 89 w 93"/>
                <a:gd name="T21" fmla="*/ 88 h 129"/>
                <a:gd name="T22" fmla="*/ 91 w 93"/>
                <a:gd name="T23" fmla="*/ 86 h 129"/>
                <a:gd name="T24" fmla="*/ 93 w 93"/>
                <a:gd name="T25" fmla="*/ 88 h 129"/>
                <a:gd name="T26" fmla="*/ 93 w 93"/>
                <a:gd name="T27" fmla="*/ 118 h 129"/>
                <a:gd name="T28" fmla="*/ 81 w 93"/>
                <a:gd name="T29" fmla="*/ 129 h 129"/>
                <a:gd name="T30" fmla="*/ 2 w 93"/>
                <a:gd name="T31" fmla="*/ 120 h 129"/>
                <a:gd name="T32" fmla="*/ 2 w 93"/>
                <a:gd name="T33" fmla="*/ 120 h 129"/>
                <a:gd name="T34" fmla="*/ 0 w 93"/>
                <a:gd name="T35" fmla="*/ 118 h 129"/>
                <a:gd name="T36" fmla="*/ 2 w 93"/>
                <a:gd name="T37" fmla="*/ 117 h 129"/>
                <a:gd name="T38" fmla="*/ 2 w 93"/>
                <a:gd name="T39" fmla="*/ 117 h 129"/>
                <a:gd name="T40" fmla="*/ 4 w 93"/>
                <a:gd name="T41" fmla="*/ 118 h 129"/>
                <a:gd name="T42" fmla="*/ 2 w 93"/>
                <a:gd name="T43" fmla="*/ 120 h 129"/>
                <a:gd name="T44" fmla="*/ 2 w 93"/>
                <a:gd name="T45" fmla="*/ 115 h 129"/>
                <a:gd name="T46" fmla="*/ 0 w 93"/>
                <a:gd name="T47" fmla="*/ 113 h 129"/>
                <a:gd name="T48" fmla="*/ 0 w 93"/>
                <a:gd name="T49" fmla="*/ 60 h 129"/>
                <a:gd name="T50" fmla="*/ 2 w 93"/>
                <a:gd name="T51" fmla="*/ 58 h 129"/>
                <a:gd name="T52" fmla="*/ 4 w 93"/>
                <a:gd name="T53" fmla="*/ 60 h 129"/>
                <a:gd name="T54" fmla="*/ 4 w 93"/>
                <a:gd name="T55" fmla="*/ 113 h 129"/>
                <a:gd name="T56" fmla="*/ 2 w 93"/>
                <a:gd name="T57" fmla="*/ 115 h 129"/>
                <a:gd name="T58" fmla="*/ 91 w 93"/>
                <a:gd name="T59" fmla="*/ 84 h 129"/>
                <a:gd name="T60" fmla="*/ 89 w 93"/>
                <a:gd name="T61" fmla="*/ 83 h 129"/>
                <a:gd name="T62" fmla="*/ 89 w 93"/>
                <a:gd name="T63" fmla="*/ 29 h 129"/>
                <a:gd name="T64" fmla="*/ 91 w 93"/>
                <a:gd name="T65" fmla="*/ 28 h 129"/>
                <a:gd name="T66" fmla="*/ 93 w 93"/>
                <a:gd name="T67" fmla="*/ 29 h 129"/>
                <a:gd name="T68" fmla="*/ 93 w 93"/>
                <a:gd name="T69" fmla="*/ 83 h 129"/>
                <a:gd name="T70" fmla="*/ 91 w 93"/>
                <a:gd name="T71" fmla="*/ 84 h 129"/>
                <a:gd name="T72" fmla="*/ 2 w 93"/>
                <a:gd name="T73" fmla="*/ 56 h 129"/>
                <a:gd name="T74" fmla="*/ 0 w 93"/>
                <a:gd name="T75" fmla="*/ 54 h 129"/>
                <a:gd name="T76" fmla="*/ 0 w 93"/>
                <a:gd name="T77" fmla="*/ 12 h 129"/>
                <a:gd name="T78" fmla="*/ 11 w 93"/>
                <a:gd name="T79" fmla="*/ 0 h 129"/>
                <a:gd name="T80" fmla="*/ 64 w 93"/>
                <a:gd name="T81" fmla="*/ 0 h 129"/>
                <a:gd name="T82" fmla="*/ 65 w 93"/>
                <a:gd name="T83" fmla="*/ 2 h 129"/>
                <a:gd name="T84" fmla="*/ 64 w 93"/>
                <a:gd name="T85" fmla="*/ 4 h 129"/>
                <a:gd name="T86" fmla="*/ 11 w 93"/>
                <a:gd name="T87" fmla="*/ 4 h 129"/>
                <a:gd name="T88" fmla="*/ 4 w 93"/>
                <a:gd name="T89" fmla="*/ 12 h 129"/>
                <a:gd name="T90" fmla="*/ 4 w 93"/>
                <a:gd name="T91" fmla="*/ 54 h 129"/>
                <a:gd name="T92" fmla="*/ 2 w 93"/>
                <a:gd name="T93" fmla="*/ 5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129">
                  <a:moveTo>
                    <a:pt x="81" y="129"/>
                  </a:moveTo>
                  <a:cubicBezTo>
                    <a:pt x="81" y="129"/>
                    <a:pt x="81" y="129"/>
                    <a:pt x="81" y="129"/>
                  </a:cubicBezTo>
                  <a:cubicBezTo>
                    <a:pt x="11" y="129"/>
                    <a:pt x="11" y="129"/>
                    <a:pt x="11" y="129"/>
                  </a:cubicBezTo>
                  <a:cubicBezTo>
                    <a:pt x="8" y="129"/>
                    <a:pt x="4" y="127"/>
                    <a:pt x="2" y="124"/>
                  </a:cubicBezTo>
                  <a:cubicBezTo>
                    <a:pt x="2" y="124"/>
                    <a:pt x="2" y="124"/>
                    <a:pt x="2" y="123"/>
                  </a:cubicBezTo>
                  <a:cubicBezTo>
                    <a:pt x="2" y="123"/>
                    <a:pt x="2" y="122"/>
                    <a:pt x="3" y="122"/>
                  </a:cubicBezTo>
                  <a:cubicBezTo>
                    <a:pt x="3" y="121"/>
                    <a:pt x="4" y="122"/>
                    <a:pt x="5" y="122"/>
                  </a:cubicBezTo>
                  <a:cubicBezTo>
                    <a:pt x="6" y="125"/>
                    <a:pt x="9" y="126"/>
                    <a:pt x="11" y="126"/>
                  </a:cubicBezTo>
                  <a:cubicBezTo>
                    <a:pt x="81" y="126"/>
                    <a:pt x="81" y="126"/>
                    <a:pt x="81" y="126"/>
                  </a:cubicBezTo>
                  <a:cubicBezTo>
                    <a:pt x="86" y="126"/>
                    <a:pt x="89" y="122"/>
                    <a:pt x="89" y="118"/>
                  </a:cubicBezTo>
                  <a:cubicBezTo>
                    <a:pt x="89" y="88"/>
                    <a:pt x="89" y="88"/>
                    <a:pt x="89" y="88"/>
                  </a:cubicBezTo>
                  <a:cubicBezTo>
                    <a:pt x="89" y="87"/>
                    <a:pt x="90" y="86"/>
                    <a:pt x="91" y="86"/>
                  </a:cubicBezTo>
                  <a:cubicBezTo>
                    <a:pt x="92" y="86"/>
                    <a:pt x="93" y="87"/>
                    <a:pt x="93" y="88"/>
                  </a:cubicBezTo>
                  <a:cubicBezTo>
                    <a:pt x="93" y="118"/>
                    <a:pt x="93" y="118"/>
                    <a:pt x="93" y="118"/>
                  </a:cubicBezTo>
                  <a:cubicBezTo>
                    <a:pt x="93" y="124"/>
                    <a:pt x="88" y="129"/>
                    <a:pt x="81" y="129"/>
                  </a:cubicBezTo>
                  <a:close/>
                  <a:moveTo>
                    <a:pt x="2" y="120"/>
                  </a:moveTo>
                  <a:cubicBezTo>
                    <a:pt x="2" y="120"/>
                    <a:pt x="2" y="120"/>
                    <a:pt x="2" y="120"/>
                  </a:cubicBezTo>
                  <a:cubicBezTo>
                    <a:pt x="1" y="120"/>
                    <a:pt x="0" y="119"/>
                    <a:pt x="0" y="118"/>
                  </a:cubicBezTo>
                  <a:cubicBezTo>
                    <a:pt x="0" y="117"/>
                    <a:pt x="1" y="117"/>
                    <a:pt x="2" y="117"/>
                  </a:cubicBezTo>
                  <a:cubicBezTo>
                    <a:pt x="2" y="117"/>
                    <a:pt x="2" y="117"/>
                    <a:pt x="2" y="117"/>
                  </a:cubicBezTo>
                  <a:cubicBezTo>
                    <a:pt x="3" y="117"/>
                    <a:pt x="4" y="117"/>
                    <a:pt x="4" y="118"/>
                  </a:cubicBezTo>
                  <a:cubicBezTo>
                    <a:pt x="4" y="119"/>
                    <a:pt x="3" y="120"/>
                    <a:pt x="2" y="120"/>
                  </a:cubicBezTo>
                  <a:close/>
                  <a:moveTo>
                    <a:pt x="2" y="115"/>
                  </a:moveTo>
                  <a:cubicBezTo>
                    <a:pt x="1" y="115"/>
                    <a:pt x="0" y="114"/>
                    <a:pt x="0" y="113"/>
                  </a:cubicBezTo>
                  <a:cubicBezTo>
                    <a:pt x="0" y="60"/>
                    <a:pt x="0" y="60"/>
                    <a:pt x="0" y="60"/>
                  </a:cubicBezTo>
                  <a:cubicBezTo>
                    <a:pt x="0" y="59"/>
                    <a:pt x="1" y="58"/>
                    <a:pt x="2" y="58"/>
                  </a:cubicBezTo>
                  <a:cubicBezTo>
                    <a:pt x="3" y="58"/>
                    <a:pt x="4" y="59"/>
                    <a:pt x="4" y="60"/>
                  </a:cubicBezTo>
                  <a:cubicBezTo>
                    <a:pt x="4" y="113"/>
                    <a:pt x="4" y="113"/>
                    <a:pt x="4" y="113"/>
                  </a:cubicBezTo>
                  <a:cubicBezTo>
                    <a:pt x="4" y="114"/>
                    <a:pt x="3" y="115"/>
                    <a:pt x="2" y="115"/>
                  </a:cubicBezTo>
                  <a:close/>
                  <a:moveTo>
                    <a:pt x="91" y="84"/>
                  </a:moveTo>
                  <a:cubicBezTo>
                    <a:pt x="90" y="84"/>
                    <a:pt x="89" y="84"/>
                    <a:pt x="89" y="83"/>
                  </a:cubicBezTo>
                  <a:cubicBezTo>
                    <a:pt x="89" y="29"/>
                    <a:pt x="89" y="29"/>
                    <a:pt x="89" y="29"/>
                  </a:cubicBezTo>
                  <a:cubicBezTo>
                    <a:pt x="89" y="28"/>
                    <a:pt x="90" y="28"/>
                    <a:pt x="91" y="28"/>
                  </a:cubicBezTo>
                  <a:cubicBezTo>
                    <a:pt x="92" y="28"/>
                    <a:pt x="93" y="28"/>
                    <a:pt x="93" y="29"/>
                  </a:cubicBezTo>
                  <a:cubicBezTo>
                    <a:pt x="93" y="83"/>
                    <a:pt x="93" y="83"/>
                    <a:pt x="93" y="83"/>
                  </a:cubicBezTo>
                  <a:cubicBezTo>
                    <a:pt x="93" y="84"/>
                    <a:pt x="92" y="84"/>
                    <a:pt x="91" y="84"/>
                  </a:cubicBezTo>
                  <a:close/>
                  <a:moveTo>
                    <a:pt x="2" y="56"/>
                  </a:moveTo>
                  <a:cubicBezTo>
                    <a:pt x="1" y="56"/>
                    <a:pt x="0" y="55"/>
                    <a:pt x="0" y="54"/>
                  </a:cubicBezTo>
                  <a:cubicBezTo>
                    <a:pt x="0" y="12"/>
                    <a:pt x="0" y="12"/>
                    <a:pt x="0" y="12"/>
                  </a:cubicBezTo>
                  <a:cubicBezTo>
                    <a:pt x="0" y="5"/>
                    <a:pt x="5" y="0"/>
                    <a:pt x="11" y="0"/>
                  </a:cubicBezTo>
                  <a:cubicBezTo>
                    <a:pt x="64" y="0"/>
                    <a:pt x="64" y="0"/>
                    <a:pt x="64" y="0"/>
                  </a:cubicBezTo>
                  <a:cubicBezTo>
                    <a:pt x="65" y="0"/>
                    <a:pt x="65" y="1"/>
                    <a:pt x="65" y="2"/>
                  </a:cubicBezTo>
                  <a:cubicBezTo>
                    <a:pt x="65" y="3"/>
                    <a:pt x="65" y="4"/>
                    <a:pt x="64" y="4"/>
                  </a:cubicBezTo>
                  <a:cubicBezTo>
                    <a:pt x="11" y="4"/>
                    <a:pt x="11" y="4"/>
                    <a:pt x="11" y="4"/>
                  </a:cubicBezTo>
                  <a:cubicBezTo>
                    <a:pt x="7" y="4"/>
                    <a:pt x="4" y="7"/>
                    <a:pt x="4" y="12"/>
                  </a:cubicBezTo>
                  <a:cubicBezTo>
                    <a:pt x="4" y="54"/>
                    <a:pt x="4" y="54"/>
                    <a:pt x="4" y="54"/>
                  </a:cubicBezTo>
                  <a:cubicBezTo>
                    <a:pt x="4" y="55"/>
                    <a:pt x="3" y="56"/>
                    <a:pt x="2" y="56"/>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2" name="Freeform 188">
              <a:extLst>
                <a:ext uri="{FF2B5EF4-FFF2-40B4-BE49-F238E27FC236}">
                  <a16:creationId xmlns:a16="http://schemas.microsoft.com/office/drawing/2014/main" id="{DDA9B7D8-CCCB-46DF-AD31-730C6393E71B}"/>
                </a:ext>
              </a:extLst>
            </p:cNvPr>
            <p:cNvSpPr>
              <a:spLocks noEditPoints="1"/>
            </p:cNvSpPr>
            <p:nvPr/>
          </p:nvSpPr>
          <p:spPr bwMode="auto">
            <a:xfrm>
              <a:off x="5149851" y="2416175"/>
              <a:ext cx="100013" cy="95250"/>
            </a:xfrm>
            <a:custGeom>
              <a:avLst/>
              <a:gdLst>
                <a:gd name="T0" fmla="*/ 29 w 31"/>
                <a:gd name="T1" fmla="*/ 30 h 30"/>
                <a:gd name="T2" fmla="*/ 2 w 31"/>
                <a:gd name="T3" fmla="*/ 30 h 30"/>
                <a:gd name="T4" fmla="*/ 0 w 31"/>
                <a:gd name="T5" fmla="*/ 30 h 30"/>
                <a:gd name="T6" fmla="*/ 0 w 31"/>
                <a:gd name="T7" fmla="*/ 28 h 30"/>
                <a:gd name="T8" fmla="*/ 0 w 31"/>
                <a:gd name="T9" fmla="*/ 2 h 30"/>
                <a:gd name="T10" fmla="*/ 2 w 31"/>
                <a:gd name="T11" fmla="*/ 0 h 30"/>
                <a:gd name="T12" fmla="*/ 3 w 31"/>
                <a:gd name="T13" fmla="*/ 2 h 30"/>
                <a:gd name="T14" fmla="*/ 3 w 31"/>
                <a:gd name="T15" fmla="*/ 3 h 30"/>
                <a:gd name="T16" fmla="*/ 4 w 31"/>
                <a:gd name="T17" fmla="*/ 3 h 30"/>
                <a:gd name="T18" fmla="*/ 6 w 31"/>
                <a:gd name="T19" fmla="*/ 3 h 30"/>
                <a:gd name="T20" fmla="*/ 30 w 31"/>
                <a:gd name="T21" fmla="*/ 27 h 30"/>
                <a:gd name="T22" fmla="*/ 30 w 31"/>
                <a:gd name="T23" fmla="*/ 29 h 30"/>
                <a:gd name="T24" fmla="*/ 29 w 31"/>
                <a:gd name="T25" fmla="*/ 30 h 30"/>
                <a:gd name="T26" fmla="*/ 3 w 31"/>
                <a:gd name="T27" fmla="*/ 27 h 30"/>
                <a:gd name="T28" fmla="*/ 24 w 31"/>
                <a:gd name="T29" fmla="*/ 27 h 30"/>
                <a:gd name="T30" fmla="*/ 4 w 31"/>
                <a:gd name="T31" fmla="*/ 6 h 30"/>
                <a:gd name="T32" fmla="*/ 4 w 31"/>
                <a:gd name="T33" fmla="*/ 6 h 30"/>
                <a:gd name="T34" fmla="*/ 3 w 31"/>
                <a:gd name="T35" fmla="*/ 6 h 30"/>
                <a:gd name="T36" fmla="*/ 3 w 31"/>
                <a:gd name="T3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0">
                  <a:moveTo>
                    <a:pt x="29" y="30"/>
                  </a:moveTo>
                  <a:cubicBezTo>
                    <a:pt x="2" y="30"/>
                    <a:pt x="2" y="30"/>
                    <a:pt x="2" y="30"/>
                  </a:cubicBezTo>
                  <a:cubicBezTo>
                    <a:pt x="1" y="30"/>
                    <a:pt x="1" y="30"/>
                    <a:pt x="0" y="30"/>
                  </a:cubicBezTo>
                  <a:cubicBezTo>
                    <a:pt x="0" y="29"/>
                    <a:pt x="0" y="29"/>
                    <a:pt x="0" y="28"/>
                  </a:cubicBezTo>
                  <a:cubicBezTo>
                    <a:pt x="0" y="2"/>
                    <a:pt x="0" y="2"/>
                    <a:pt x="0" y="2"/>
                  </a:cubicBezTo>
                  <a:cubicBezTo>
                    <a:pt x="0" y="1"/>
                    <a:pt x="1" y="0"/>
                    <a:pt x="2" y="0"/>
                  </a:cubicBezTo>
                  <a:cubicBezTo>
                    <a:pt x="3" y="0"/>
                    <a:pt x="3" y="1"/>
                    <a:pt x="3" y="2"/>
                  </a:cubicBezTo>
                  <a:cubicBezTo>
                    <a:pt x="3" y="3"/>
                    <a:pt x="3" y="3"/>
                    <a:pt x="3" y="3"/>
                  </a:cubicBezTo>
                  <a:cubicBezTo>
                    <a:pt x="3" y="3"/>
                    <a:pt x="4" y="3"/>
                    <a:pt x="4" y="3"/>
                  </a:cubicBezTo>
                  <a:cubicBezTo>
                    <a:pt x="4" y="2"/>
                    <a:pt x="5" y="2"/>
                    <a:pt x="6" y="3"/>
                  </a:cubicBezTo>
                  <a:cubicBezTo>
                    <a:pt x="30" y="27"/>
                    <a:pt x="30" y="27"/>
                    <a:pt x="30" y="27"/>
                  </a:cubicBezTo>
                  <a:cubicBezTo>
                    <a:pt x="31" y="28"/>
                    <a:pt x="31" y="28"/>
                    <a:pt x="30" y="29"/>
                  </a:cubicBezTo>
                  <a:cubicBezTo>
                    <a:pt x="30" y="30"/>
                    <a:pt x="29" y="30"/>
                    <a:pt x="29" y="30"/>
                  </a:cubicBezTo>
                  <a:close/>
                  <a:moveTo>
                    <a:pt x="3" y="27"/>
                  </a:moveTo>
                  <a:cubicBezTo>
                    <a:pt x="24" y="27"/>
                    <a:pt x="24" y="27"/>
                    <a:pt x="24" y="27"/>
                  </a:cubicBezTo>
                  <a:cubicBezTo>
                    <a:pt x="4" y="6"/>
                    <a:pt x="4" y="6"/>
                    <a:pt x="4" y="6"/>
                  </a:cubicBezTo>
                  <a:cubicBezTo>
                    <a:pt x="4" y="6"/>
                    <a:pt x="4" y="6"/>
                    <a:pt x="4" y="6"/>
                  </a:cubicBezTo>
                  <a:cubicBezTo>
                    <a:pt x="4" y="6"/>
                    <a:pt x="3" y="6"/>
                    <a:pt x="3" y="6"/>
                  </a:cubicBezTo>
                  <a:lnTo>
                    <a:pt x="3" y="27"/>
                  </a:ln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3" name="Freeform 189">
              <a:extLst>
                <a:ext uri="{FF2B5EF4-FFF2-40B4-BE49-F238E27FC236}">
                  <a16:creationId xmlns:a16="http://schemas.microsoft.com/office/drawing/2014/main" id="{9B7255F7-D978-402E-817D-F0DE845A8831}"/>
                </a:ext>
              </a:extLst>
            </p:cNvPr>
            <p:cNvSpPr>
              <a:spLocks/>
            </p:cNvSpPr>
            <p:nvPr/>
          </p:nvSpPr>
          <p:spPr bwMode="auto">
            <a:xfrm>
              <a:off x="4867276" y="2476500"/>
              <a:ext cx="28575" cy="12700"/>
            </a:xfrm>
            <a:custGeom>
              <a:avLst/>
              <a:gdLst>
                <a:gd name="T0" fmla="*/ 8 w 9"/>
                <a:gd name="T1" fmla="*/ 4 h 4"/>
                <a:gd name="T2" fmla="*/ 1 w 9"/>
                <a:gd name="T3" fmla="*/ 4 h 4"/>
                <a:gd name="T4" fmla="*/ 0 w 9"/>
                <a:gd name="T5" fmla="*/ 2 h 4"/>
                <a:gd name="T6" fmla="*/ 1 w 9"/>
                <a:gd name="T7" fmla="*/ 0 h 4"/>
                <a:gd name="T8" fmla="*/ 8 w 9"/>
                <a:gd name="T9" fmla="*/ 0 h 4"/>
                <a:gd name="T10" fmla="*/ 9 w 9"/>
                <a:gd name="T11" fmla="*/ 2 h 4"/>
                <a:gd name="T12" fmla="*/ 8 w 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8" y="4"/>
                  </a:moveTo>
                  <a:cubicBezTo>
                    <a:pt x="1" y="4"/>
                    <a:pt x="1" y="4"/>
                    <a:pt x="1" y="4"/>
                  </a:cubicBezTo>
                  <a:cubicBezTo>
                    <a:pt x="0" y="4"/>
                    <a:pt x="0" y="3"/>
                    <a:pt x="0" y="2"/>
                  </a:cubicBezTo>
                  <a:cubicBezTo>
                    <a:pt x="0" y="1"/>
                    <a:pt x="0" y="0"/>
                    <a:pt x="1" y="0"/>
                  </a:cubicBezTo>
                  <a:cubicBezTo>
                    <a:pt x="8" y="0"/>
                    <a:pt x="8" y="0"/>
                    <a:pt x="8" y="0"/>
                  </a:cubicBezTo>
                  <a:cubicBezTo>
                    <a:pt x="9" y="0"/>
                    <a:pt x="9" y="1"/>
                    <a:pt x="9" y="2"/>
                  </a:cubicBezTo>
                  <a:cubicBezTo>
                    <a:pt x="9" y="3"/>
                    <a:pt x="9" y="4"/>
                    <a:pt x="8"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4" name="Freeform 190">
              <a:extLst>
                <a:ext uri="{FF2B5EF4-FFF2-40B4-BE49-F238E27FC236}">
                  <a16:creationId xmlns:a16="http://schemas.microsoft.com/office/drawing/2014/main" id="{EF83831F-E6FC-462A-89A7-395FDC2B6229}"/>
                </a:ext>
              </a:extLst>
            </p:cNvPr>
            <p:cNvSpPr>
              <a:spLocks/>
            </p:cNvSpPr>
            <p:nvPr/>
          </p:nvSpPr>
          <p:spPr bwMode="auto">
            <a:xfrm>
              <a:off x="4876801" y="2466975"/>
              <a:ext cx="9525" cy="31750"/>
            </a:xfrm>
            <a:custGeom>
              <a:avLst/>
              <a:gdLst>
                <a:gd name="T0" fmla="*/ 1 w 3"/>
                <a:gd name="T1" fmla="*/ 10 h 10"/>
                <a:gd name="T2" fmla="*/ 0 w 3"/>
                <a:gd name="T3" fmla="*/ 8 h 10"/>
                <a:gd name="T4" fmla="*/ 0 w 3"/>
                <a:gd name="T5" fmla="*/ 2 h 10"/>
                <a:gd name="T6" fmla="*/ 1 w 3"/>
                <a:gd name="T7" fmla="*/ 0 h 10"/>
                <a:gd name="T8" fmla="*/ 3 w 3"/>
                <a:gd name="T9" fmla="*/ 2 h 10"/>
                <a:gd name="T10" fmla="*/ 3 w 3"/>
                <a:gd name="T11" fmla="*/ 8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0" y="10"/>
                    <a:pt x="0" y="9"/>
                    <a:pt x="0" y="8"/>
                  </a:cubicBezTo>
                  <a:cubicBezTo>
                    <a:pt x="0" y="2"/>
                    <a:pt x="0" y="2"/>
                    <a:pt x="0" y="2"/>
                  </a:cubicBezTo>
                  <a:cubicBezTo>
                    <a:pt x="0" y="1"/>
                    <a:pt x="0" y="0"/>
                    <a:pt x="1" y="0"/>
                  </a:cubicBezTo>
                  <a:cubicBezTo>
                    <a:pt x="2" y="0"/>
                    <a:pt x="3" y="1"/>
                    <a:pt x="3" y="2"/>
                  </a:cubicBezTo>
                  <a:cubicBezTo>
                    <a:pt x="3" y="8"/>
                    <a:pt x="3" y="8"/>
                    <a:pt x="3" y="8"/>
                  </a:cubicBezTo>
                  <a:cubicBezTo>
                    <a:pt x="3" y="9"/>
                    <a:pt x="2" y="10"/>
                    <a:pt x="1" y="10"/>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5" name="Freeform 191">
              <a:extLst>
                <a:ext uri="{FF2B5EF4-FFF2-40B4-BE49-F238E27FC236}">
                  <a16:creationId xmlns:a16="http://schemas.microsoft.com/office/drawing/2014/main" id="{F127BE8A-8F48-491C-833B-126CF061492D}"/>
                </a:ext>
              </a:extLst>
            </p:cNvPr>
            <p:cNvSpPr>
              <a:spLocks noEditPoints="1"/>
            </p:cNvSpPr>
            <p:nvPr/>
          </p:nvSpPr>
          <p:spPr bwMode="auto">
            <a:xfrm>
              <a:off x="4886326" y="2530475"/>
              <a:ext cx="38100" cy="3810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9 h 12"/>
                <a:gd name="T16" fmla="*/ 9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10"/>
                    <a:pt x="0" y="6"/>
                  </a:cubicBezTo>
                  <a:cubicBezTo>
                    <a:pt x="0" y="3"/>
                    <a:pt x="3" y="0"/>
                    <a:pt x="6" y="0"/>
                  </a:cubicBezTo>
                  <a:cubicBezTo>
                    <a:pt x="10" y="0"/>
                    <a:pt x="12" y="3"/>
                    <a:pt x="12" y="6"/>
                  </a:cubicBezTo>
                  <a:cubicBezTo>
                    <a:pt x="12" y="10"/>
                    <a:pt x="10" y="12"/>
                    <a:pt x="6" y="12"/>
                  </a:cubicBezTo>
                  <a:close/>
                  <a:moveTo>
                    <a:pt x="6" y="4"/>
                  </a:moveTo>
                  <a:cubicBezTo>
                    <a:pt x="5" y="4"/>
                    <a:pt x="4" y="5"/>
                    <a:pt x="4" y="6"/>
                  </a:cubicBezTo>
                  <a:cubicBezTo>
                    <a:pt x="4" y="8"/>
                    <a:pt x="5" y="9"/>
                    <a:pt x="6" y="9"/>
                  </a:cubicBezTo>
                  <a:cubicBezTo>
                    <a:pt x="8" y="9"/>
                    <a:pt x="9" y="8"/>
                    <a:pt x="9" y="6"/>
                  </a:cubicBezTo>
                  <a:cubicBezTo>
                    <a:pt x="9" y="5"/>
                    <a:pt x="8" y="4"/>
                    <a:pt x="6"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6" name="Freeform 192">
              <a:extLst>
                <a:ext uri="{FF2B5EF4-FFF2-40B4-BE49-F238E27FC236}">
                  <a16:creationId xmlns:a16="http://schemas.microsoft.com/office/drawing/2014/main" id="{CB793F09-F8E3-447B-80C5-469A455EBC31}"/>
                </a:ext>
              </a:extLst>
            </p:cNvPr>
            <p:cNvSpPr>
              <a:spLocks/>
            </p:cNvSpPr>
            <p:nvPr/>
          </p:nvSpPr>
          <p:spPr bwMode="auto">
            <a:xfrm>
              <a:off x="4835526" y="2609850"/>
              <a:ext cx="41275" cy="12700"/>
            </a:xfrm>
            <a:custGeom>
              <a:avLst/>
              <a:gdLst>
                <a:gd name="T0" fmla="*/ 11 w 13"/>
                <a:gd name="T1" fmla="*/ 4 h 4"/>
                <a:gd name="T2" fmla="*/ 2 w 13"/>
                <a:gd name="T3" fmla="*/ 4 h 4"/>
                <a:gd name="T4" fmla="*/ 0 w 13"/>
                <a:gd name="T5" fmla="*/ 2 h 4"/>
                <a:gd name="T6" fmla="*/ 2 w 13"/>
                <a:gd name="T7" fmla="*/ 0 h 4"/>
                <a:gd name="T8" fmla="*/ 11 w 13"/>
                <a:gd name="T9" fmla="*/ 0 h 4"/>
                <a:gd name="T10" fmla="*/ 13 w 13"/>
                <a:gd name="T11" fmla="*/ 2 h 4"/>
                <a:gd name="T12" fmla="*/ 11 w 1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4"/>
                  </a:moveTo>
                  <a:cubicBezTo>
                    <a:pt x="2" y="4"/>
                    <a:pt x="2" y="4"/>
                    <a:pt x="2" y="4"/>
                  </a:cubicBezTo>
                  <a:cubicBezTo>
                    <a:pt x="1" y="4"/>
                    <a:pt x="0" y="3"/>
                    <a:pt x="0" y="2"/>
                  </a:cubicBezTo>
                  <a:cubicBezTo>
                    <a:pt x="0" y="1"/>
                    <a:pt x="1" y="0"/>
                    <a:pt x="2" y="0"/>
                  </a:cubicBezTo>
                  <a:cubicBezTo>
                    <a:pt x="11" y="0"/>
                    <a:pt x="11" y="0"/>
                    <a:pt x="11" y="0"/>
                  </a:cubicBezTo>
                  <a:cubicBezTo>
                    <a:pt x="12" y="0"/>
                    <a:pt x="13" y="1"/>
                    <a:pt x="13" y="2"/>
                  </a:cubicBezTo>
                  <a:cubicBezTo>
                    <a:pt x="13" y="3"/>
                    <a:pt x="12" y="4"/>
                    <a:pt x="11"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7" name="Freeform 193">
              <a:extLst>
                <a:ext uri="{FF2B5EF4-FFF2-40B4-BE49-F238E27FC236}">
                  <a16:creationId xmlns:a16="http://schemas.microsoft.com/office/drawing/2014/main" id="{76A9D708-3C8F-4698-ADD7-9DAF83064BCB}"/>
                </a:ext>
              </a:extLst>
            </p:cNvPr>
            <p:cNvSpPr>
              <a:spLocks/>
            </p:cNvSpPr>
            <p:nvPr/>
          </p:nvSpPr>
          <p:spPr bwMode="auto">
            <a:xfrm>
              <a:off x="4851401" y="2597150"/>
              <a:ext cx="9525" cy="38100"/>
            </a:xfrm>
            <a:custGeom>
              <a:avLst/>
              <a:gdLst>
                <a:gd name="T0" fmla="*/ 2 w 3"/>
                <a:gd name="T1" fmla="*/ 12 h 12"/>
                <a:gd name="T2" fmla="*/ 0 w 3"/>
                <a:gd name="T3" fmla="*/ 11 h 12"/>
                <a:gd name="T4" fmla="*/ 0 w 3"/>
                <a:gd name="T5" fmla="*/ 1 h 12"/>
                <a:gd name="T6" fmla="*/ 2 w 3"/>
                <a:gd name="T7" fmla="*/ 0 h 12"/>
                <a:gd name="T8" fmla="*/ 3 w 3"/>
                <a:gd name="T9" fmla="*/ 1 h 12"/>
                <a:gd name="T10" fmla="*/ 3 w 3"/>
                <a:gd name="T11" fmla="*/ 11 h 12"/>
                <a:gd name="T12" fmla="*/ 2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2" y="12"/>
                  </a:moveTo>
                  <a:cubicBezTo>
                    <a:pt x="1" y="12"/>
                    <a:pt x="0" y="12"/>
                    <a:pt x="0" y="11"/>
                  </a:cubicBezTo>
                  <a:cubicBezTo>
                    <a:pt x="0" y="1"/>
                    <a:pt x="0" y="1"/>
                    <a:pt x="0" y="1"/>
                  </a:cubicBezTo>
                  <a:cubicBezTo>
                    <a:pt x="0" y="0"/>
                    <a:pt x="1" y="0"/>
                    <a:pt x="2" y="0"/>
                  </a:cubicBezTo>
                  <a:cubicBezTo>
                    <a:pt x="3" y="0"/>
                    <a:pt x="3" y="0"/>
                    <a:pt x="3" y="1"/>
                  </a:cubicBezTo>
                  <a:cubicBezTo>
                    <a:pt x="3" y="11"/>
                    <a:pt x="3" y="11"/>
                    <a:pt x="3" y="11"/>
                  </a:cubicBezTo>
                  <a:cubicBezTo>
                    <a:pt x="3" y="12"/>
                    <a:pt x="3" y="12"/>
                    <a:pt x="2" y="12"/>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8" name="Freeform 194">
              <a:extLst>
                <a:ext uri="{FF2B5EF4-FFF2-40B4-BE49-F238E27FC236}">
                  <a16:creationId xmlns:a16="http://schemas.microsoft.com/office/drawing/2014/main" id="{7172994A-198D-44BF-AB49-755E8F3FC700}"/>
                </a:ext>
              </a:extLst>
            </p:cNvPr>
            <p:cNvSpPr>
              <a:spLocks noEditPoints="1"/>
            </p:cNvSpPr>
            <p:nvPr/>
          </p:nvSpPr>
          <p:spPr bwMode="auto">
            <a:xfrm>
              <a:off x="4883151" y="2638425"/>
              <a:ext cx="57150" cy="57150"/>
            </a:xfrm>
            <a:custGeom>
              <a:avLst/>
              <a:gdLst>
                <a:gd name="T0" fmla="*/ 9 w 18"/>
                <a:gd name="T1" fmla="*/ 18 h 18"/>
                <a:gd name="T2" fmla="*/ 4 w 18"/>
                <a:gd name="T3" fmla="*/ 16 h 18"/>
                <a:gd name="T4" fmla="*/ 0 w 18"/>
                <a:gd name="T5" fmla="*/ 10 h 18"/>
                <a:gd name="T6" fmla="*/ 7 w 18"/>
                <a:gd name="T7" fmla="*/ 1 h 18"/>
                <a:gd name="T8" fmla="*/ 14 w 18"/>
                <a:gd name="T9" fmla="*/ 2 h 18"/>
                <a:gd name="T10" fmla="*/ 17 w 18"/>
                <a:gd name="T11" fmla="*/ 7 h 18"/>
                <a:gd name="T12" fmla="*/ 17 w 18"/>
                <a:gd name="T13" fmla="*/ 7 h 18"/>
                <a:gd name="T14" fmla="*/ 10 w 18"/>
                <a:gd name="T15" fmla="*/ 17 h 18"/>
                <a:gd name="T16" fmla="*/ 9 w 18"/>
                <a:gd name="T17" fmla="*/ 18 h 18"/>
                <a:gd name="T18" fmla="*/ 9 w 18"/>
                <a:gd name="T19" fmla="*/ 4 h 18"/>
                <a:gd name="T20" fmla="*/ 8 w 18"/>
                <a:gd name="T21" fmla="*/ 4 h 18"/>
                <a:gd name="T22" fmla="*/ 4 w 18"/>
                <a:gd name="T23" fmla="*/ 10 h 18"/>
                <a:gd name="T24" fmla="*/ 6 w 18"/>
                <a:gd name="T25" fmla="*/ 13 h 18"/>
                <a:gd name="T26" fmla="*/ 10 w 18"/>
                <a:gd name="T27" fmla="*/ 14 h 18"/>
                <a:gd name="T28" fmla="*/ 14 w 18"/>
                <a:gd name="T29" fmla="*/ 8 h 18"/>
                <a:gd name="T30" fmla="*/ 12 w 18"/>
                <a:gd name="T31" fmla="*/ 5 h 18"/>
                <a:gd name="T32" fmla="*/ 9 w 18"/>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8">
                  <a:moveTo>
                    <a:pt x="9" y="18"/>
                  </a:moveTo>
                  <a:cubicBezTo>
                    <a:pt x="7" y="18"/>
                    <a:pt x="5" y="17"/>
                    <a:pt x="4" y="16"/>
                  </a:cubicBezTo>
                  <a:cubicBezTo>
                    <a:pt x="2" y="15"/>
                    <a:pt x="1" y="13"/>
                    <a:pt x="0" y="10"/>
                  </a:cubicBezTo>
                  <a:cubicBezTo>
                    <a:pt x="0" y="6"/>
                    <a:pt x="3" y="1"/>
                    <a:pt x="7" y="1"/>
                  </a:cubicBezTo>
                  <a:cubicBezTo>
                    <a:pt x="10" y="0"/>
                    <a:pt x="12" y="1"/>
                    <a:pt x="14" y="2"/>
                  </a:cubicBezTo>
                  <a:cubicBezTo>
                    <a:pt x="16" y="3"/>
                    <a:pt x="17" y="5"/>
                    <a:pt x="17" y="7"/>
                  </a:cubicBezTo>
                  <a:cubicBezTo>
                    <a:pt x="17" y="7"/>
                    <a:pt x="17" y="7"/>
                    <a:pt x="17" y="7"/>
                  </a:cubicBezTo>
                  <a:cubicBezTo>
                    <a:pt x="18" y="12"/>
                    <a:pt x="15" y="17"/>
                    <a:pt x="10" y="17"/>
                  </a:cubicBezTo>
                  <a:cubicBezTo>
                    <a:pt x="10" y="18"/>
                    <a:pt x="9" y="18"/>
                    <a:pt x="9" y="18"/>
                  </a:cubicBezTo>
                  <a:close/>
                  <a:moveTo>
                    <a:pt x="9" y="4"/>
                  </a:moveTo>
                  <a:cubicBezTo>
                    <a:pt x="9" y="4"/>
                    <a:pt x="8" y="4"/>
                    <a:pt x="8" y="4"/>
                  </a:cubicBezTo>
                  <a:cubicBezTo>
                    <a:pt x="5" y="5"/>
                    <a:pt x="3" y="7"/>
                    <a:pt x="4" y="10"/>
                  </a:cubicBezTo>
                  <a:cubicBezTo>
                    <a:pt x="4" y="11"/>
                    <a:pt x="5" y="12"/>
                    <a:pt x="6" y="13"/>
                  </a:cubicBezTo>
                  <a:cubicBezTo>
                    <a:pt x="7" y="14"/>
                    <a:pt x="8" y="14"/>
                    <a:pt x="10" y="14"/>
                  </a:cubicBezTo>
                  <a:cubicBezTo>
                    <a:pt x="12" y="13"/>
                    <a:pt x="14" y="11"/>
                    <a:pt x="14" y="8"/>
                  </a:cubicBezTo>
                  <a:cubicBezTo>
                    <a:pt x="14" y="7"/>
                    <a:pt x="13" y="6"/>
                    <a:pt x="12" y="5"/>
                  </a:cubicBezTo>
                  <a:cubicBezTo>
                    <a:pt x="11" y="4"/>
                    <a:pt x="10" y="4"/>
                    <a:pt x="9" y="4"/>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9" name="Freeform 195">
              <a:extLst>
                <a:ext uri="{FF2B5EF4-FFF2-40B4-BE49-F238E27FC236}">
                  <a16:creationId xmlns:a16="http://schemas.microsoft.com/office/drawing/2014/main" id="{9EBDF95E-D943-4C7F-8BBF-E56A2A88FEB1}"/>
                </a:ext>
              </a:extLst>
            </p:cNvPr>
            <p:cNvSpPr>
              <a:spLocks/>
            </p:cNvSpPr>
            <p:nvPr/>
          </p:nvSpPr>
          <p:spPr bwMode="auto">
            <a:xfrm>
              <a:off x="4876801" y="2714625"/>
              <a:ext cx="28575" cy="25400"/>
            </a:xfrm>
            <a:custGeom>
              <a:avLst/>
              <a:gdLst>
                <a:gd name="T0" fmla="*/ 7 w 9"/>
                <a:gd name="T1" fmla="*/ 8 h 8"/>
                <a:gd name="T2" fmla="*/ 5 w 9"/>
                <a:gd name="T3" fmla="*/ 8 h 8"/>
                <a:gd name="T4" fmla="*/ 1 w 9"/>
                <a:gd name="T5" fmla="*/ 4 h 8"/>
                <a:gd name="T6" fmla="*/ 1 w 9"/>
                <a:gd name="T7" fmla="*/ 1 h 8"/>
                <a:gd name="T8" fmla="*/ 3 w 9"/>
                <a:gd name="T9" fmla="*/ 1 h 8"/>
                <a:gd name="T10" fmla="*/ 8 w 9"/>
                <a:gd name="T11" fmla="*/ 5 h 8"/>
                <a:gd name="T12" fmla="*/ 8 w 9"/>
                <a:gd name="T13" fmla="*/ 8 h 8"/>
                <a:gd name="T14" fmla="*/ 7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7" y="8"/>
                  </a:moveTo>
                  <a:cubicBezTo>
                    <a:pt x="6" y="8"/>
                    <a:pt x="6" y="8"/>
                    <a:pt x="5" y="8"/>
                  </a:cubicBezTo>
                  <a:cubicBezTo>
                    <a:pt x="1" y="4"/>
                    <a:pt x="1" y="4"/>
                    <a:pt x="1" y="4"/>
                  </a:cubicBezTo>
                  <a:cubicBezTo>
                    <a:pt x="0" y="3"/>
                    <a:pt x="0" y="2"/>
                    <a:pt x="1" y="1"/>
                  </a:cubicBezTo>
                  <a:cubicBezTo>
                    <a:pt x="2" y="0"/>
                    <a:pt x="3" y="0"/>
                    <a:pt x="3" y="1"/>
                  </a:cubicBezTo>
                  <a:cubicBezTo>
                    <a:pt x="8" y="5"/>
                    <a:pt x="8" y="5"/>
                    <a:pt x="8" y="5"/>
                  </a:cubicBezTo>
                  <a:cubicBezTo>
                    <a:pt x="9" y="6"/>
                    <a:pt x="9" y="7"/>
                    <a:pt x="8" y="8"/>
                  </a:cubicBezTo>
                  <a:cubicBezTo>
                    <a:pt x="7" y="8"/>
                    <a:pt x="7" y="8"/>
                    <a:pt x="7" y="8"/>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30" name="Freeform 196">
              <a:extLst>
                <a:ext uri="{FF2B5EF4-FFF2-40B4-BE49-F238E27FC236}">
                  <a16:creationId xmlns:a16="http://schemas.microsoft.com/office/drawing/2014/main" id="{6EDE3383-D130-4B0D-9292-40C5103A178C}"/>
                </a:ext>
              </a:extLst>
            </p:cNvPr>
            <p:cNvSpPr>
              <a:spLocks/>
            </p:cNvSpPr>
            <p:nvPr/>
          </p:nvSpPr>
          <p:spPr bwMode="auto">
            <a:xfrm>
              <a:off x="4876801" y="2714625"/>
              <a:ext cx="28575" cy="25400"/>
            </a:xfrm>
            <a:custGeom>
              <a:avLst/>
              <a:gdLst>
                <a:gd name="T0" fmla="*/ 2 w 9"/>
                <a:gd name="T1" fmla="*/ 8 h 8"/>
                <a:gd name="T2" fmla="*/ 1 w 9"/>
                <a:gd name="T3" fmla="*/ 8 h 8"/>
                <a:gd name="T4" fmla="*/ 1 w 9"/>
                <a:gd name="T5" fmla="*/ 5 h 8"/>
                <a:gd name="T6" fmla="*/ 5 w 9"/>
                <a:gd name="T7" fmla="*/ 1 h 8"/>
                <a:gd name="T8" fmla="*/ 8 w 9"/>
                <a:gd name="T9" fmla="*/ 1 h 8"/>
                <a:gd name="T10" fmla="*/ 8 w 9"/>
                <a:gd name="T11" fmla="*/ 4 h 8"/>
                <a:gd name="T12" fmla="*/ 3 w 9"/>
                <a:gd name="T13" fmla="*/ 8 h 8"/>
                <a:gd name="T14" fmla="*/ 2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2" y="8"/>
                  </a:moveTo>
                  <a:cubicBezTo>
                    <a:pt x="2" y="8"/>
                    <a:pt x="1" y="8"/>
                    <a:pt x="1" y="8"/>
                  </a:cubicBezTo>
                  <a:cubicBezTo>
                    <a:pt x="0" y="7"/>
                    <a:pt x="0" y="6"/>
                    <a:pt x="1" y="5"/>
                  </a:cubicBezTo>
                  <a:cubicBezTo>
                    <a:pt x="5" y="1"/>
                    <a:pt x="5" y="1"/>
                    <a:pt x="5" y="1"/>
                  </a:cubicBezTo>
                  <a:cubicBezTo>
                    <a:pt x="6" y="0"/>
                    <a:pt x="7" y="0"/>
                    <a:pt x="8" y="1"/>
                  </a:cubicBezTo>
                  <a:cubicBezTo>
                    <a:pt x="9" y="2"/>
                    <a:pt x="9" y="3"/>
                    <a:pt x="8" y="4"/>
                  </a:cubicBezTo>
                  <a:cubicBezTo>
                    <a:pt x="3" y="8"/>
                    <a:pt x="3" y="8"/>
                    <a:pt x="3" y="8"/>
                  </a:cubicBezTo>
                  <a:cubicBezTo>
                    <a:pt x="3" y="8"/>
                    <a:pt x="3" y="8"/>
                    <a:pt x="2" y="8"/>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31" name="Freeform 197">
              <a:extLst>
                <a:ext uri="{FF2B5EF4-FFF2-40B4-BE49-F238E27FC236}">
                  <a16:creationId xmlns:a16="http://schemas.microsoft.com/office/drawing/2014/main" id="{1B575C79-541B-4B4E-8ECA-E5EA3B998C24}"/>
                </a:ext>
              </a:extLst>
            </p:cNvPr>
            <p:cNvSpPr>
              <a:spLocks noEditPoints="1"/>
            </p:cNvSpPr>
            <p:nvPr/>
          </p:nvSpPr>
          <p:spPr bwMode="auto">
            <a:xfrm>
              <a:off x="5013326" y="2562225"/>
              <a:ext cx="174625" cy="111125"/>
            </a:xfrm>
            <a:custGeom>
              <a:avLst/>
              <a:gdLst>
                <a:gd name="T0" fmla="*/ 44 w 55"/>
                <a:gd name="T1" fmla="*/ 35 h 35"/>
                <a:gd name="T2" fmla="*/ 44 w 55"/>
                <a:gd name="T3" fmla="*/ 35 h 35"/>
                <a:gd name="T4" fmla="*/ 44 w 55"/>
                <a:gd name="T5" fmla="*/ 35 h 35"/>
                <a:gd name="T6" fmla="*/ 11 w 55"/>
                <a:gd name="T7" fmla="*/ 35 h 35"/>
                <a:gd name="T8" fmla="*/ 0 w 55"/>
                <a:gd name="T9" fmla="*/ 24 h 35"/>
                <a:gd name="T10" fmla="*/ 9 w 55"/>
                <a:gd name="T11" fmla="*/ 13 h 35"/>
                <a:gd name="T12" fmla="*/ 9 w 55"/>
                <a:gd name="T13" fmla="*/ 12 h 35"/>
                <a:gd name="T14" fmla="*/ 20 w 55"/>
                <a:gd name="T15" fmla="*/ 0 h 35"/>
                <a:gd name="T16" fmla="*/ 28 w 55"/>
                <a:gd name="T17" fmla="*/ 4 h 35"/>
                <a:gd name="T18" fmla="*/ 32 w 55"/>
                <a:gd name="T19" fmla="*/ 4 h 35"/>
                <a:gd name="T20" fmla="*/ 43 w 55"/>
                <a:gd name="T21" fmla="*/ 13 h 35"/>
                <a:gd name="T22" fmla="*/ 44 w 55"/>
                <a:gd name="T23" fmla="*/ 13 h 35"/>
                <a:gd name="T24" fmla="*/ 55 w 55"/>
                <a:gd name="T25" fmla="*/ 24 h 35"/>
                <a:gd name="T26" fmla="*/ 44 w 55"/>
                <a:gd name="T27" fmla="*/ 35 h 35"/>
                <a:gd name="T28" fmla="*/ 11 w 55"/>
                <a:gd name="T29" fmla="*/ 17 h 35"/>
                <a:gd name="T30" fmla="*/ 3 w 55"/>
                <a:gd name="T31" fmla="*/ 24 h 35"/>
                <a:gd name="T32" fmla="*/ 11 w 55"/>
                <a:gd name="T33" fmla="*/ 32 h 35"/>
                <a:gd name="T34" fmla="*/ 44 w 55"/>
                <a:gd name="T35" fmla="*/ 32 h 35"/>
                <a:gd name="T36" fmla="*/ 44 w 55"/>
                <a:gd name="T37" fmla="*/ 32 h 35"/>
                <a:gd name="T38" fmla="*/ 44 w 55"/>
                <a:gd name="T39" fmla="*/ 32 h 35"/>
                <a:gd name="T40" fmla="*/ 51 w 55"/>
                <a:gd name="T41" fmla="*/ 24 h 35"/>
                <a:gd name="T42" fmla="*/ 44 w 55"/>
                <a:gd name="T43" fmla="*/ 17 h 35"/>
                <a:gd name="T44" fmla="*/ 42 w 55"/>
                <a:gd name="T45" fmla="*/ 17 h 35"/>
                <a:gd name="T46" fmla="*/ 40 w 55"/>
                <a:gd name="T47" fmla="*/ 16 h 35"/>
                <a:gd name="T48" fmla="*/ 40 w 55"/>
                <a:gd name="T49" fmla="*/ 15 h 35"/>
                <a:gd name="T50" fmla="*/ 32 w 55"/>
                <a:gd name="T51" fmla="*/ 7 h 35"/>
                <a:gd name="T52" fmla="*/ 29 w 55"/>
                <a:gd name="T53" fmla="*/ 8 h 35"/>
                <a:gd name="T54" fmla="*/ 26 w 55"/>
                <a:gd name="T55" fmla="*/ 7 h 35"/>
                <a:gd name="T56" fmla="*/ 20 w 55"/>
                <a:gd name="T57" fmla="*/ 4 h 35"/>
                <a:gd name="T58" fmla="*/ 12 w 55"/>
                <a:gd name="T59" fmla="*/ 12 h 35"/>
                <a:gd name="T60" fmla="*/ 13 w 55"/>
                <a:gd name="T61" fmla="*/ 14 h 35"/>
                <a:gd name="T62" fmla="*/ 13 w 55"/>
                <a:gd name="T63" fmla="*/ 16 h 35"/>
                <a:gd name="T64" fmla="*/ 11 w 55"/>
                <a:gd name="T65" fmla="*/ 17 h 35"/>
                <a:gd name="T66" fmla="*/ 11 w 55"/>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35">
                  <a:moveTo>
                    <a:pt x="44" y="35"/>
                  </a:moveTo>
                  <a:cubicBezTo>
                    <a:pt x="44" y="35"/>
                    <a:pt x="44" y="35"/>
                    <a:pt x="44" y="35"/>
                  </a:cubicBezTo>
                  <a:cubicBezTo>
                    <a:pt x="44" y="35"/>
                    <a:pt x="44" y="35"/>
                    <a:pt x="44" y="35"/>
                  </a:cubicBezTo>
                  <a:cubicBezTo>
                    <a:pt x="11" y="35"/>
                    <a:pt x="11" y="35"/>
                    <a:pt x="11" y="35"/>
                  </a:cubicBezTo>
                  <a:cubicBezTo>
                    <a:pt x="5" y="35"/>
                    <a:pt x="0" y="30"/>
                    <a:pt x="0" y="24"/>
                  </a:cubicBezTo>
                  <a:cubicBezTo>
                    <a:pt x="0" y="19"/>
                    <a:pt x="4" y="14"/>
                    <a:pt x="9" y="13"/>
                  </a:cubicBezTo>
                  <a:cubicBezTo>
                    <a:pt x="9" y="13"/>
                    <a:pt x="9" y="12"/>
                    <a:pt x="9" y="12"/>
                  </a:cubicBezTo>
                  <a:cubicBezTo>
                    <a:pt x="9" y="5"/>
                    <a:pt x="14" y="0"/>
                    <a:pt x="20" y="0"/>
                  </a:cubicBezTo>
                  <a:cubicBezTo>
                    <a:pt x="23" y="0"/>
                    <a:pt x="26" y="2"/>
                    <a:pt x="28" y="4"/>
                  </a:cubicBezTo>
                  <a:cubicBezTo>
                    <a:pt x="30" y="4"/>
                    <a:pt x="31" y="4"/>
                    <a:pt x="32" y="4"/>
                  </a:cubicBezTo>
                  <a:cubicBezTo>
                    <a:pt x="37" y="4"/>
                    <a:pt x="42" y="8"/>
                    <a:pt x="43" y="13"/>
                  </a:cubicBezTo>
                  <a:cubicBezTo>
                    <a:pt x="43" y="13"/>
                    <a:pt x="44" y="13"/>
                    <a:pt x="44" y="13"/>
                  </a:cubicBezTo>
                  <a:cubicBezTo>
                    <a:pt x="50" y="13"/>
                    <a:pt x="55" y="18"/>
                    <a:pt x="55" y="24"/>
                  </a:cubicBezTo>
                  <a:cubicBezTo>
                    <a:pt x="55" y="30"/>
                    <a:pt x="50" y="35"/>
                    <a:pt x="44" y="35"/>
                  </a:cubicBezTo>
                  <a:close/>
                  <a:moveTo>
                    <a:pt x="11" y="17"/>
                  </a:moveTo>
                  <a:cubicBezTo>
                    <a:pt x="7" y="17"/>
                    <a:pt x="3" y="20"/>
                    <a:pt x="3" y="24"/>
                  </a:cubicBezTo>
                  <a:cubicBezTo>
                    <a:pt x="3" y="28"/>
                    <a:pt x="7" y="32"/>
                    <a:pt x="11" y="32"/>
                  </a:cubicBezTo>
                  <a:cubicBezTo>
                    <a:pt x="44" y="32"/>
                    <a:pt x="44" y="32"/>
                    <a:pt x="44" y="32"/>
                  </a:cubicBezTo>
                  <a:cubicBezTo>
                    <a:pt x="44" y="32"/>
                    <a:pt x="44" y="32"/>
                    <a:pt x="44" y="32"/>
                  </a:cubicBezTo>
                  <a:cubicBezTo>
                    <a:pt x="44" y="32"/>
                    <a:pt x="44" y="32"/>
                    <a:pt x="44" y="32"/>
                  </a:cubicBezTo>
                  <a:cubicBezTo>
                    <a:pt x="48" y="32"/>
                    <a:pt x="51" y="28"/>
                    <a:pt x="51" y="24"/>
                  </a:cubicBezTo>
                  <a:cubicBezTo>
                    <a:pt x="51" y="20"/>
                    <a:pt x="48" y="17"/>
                    <a:pt x="44" y="17"/>
                  </a:cubicBezTo>
                  <a:cubicBezTo>
                    <a:pt x="43" y="17"/>
                    <a:pt x="42" y="17"/>
                    <a:pt x="42" y="17"/>
                  </a:cubicBezTo>
                  <a:cubicBezTo>
                    <a:pt x="41" y="17"/>
                    <a:pt x="41" y="17"/>
                    <a:pt x="40" y="16"/>
                  </a:cubicBezTo>
                  <a:cubicBezTo>
                    <a:pt x="40" y="16"/>
                    <a:pt x="40" y="16"/>
                    <a:pt x="40" y="15"/>
                  </a:cubicBezTo>
                  <a:cubicBezTo>
                    <a:pt x="40" y="11"/>
                    <a:pt x="36" y="7"/>
                    <a:pt x="32" y="7"/>
                  </a:cubicBezTo>
                  <a:cubicBezTo>
                    <a:pt x="31" y="7"/>
                    <a:pt x="30" y="7"/>
                    <a:pt x="29" y="8"/>
                  </a:cubicBezTo>
                  <a:cubicBezTo>
                    <a:pt x="28" y="8"/>
                    <a:pt x="27" y="8"/>
                    <a:pt x="26" y="7"/>
                  </a:cubicBezTo>
                  <a:cubicBezTo>
                    <a:pt x="25" y="5"/>
                    <a:pt x="23" y="4"/>
                    <a:pt x="20" y="4"/>
                  </a:cubicBezTo>
                  <a:cubicBezTo>
                    <a:pt x="16" y="4"/>
                    <a:pt x="12" y="7"/>
                    <a:pt x="12" y="12"/>
                  </a:cubicBezTo>
                  <a:cubicBezTo>
                    <a:pt x="12" y="12"/>
                    <a:pt x="13" y="13"/>
                    <a:pt x="13" y="14"/>
                  </a:cubicBezTo>
                  <a:cubicBezTo>
                    <a:pt x="13" y="15"/>
                    <a:pt x="13" y="15"/>
                    <a:pt x="13" y="16"/>
                  </a:cubicBezTo>
                  <a:cubicBezTo>
                    <a:pt x="12" y="16"/>
                    <a:pt x="12" y="17"/>
                    <a:pt x="11" y="17"/>
                  </a:cubicBezTo>
                  <a:cubicBezTo>
                    <a:pt x="11" y="17"/>
                    <a:pt x="11" y="17"/>
                    <a:pt x="11" y="17"/>
                  </a:cubicBezTo>
                  <a:close/>
                </a:path>
              </a:pathLst>
            </a:custGeom>
            <a:solidFill>
              <a:srgbClr val="DA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sp>
        <p:nvSpPr>
          <p:cNvPr id="64" name="Freeform 33">
            <a:extLst>
              <a:ext uri="{FF2B5EF4-FFF2-40B4-BE49-F238E27FC236}">
                <a16:creationId xmlns:a16="http://schemas.microsoft.com/office/drawing/2014/main" id="{EB105DE8-872F-4A12-A28B-878FBF684467}"/>
              </a:ext>
            </a:extLst>
          </p:cNvPr>
          <p:cNvSpPr>
            <a:spLocks/>
          </p:cNvSpPr>
          <p:nvPr/>
        </p:nvSpPr>
        <p:spPr bwMode="auto">
          <a:xfrm>
            <a:off x="4197282" y="3234699"/>
            <a:ext cx="632381" cy="1121639"/>
          </a:xfrm>
          <a:custGeom>
            <a:avLst/>
            <a:gdLst>
              <a:gd name="T0" fmla="*/ 122 w 406"/>
              <a:gd name="T1" fmla="*/ 0 h 719"/>
              <a:gd name="T2" fmla="*/ 0 w 406"/>
              <a:gd name="T3" fmla="*/ 497 h 719"/>
              <a:gd name="T4" fmla="*/ 269 w 406"/>
              <a:gd name="T5" fmla="*/ 719 h 719"/>
              <a:gd name="T6" fmla="*/ 392 w 406"/>
              <a:gd name="T7" fmla="*/ 222 h 719"/>
              <a:gd name="T8" fmla="*/ 122 w 406"/>
              <a:gd name="T9" fmla="*/ 0 h 719"/>
            </a:gdLst>
            <a:ahLst/>
            <a:cxnLst>
              <a:cxn ang="0">
                <a:pos x="T0" y="T1"/>
              </a:cxn>
              <a:cxn ang="0">
                <a:pos x="T2" y="T3"/>
              </a:cxn>
              <a:cxn ang="0">
                <a:pos x="T4" y="T5"/>
              </a:cxn>
              <a:cxn ang="0">
                <a:pos x="T6" y="T7"/>
              </a:cxn>
              <a:cxn ang="0">
                <a:pos x="T8" y="T9"/>
              </a:cxn>
            </a:cxnLst>
            <a:rect l="0" t="0" r="r" b="b"/>
            <a:pathLst>
              <a:path w="406" h="719">
                <a:moveTo>
                  <a:pt x="122" y="0"/>
                </a:moveTo>
                <a:cubicBezTo>
                  <a:pt x="0" y="497"/>
                  <a:pt x="0" y="497"/>
                  <a:pt x="0" y="497"/>
                </a:cubicBezTo>
                <a:cubicBezTo>
                  <a:pt x="179" y="581"/>
                  <a:pt x="283" y="662"/>
                  <a:pt x="269" y="719"/>
                </a:cubicBezTo>
                <a:cubicBezTo>
                  <a:pt x="392" y="222"/>
                  <a:pt x="392" y="222"/>
                  <a:pt x="392" y="222"/>
                </a:cubicBezTo>
                <a:cubicBezTo>
                  <a:pt x="406" y="165"/>
                  <a:pt x="301" y="84"/>
                  <a:pt x="122" y="0"/>
                </a:cubicBezTo>
                <a:close/>
              </a:path>
            </a:pathLst>
          </a:custGeom>
          <a:solidFill>
            <a:schemeClr val="accent1">
              <a:lumMod val="60000"/>
              <a:lumOff val="40000"/>
              <a:alpha val="47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5" name="Freeform 34">
            <a:extLst>
              <a:ext uri="{FF2B5EF4-FFF2-40B4-BE49-F238E27FC236}">
                <a16:creationId xmlns:a16="http://schemas.microsoft.com/office/drawing/2014/main" id="{7F2C0C6D-F29D-4280-9266-E396EE88F8CB}"/>
              </a:ext>
            </a:extLst>
          </p:cNvPr>
          <p:cNvSpPr>
            <a:spLocks/>
          </p:cNvSpPr>
          <p:nvPr/>
        </p:nvSpPr>
        <p:spPr bwMode="auto">
          <a:xfrm>
            <a:off x="1506748" y="2677769"/>
            <a:ext cx="875065" cy="910846"/>
          </a:xfrm>
          <a:custGeom>
            <a:avLst/>
            <a:gdLst>
              <a:gd name="T0" fmla="*/ 562 w 562"/>
              <a:gd name="T1" fmla="*/ 22 h 584"/>
              <a:gd name="T2" fmla="*/ 122 w 562"/>
              <a:gd name="T3" fmla="*/ 87 h 584"/>
              <a:gd name="T4" fmla="*/ 0 w 562"/>
              <a:gd name="T5" fmla="*/ 584 h 584"/>
              <a:gd name="T6" fmla="*/ 440 w 562"/>
              <a:gd name="T7" fmla="*/ 519 h 584"/>
              <a:gd name="T8" fmla="*/ 562 w 562"/>
              <a:gd name="T9" fmla="*/ 22 h 584"/>
            </a:gdLst>
            <a:ahLst/>
            <a:cxnLst>
              <a:cxn ang="0">
                <a:pos x="T0" y="T1"/>
              </a:cxn>
              <a:cxn ang="0">
                <a:pos x="T2" y="T3"/>
              </a:cxn>
              <a:cxn ang="0">
                <a:pos x="T4" y="T5"/>
              </a:cxn>
              <a:cxn ang="0">
                <a:pos x="T6" y="T7"/>
              </a:cxn>
              <a:cxn ang="0">
                <a:pos x="T8" y="T9"/>
              </a:cxn>
            </a:cxnLst>
            <a:rect l="0" t="0" r="r" b="b"/>
            <a:pathLst>
              <a:path w="562" h="584">
                <a:moveTo>
                  <a:pt x="562" y="22"/>
                </a:moveTo>
                <a:cubicBezTo>
                  <a:pt x="310" y="0"/>
                  <a:pt x="139" y="20"/>
                  <a:pt x="122" y="87"/>
                </a:cubicBezTo>
                <a:cubicBezTo>
                  <a:pt x="0" y="584"/>
                  <a:pt x="0" y="584"/>
                  <a:pt x="0" y="584"/>
                </a:cubicBezTo>
                <a:cubicBezTo>
                  <a:pt x="16" y="517"/>
                  <a:pt x="188" y="497"/>
                  <a:pt x="440" y="519"/>
                </a:cubicBezTo>
                <a:lnTo>
                  <a:pt x="562" y="22"/>
                </a:lnTo>
                <a:close/>
              </a:path>
            </a:pathLst>
          </a:custGeom>
          <a:solidFill>
            <a:schemeClr val="accent1">
              <a:lumMod val="60000"/>
              <a:lumOff val="40000"/>
              <a:alpha val="47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nvGrpSpPr>
          <p:cNvPr id="86" name="Group 85">
            <a:extLst>
              <a:ext uri="{FF2B5EF4-FFF2-40B4-BE49-F238E27FC236}">
                <a16:creationId xmlns:a16="http://schemas.microsoft.com/office/drawing/2014/main" id="{B66DDCA3-A897-4DE5-9E5E-E17E4BD1E5AD}"/>
              </a:ext>
            </a:extLst>
          </p:cNvPr>
          <p:cNvGrpSpPr/>
          <p:nvPr/>
        </p:nvGrpSpPr>
        <p:grpSpPr>
          <a:xfrm>
            <a:off x="1466300" y="2797555"/>
            <a:ext cx="3344694" cy="1719017"/>
            <a:chOff x="8739188" y="5264150"/>
            <a:chExt cx="6826250" cy="3508375"/>
          </a:xfrm>
        </p:grpSpPr>
        <p:sp>
          <p:nvSpPr>
            <p:cNvPr id="66" name="Freeform 35">
              <a:extLst>
                <a:ext uri="{FF2B5EF4-FFF2-40B4-BE49-F238E27FC236}">
                  <a16:creationId xmlns:a16="http://schemas.microsoft.com/office/drawing/2014/main" id="{0AAC1174-9446-402F-9132-712552591603}"/>
                </a:ext>
              </a:extLst>
            </p:cNvPr>
            <p:cNvSpPr>
              <a:spLocks/>
            </p:cNvSpPr>
            <p:nvPr/>
          </p:nvSpPr>
          <p:spPr bwMode="auto">
            <a:xfrm>
              <a:off x="8739188" y="5264150"/>
              <a:ext cx="6826250" cy="3508375"/>
            </a:xfrm>
            <a:custGeom>
              <a:avLst/>
              <a:gdLst>
                <a:gd name="T0" fmla="*/ 1099 w 2148"/>
                <a:gd name="T1" fmla="*/ 450 h 1102"/>
                <a:gd name="T2" fmla="*/ 151 w 2148"/>
                <a:gd name="T3" fmla="*/ 0 h 1102"/>
                <a:gd name="T4" fmla="*/ 28 w 2148"/>
                <a:gd name="T5" fmla="*/ 497 h 1102"/>
                <a:gd name="T6" fmla="*/ 977 w 2148"/>
                <a:gd name="T7" fmla="*/ 946 h 1102"/>
                <a:gd name="T8" fmla="*/ 2026 w 2148"/>
                <a:gd name="T9" fmla="*/ 989 h 1102"/>
                <a:gd name="T10" fmla="*/ 2148 w 2148"/>
                <a:gd name="T11" fmla="*/ 492 h 1102"/>
                <a:gd name="T12" fmla="*/ 1099 w 2148"/>
                <a:gd name="T13" fmla="*/ 450 h 1102"/>
              </a:gdLst>
              <a:ahLst/>
              <a:cxnLst>
                <a:cxn ang="0">
                  <a:pos x="T0" y="T1"/>
                </a:cxn>
                <a:cxn ang="0">
                  <a:pos x="T2" y="T3"/>
                </a:cxn>
                <a:cxn ang="0">
                  <a:pos x="T4" y="T5"/>
                </a:cxn>
                <a:cxn ang="0">
                  <a:pos x="T6" y="T7"/>
                </a:cxn>
                <a:cxn ang="0">
                  <a:pos x="T8" y="T9"/>
                </a:cxn>
                <a:cxn ang="0">
                  <a:pos x="T10" y="T11"/>
                </a:cxn>
                <a:cxn ang="0">
                  <a:pos x="T12" y="T13"/>
                </a:cxn>
              </a:cxnLst>
              <a:rect l="0" t="0" r="r" b="b"/>
              <a:pathLst>
                <a:path w="2148" h="1102">
                  <a:moveTo>
                    <a:pt x="1099" y="450"/>
                  </a:moveTo>
                  <a:cubicBezTo>
                    <a:pt x="548" y="314"/>
                    <a:pt x="123" y="112"/>
                    <a:pt x="151" y="0"/>
                  </a:cubicBezTo>
                  <a:cubicBezTo>
                    <a:pt x="28" y="497"/>
                    <a:pt x="28" y="497"/>
                    <a:pt x="28" y="497"/>
                  </a:cubicBezTo>
                  <a:cubicBezTo>
                    <a:pt x="0" y="609"/>
                    <a:pt x="425" y="810"/>
                    <a:pt x="977" y="946"/>
                  </a:cubicBezTo>
                  <a:cubicBezTo>
                    <a:pt x="1528" y="1082"/>
                    <a:pt x="1998" y="1102"/>
                    <a:pt x="2026" y="989"/>
                  </a:cubicBezTo>
                  <a:cubicBezTo>
                    <a:pt x="2148" y="492"/>
                    <a:pt x="2148" y="492"/>
                    <a:pt x="2148" y="492"/>
                  </a:cubicBezTo>
                  <a:cubicBezTo>
                    <a:pt x="2121" y="605"/>
                    <a:pt x="1651" y="586"/>
                    <a:pt x="1099" y="450"/>
                  </a:cubicBezTo>
                  <a:close/>
                </a:path>
              </a:pathLst>
            </a:custGeom>
            <a:solidFill>
              <a:schemeClr val="accent1">
                <a:lumMod val="60000"/>
                <a:lumOff val="40000"/>
                <a:alpha val="65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7" name="Freeform 36">
              <a:extLst>
                <a:ext uri="{FF2B5EF4-FFF2-40B4-BE49-F238E27FC236}">
                  <a16:creationId xmlns:a16="http://schemas.microsoft.com/office/drawing/2014/main" id="{BA10BEF2-732F-4BE5-B74E-7094C9BECB9C}"/>
                </a:ext>
              </a:extLst>
            </p:cNvPr>
            <p:cNvSpPr>
              <a:spLocks/>
            </p:cNvSpPr>
            <p:nvPr/>
          </p:nvSpPr>
          <p:spPr bwMode="auto">
            <a:xfrm>
              <a:off x="9313863" y="5994400"/>
              <a:ext cx="1443038" cy="954088"/>
            </a:xfrm>
            <a:custGeom>
              <a:avLst/>
              <a:gdLst>
                <a:gd name="T0" fmla="*/ 33 w 454"/>
                <a:gd name="T1" fmla="*/ 0 h 300"/>
                <a:gd name="T2" fmla="*/ 0 w 454"/>
                <a:gd name="T3" fmla="*/ 131 h 300"/>
                <a:gd name="T4" fmla="*/ 421 w 454"/>
                <a:gd name="T5" fmla="*/ 300 h 300"/>
                <a:gd name="T6" fmla="*/ 454 w 454"/>
                <a:gd name="T7" fmla="*/ 171 h 300"/>
                <a:gd name="T8" fmla="*/ 33 w 454"/>
                <a:gd name="T9" fmla="*/ 0 h 300"/>
              </a:gdLst>
              <a:ahLst/>
              <a:cxnLst>
                <a:cxn ang="0">
                  <a:pos x="T0" y="T1"/>
                </a:cxn>
                <a:cxn ang="0">
                  <a:pos x="T2" y="T3"/>
                </a:cxn>
                <a:cxn ang="0">
                  <a:pos x="T4" y="T5"/>
                </a:cxn>
                <a:cxn ang="0">
                  <a:pos x="T6" y="T7"/>
                </a:cxn>
                <a:cxn ang="0">
                  <a:pos x="T8" y="T9"/>
                </a:cxn>
              </a:cxnLst>
              <a:rect l="0" t="0" r="r" b="b"/>
              <a:pathLst>
                <a:path w="454" h="300">
                  <a:moveTo>
                    <a:pt x="33" y="0"/>
                  </a:moveTo>
                  <a:cubicBezTo>
                    <a:pt x="0" y="131"/>
                    <a:pt x="0" y="131"/>
                    <a:pt x="0" y="131"/>
                  </a:cubicBezTo>
                  <a:cubicBezTo>
                    <a:pt x="0" y="131"/>
                    <a:pt x="252" y="274"/>
                    <a:pt x="421" y="300"/>
                  </a:cubicBezTo>
                  <a:cubicBezTo>
                    <a:pt x="454" y="171"/>
                    <a:pt x="454" y="171"/>
                    <a:pt x="454" y="171"/>
                  </a:cubicBezTo>
                  <a:cubicBezTo>
                    <a:pt x="454" y="171"/>
                    <a:pt x="283" y="129"/>
                    <a:pt x="33" y="0"/>
                  </a:cubicBezTo>
                  <a:close/>
                </a:path>
              </a:pathLst>
            </a:custGeom>
            <a:solidFill>
              <a:schemeClr val="accent1">
                <a:alpha val="52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8" name="Freeform 37">
              <a:extLst>
                <a:ext uri="{FF2B5EF4-FFF2-40B4-BE49-F238E27FC236}">
                  <a16:creationId xmlns:a16="http://schemas.microsoft.com/office/drawing/2014/main" id="{795562BB-A1CB-430D-B268-F4AEA1D62851}"/>
                </a:ext>
              </a:extLst>
            </p:cNvPr>
            <p:cNvSpPr>
              <a:spLocks/>
            </p:cNvSpPr>
            <p:nvPr/>
          </p:nvSpPr>
          <p:spPr bwMode="auto">
            <a:xfrm>
              <a:off x="9170988" y="6545263"/>
              <a:ext cx="661988" cy="690563"/>
            </a:xfrm>
            <a:custGeom>
              <a:avLst/>
              <a:gdLst>
                <a:gd name="T0" fmla="*/ 208 w 208"/>
                <a:gd name="T1" fmla="*/ 82 h 217"/>
                <a:gd name="T2" fmla="*/ 34 w 208"/>
                <a:gd name="T3" fmla="*/ 0 h 217"/>
                <a:gd name="T4" fmla="*/ 0 w 208"/>
                <a:gd name="T5" fmla="*/ 131 h 217"/>
                <a:gd name="T6" fmla="*/ 173 w 208"/>
                <a:gd name="T7" fmla="*/ 217 h 217"/>
                <a:gd name="T8" fmla="*/ 208 w 208"/>
                <a:gd name="T9" fmla="*/ 82 h 217"/>
              </a:gdLst>
              <a:ahLst/>
              <a:cxnLst>
                <a:cxn ang="0">
                  <a:pos x="T0" y="T1"/>
                </a:cxn>
                <a:cxn ang="0">
                  <a:pos x="T2" y="T3"/>
                </a:cxn>
                <a:cxn ang="0">
                  <a:pos x="T4" y="T5"/>
                </a:cxn>
                <a:cxn ang="0">
                  <a:pos x="T6" y="T7"/>
                </a:cxn>
                <a:cxn ang="0">
                  <a:pos x="T8" y="T9"/>
                </a:cxn>
              </a:cxnLst>
              <a:rect l="0" t="0" r="r" b="b"/>
              <a:pathLst>
                <a:path w="208" h="217">
                  <a:moveTo>
                    <a:pt x="208" y="82"/>
                  </a:moveTo>
                  <a:cubicBezTo>
                    <a:pt x="156" y="60"/>
                    <a:pt x="98" y="33"/>
                    <a:pt x="34" y="0"/>
                  </a:cubicBezTo>
                  <a:cubicBezTo>
                    <a:pt x="0" y="131"/>
                    <a:pt x="0" y="131"/>
                    <a:pt x="0" y="131"/>
                  </a:cubicBezTo>
                  <a:cubicBezTo>
                    <a:pt x="0" y="131"/>
                    <a:pt x="76" y="174"/>
                    <a:pt x="173" y="217"/>
                  </a:cubicBezTo>
                  <a:lnTo>
                    <a:pt x="208" y="82"/>
                  </a:lnTo>
                  <a:close/>
                </a:path>
              </a:pathLst>
            </a:custGeom>
            <a:solidFill>
              <a:schemeClr val="accent1">
                <a:alpha val="52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9" name="Freeform 38">
              <a:extLst>
                <a:ext uri="{FF2B5EF4-FFF2-40B4-BE49-F238E27FC236}">
                  <a16:creationId xmlns:a16="http://schemas.microsoft.com/office/drawing/2014/main" id="{8B7E117C-5DA0-4310-9AA8-14812B04D857}"/>
                </a:ext>
              </a:extLst>
            </p:cNvPr>
            <p:cNvSpPr>
              <a:spLocks/>
            </p:cNvSpPr>
            <p:nvPr/>
          </p:nvSpPr>
          <p:spPr bwMode="auto">
            <a:xfrm>
              <a:off x="9861551" y="6862763"/>
              <a:ext cx="752475" cy="636588"/>
            </a:xfrm>
            <a:custGeom>
              <a:avLst/>
              <a:gdLst>
                <a:gd name="T0" fmla="*/ 34 w 237"/>
                <a:gd name="T1" fmla="*/ 0 h 200"/>
                <a:gd name="T2" fmla="*/ 0 w 237"/>
                <a:gd name="T3" fmla="*/ 136 h 200"/>
                <a:gd name="T4" fmla="*/ 204 w 237"/>
                <a:gd name="T5" fmla="*/ 200 h 200"/>
                <a:gd name="T6" fmla="*/ 237 w 237"/>
                <a:gd name="T7" fmla="*/ 71 h 200"/>
                <a:gd name="T8" fmla="*/ 34 w 237"/>
                <a:gd name="T9" fmla="*/ 0 h 200"/>
              </a:gdLst>
              <a:ahLst/>
              <a:cxnLst>
                <a:cxn ang="0">
                  <a:pos x="T0" y="T1"/>
                </a:cxn>
                <a:cxn ang="0">
                  <a:pos x="T2" y="T3"/>
                </a:cxn>
                <a:cxn ang="0">
                  <a:pos x="T4" y="T5"/>
                </a:cxn>
                <a:cxn ang="0">
                  <a:pos x="T6" y="T7"/>
                </a:cxn>
                <a:cxn ang="0">
                  <a:pos x="T8" y="T9"/>
                </a:cxn>
              </a:cxnLst>
              <a:rect l="0" t="0" r="r" b="b"/>
              <a:pathLst>
                <a:path w="237" h="200">
                  <a:moveTo>
                    <a:pt x="34" y="0"/>
                  </a:moveTo>
                  <a:cubicBezTo>
                    <a:pt x="0" y="136"/>
                    <a:pt x="0" y="136"/>
                    <a:pt x="0" y="136"/>
                  </a:cubicBezTo>
                  <a:cubicBezTo>
                    <a:pt x="68" y="164"/>
                    <a:pt x="142" y="190"/>
                    <a:pt x="204" y="200"/>
                  </a:cubicBezTo>
                  <a:cubicBezTo>
                    <a:pt x="237" y="71"/>
                    <a:pt x="237" y="71"/>
                    <a:pt x="237" y="71"/>
                  </a:cubicBezTo>
                  <a:cubicBezTo>
                    <a:pt x="237" y="71"/>
                    <a:pt x="160" y="52"/>
                    <a:pt x="34" y="0"/>
                  </a:cubicBezTo>
                  <a:close/>
                </a:path>
              </a:pathLst>
            </a:custGeom>
            <a:solidFill>
              <a:schemeClr val="accent1">
                <a:alpha val="52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0" name="Freeform 39">
              <a:extLst>
                <a:ext uri="{FF2B5EF4-FFF2-40B4-BE49-F238E27FC236}">
                  <a16:creationId xmlns:a16="http://schemas.microsoft.com/office/drawing/2014/main" id="{CDA9C5A1-4424-4ED1-9FFB-F223689AE68D}"/>
                </a:ext>
              </a:extLst>
            </p:cNvPr>
            <p:cNvSpPr>
              <a:spLocks/>
            </p:cNvSpPr>
            <p:nvPr/>
          </p:nvSpPr>
          <p:spPr bwMode="auto">
            <a:xfrm>
              <a:off x="10899776" y="7594600"/>
              <a:ext cx="2052638" cy="538163"/>
            </a:xfrm>
            <a:custGeom>
              <a:avLst/>
              <a:gdLst>
                <a:gd name="T0" fmla="*/ 644 w 646"/>
                <a:gd name="T1" fmla="*/ 169 h 169"/>
                <a:gd name="T2" fmla="*/ 644 w 646"/>
                <a:gd name="T3" fmla="*/ 169 h 169"/>
                <a:gd name="T4" fmla="*/ 1 w 646"/>
                <a:gd name="T5" fmla="*/ 4 h 169"/>
                <a:gd name="T6" fmla="*/ 0 w 646"/>
                <a:gd name="T7" fmla="*/ 1 h 169"/>
                <a:gd name="T8" fmla="*/ 3 w 646"/>
                <a:gd name="T9" fmla="*/ 0 h 169"/>
                <a:gd name="T10" fmla="*/ 644 w 646"/>
                <a:gd name="T11" fmla="*/ 165 h 169"/>
                <a:gd name="T12" fmla="*/ 646 w 646"/>
                <a:gd name="T13" fmla="*/ 167 h 169"/>
                <a:gd name="T14" fmla="*/ 644 w 646"/>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169">
                  <a:moveTo>
                    <a:pt x="644" y="169"/>
                  </a:moveTo>
                  <a:cubicBezTo>
                    <a:pt x="644" y="169"/>
                    <a:pt x="644" y="169"/>
                    <a:pt x="644" y="169"/>
                  </a:cubicBezTo>
                  <a:cubicBezTo>
                    <a:pt x="364" y="154"/>
                    <a:pt x="5" y="6"/>
                    <a:pt x="1" y="4"/>
                  </a:cubicBezTo>
                  <a:cubicBezTo>
                    <a:pt x="0" y="4"/>
                    <a:pt x="0" y="2"/>
                    <a:pt x="0" y="1"/>
                  </a:cubicBezTo>
                  <a:cubicBezTo>
                    <a:pt x="1" y="0"/>
                    <a:pt x="2" y="0"/>
                    <a:pt x="3" y="0"/>
                  </a:cubicBezTo>
                  <a:cubicBezTo>
                    <a:pt x="7" y="2"/>
                    <a:pt x="365" y="150"/>
                    <a:pt x="644" y="165"/>
                  </a:cubicBezTo>
                  <a:cubicBezTo>
                    <a:pt x="645" y="165"/>
                    <a:pt x="646" y="166"/>
                    <a:pt x="646" y="167"/>
                  </a:cubicBezTo>
                  <a:cubicBezTo>
                    <a:pt x="646" y="168"/>
                    <a:pt x="645" y="169"/>
                    <a:pt x="644" y="169"/>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1" name="Freeform 40">
              <a:extLst>
                <a:ext uri="{FF2B5EF4-FFF2-40B4-BE49-F238E27FC236}">
                  <a16:creationId xmlns:a16="http://schemas.microsoft.com/office/drawing/2014/main" id="{E9AD6EAA-EDE9-4E6F-8A17-D9D3B26AB275}"/>
                </a:ext>
              </a:extLst>
            </p:cNvPr>
            <p:cNvSpPr>
              <a:spLocks/>
            </p:cNvSpPr>
            <p:nvPr/>
          </p:nvSpPr>
          <p:spPr bwMode="auto">
            <a:xfrm>
              <a:off x="10966451" y="7331075"/>
              <a:ext cx="2055813" cy="538163"/>
            </a:xfrm>
            <a:custGeom>
              <a:avLst/>
              <a:gdLst>
                <a:gd name="T0" fmla="*/ 645 w 647"/>
                <a:gd name="T1" fmla="*/ 169 h 169"/>
                <a:gd name="T2" fmla="*/ 644 w 647"/>
                <a:gd name="T3" fmla="*/ 169 h 169"/>
                <a:gd name="T4" fmla="*/ 2 w 647"/>
                <a:gd name="T5" fmla="*/ 4 h 169"/>
                <a:gd name="T6" fmla="*/ 1 w 647"/>
                <a:gd name="T7" fmla="*/ 2 h 169"/>
                <a:gd name="T8" fmla="*/ 3 w 647"/>
                <a:gd name="T9" fmla="*/ 1 h 169"/>
                <a:gd name="T10" fmla="*/ 645 w 647"/>
                <a:gd name="T11" fmla="*/ 165 h 169"/>
                <a:gd name="T12" fmla="*/ 647 w 647"/>
                <a:gd name="T13" fmla="*/ 168 h 169"/>
                <a:gd name="T14" fmla="*/ 645 w 64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169">
                  <a:moveTo>
                    <a:pt x="645" y="169"/>
                  </a:moveTo>
                  <a:cubicBezTo>
                    <a:pt x="644" y="169"/>
                    <a:pt x="644" y="169"/>
                    <a:pt x="644" y="169"/>
                  </a:cubicBezTo>
                  <a:cubicBezTo>
                    <a:pt x="364" y="154"/>
                    <a:pt x="5" y="6"/>
                    <a:pt x="2" y="4"/>
                  </a:cubicBezTo>
                  <a:cubicBezTo>
                    <a:pt x="1" y="4"/>
                    <a:pt x="0" y="3"/>
                    <a:pt x="1" y="2"/>
                  </a:cubicBezTo>
                  <a:cubicBezTo>
                    <a:pt x="1" y="1"/>
                    <a:pt x="2" y="0"/>
                    <a:pt x="3" y="1"/>
                  </a:cubicBezTo>
                  <a:cubicBezTo>
                    <a:pt x="7" y="2"/>
                    <a:pt x="365" y="151"/>
                    <a:pt x="645" y="165"/>
                  </a:cubicBezTo>
                  <a:cubicBezTo>
                    <a:pt x="646" y="166"/>
                    <a:pt x="647" y="166"/>
                    <a:pt x="647" y="168"/>
                  </a:cubicBezTo>
                  <a:cubicBezTo>
                    <a:pt x="646" y="169"/>
                    <a:pt x="646" y="169"/>
                    <a:pt x="645" y="169"/>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2" name="Freeform 41">
              <a:extLst>
                <a:ext uri="{FF2B5EF4-FFF2-40B4-BE49-F238E27FC236}">
                  <a16:creationId xmlns:a16="http://schemas.microsoft.com/office/drawing/2014/main" id="{0414B2D9-CD6E-4359-8594-AEFEC947CBC6}"/>
                </a:ext>
              </a:extLst>
            </p:cNvPr>
            <p:cNvSpPr>
              <a:spLocks/>
            </p:cNvSpPr>
            <p:nvPr/>
          </p:nvSpPr>
          <p:spPr bwMode="auto">
            <a:xfrm>
              <a:off x="11033126" y="7065963"/>
              <a:ext cx="2057400" cy="541338"/>
            </a:xfrm>
            <a:custGeom>
              <a:avLst/>
              <a:gdLst>
                <a:gd name="T0" fmla="*/ 645 w 647"/>
                <a:gd name="T1" fmla="*/ 170 h 170"/>
                <a:gd name="T2" fmla="*/ 645 w 647"/>
                <a:gd name="T3" fmla="*/ 170 h 170"/>
                <a:gd name="T4" fmla="*/ 2 w 647"/>
                <a:gd name="T5" fmla="*/ 4 h 170"/>
                <a:gd name="T6" fmla="*/ 1 w 647"/>
                <a:gd name="T7" fmla="*/ 2 h 170"/>
                <a:gd name="T8" fmla="*/ 4 w 647"/>
                <a:gd name="T9" fmla="*/ 1 h 170"/>
                <a:gd name="T10" fmla="*/ 645 w 647"/>
                <a:gd name="T11" fmla="*/ 166 h 170"/>
                <a:gd name="T12" fmla="*/ 647 w 647"/>
                <a:gd name="T13" fmla="*/ 168 h 170"/>
                <a:gd name="T14" fmla="*/ 645 w 647"/>
                <a:gd name="T15" fmla="*/ 17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7" h="170">
                  <a:moveTo>
                    <a:pt x="645" y="170"/>
                  </a:moveTo>
                  <a:cubicBezTo>
                    <a:pt x="645" y="170"/>
                    <a:pt x="645" y="170"/>
                    <a:pt x="645" y="170"/>
                  </a:cubicBezTo>
                  <a:cubicBezTo>
                    <a:pt x="364" y="155"/>
                    <a:pt x="6" y="6"/>
                    <a:pt x="2" y="4"/>
                  </a:cubicBezTo>
                  <a:cubicBezTo>
                    <a:pt x="1" y="4"/>
                    <a:pt x="0" y="3"/>
                    <a:pt x="1" y="2"/>
                  </a:cubicBezTo>
                  <a:cubicBezTo>
                    <a:pt x="1" y="1"/>
                    <a:pt x="2" y="0"/>
                    <a:pt x="4" y="1"/>
                  </a:cubicBezTo>
                  <a:cubicBezTo>
                    <a:pt x="7" y="2"/>
                    <a:pt x="365" y="151"/>
                    <a:pt x="645" y="166"/>
                  </a:cubicBezTo>
                  <a:cubicBezTo>
                    <a:pt x="646" y="166"/>
                    <a:pt x="647" y="167"/>
                    <a:pt x="647" y="168"/>
                  </a:cubicBezTo>
                  <a:cubicBezTo>
                    <a:pt x="647" y="169"/>
                    <a:pt x="646" y="170"/>
                    <a:pt x="645" y="170"/>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3" name="Freeform 42">
              <a:extLst>
                <a:ext uri="{FF2B5EF4-FFF2-40B4-BE49-F238E27FC236}">
                  <a16:creationId xmlns:a16="http://schemas.microsoft.com/office/drawing/2014/main" id="{6C895E86-AE35-41F9-AD1F-8C55F013E854}"/>
                </a:ext>
              </a:extLst>
            </p:cNvPr>
            <p:cNvSpPr>
              <a:spLocks/>
            </p:cNvSpPr>
            <p:nvPr/>
          </p:nvSpPr>
          <p:spPr bwMode="auto">
            <a:xfrm>
              <a:off x="11102976" y="6805613"/>
              <a:ext cx="2054225" cy="538163"/>
            </a:xfrm>
            <a:custGeom>
              <a:avLst/>
              <a:gdLst>
                <a:gd name="T0" fmla="*/ 644 w 646"/>
                <a:gd name="T1" fmla="*/ 169 h 169"/>
                <a:gd name="T2" fmla="*/ 644 w 646"/>
                <a:gd name="T3" fmla="*/ 169 h 169"/>
                <a:gd name="T4" fmla="*/ 1 w 646"/>
                <a:gd name="T5" fmla="*/ 4 h 169"/>
                <a:gd name="T6" fmla="*/ 0 w 646"/>
                <a:gd name="T7" fmla="*/ 1 h 169"/>
                <a:gd name="T8" fmla="*/ 3 w 646"/>
                <a:gd name="T9" fmla="*/ 0 h 169"/>
                <a:gd name="T10" fmla="*/ 644 w 646"/>
                <a:gd name="T11" fmla="*/ 165 h 169"/>
                <a:gd name="T12" fmla="*/ 646 w 646"/>
                <a:gd name="T13" fmla="*/ 167 h 169"/>
                <a:gd name="T14" fmla="*/ 644 w 646"/>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169">
                  <a:moveTo>
                    <a:pt x="644" y="169"/>
                  </a:moveTo>
                  <a:cubicBezTo>
                    <a:pt x="644" y="169"/>
                    <a:pt x="644" y="169"/>
                    <a:pt x="644" y="169"/>
                  </a:cubicBezTo>
                  <a:cubicBezTo>
                    <a:pt x="364" y="154"/>
                    <a:pt x="5" y="5"/>
                    <a:pt x="1" y="4"/>
                  </a:cubicBezTo>
                  <a:cubicBezTo>
                    <a:pt x="0" y="3"/>
                    <a:pt x="0" y="2"/>
                    <a:pt x="0" y="1"/>
                  </a:cubicBezTo>
                  <a:cubicBezTo>
                    <a:pt x="1" y="0"/>
                    <a:pt x="2" y="0"/>
                    <a:pt x="3" y="0"/>
                  </a:cubicBezTo>
                  <a:cubicBezTo>
                    <a:pt x="6" y="1"/>
                    <a:pt x="365" y="150"/>
                    <a:pt x="644" y="165"/>
                  </a:cubicBezTo>
                  <a:cubicBezTo>
                    <a:pt x="645" y="165"/>
                    <a:pt x="646" y="166"/>
                    <a:pt x="646" y="167"/>
                  </a:cubicBezTo>
                  <a:cubicBezTo>
                    <a:pt x="646" y="168"/>
                    <a:pt x="645" y="169"/>
                    <a:pt x="644" y="169"/>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4" name="Freeform 43">
              <a:extLst>
                <a:ext uri="{FF2B5EF4-FFF2-40B4-BE49-F238E27FC236}">
                  <a16:creationId xmlns:a16="http://schemas.microsoft.com/office/drawing/2014/main" id="{161B48F0-93F5-4E1C-B1B3-C44B885EF3B5}"/>
                </a:ext>
              </a:extLst>
            </p:cNvPr>
            <p:cNvSpPr>
              <a:spLocks noEditPoints="1"/>
            </p:cNvSpPr>
            <p:nvPr/>
          </p:nvSpPr>
          <p:spPr bwMode="auto">
            <a:xfrm>
              <a:off x="14217651" y="7343775"/>
              <a:ext cx="842963" cy="677863"/>
            </a:xfrm>
            <a:custGeom>
              <a:avLst/>
              <a:gdLst>
                <a:gd name="T0" fmla="*/ 159 w 265"/>
                <a:gd name="T1" fmla="*/ 204 h 213"/>
                <a:gd name="T2" fmla="*/ 2 w 265"/>
                <a:gd name="T3" fmla="*/ 182 h 213"/>
                <a:gd name="T4" fmla="*/ 0 w 265"/>
                <a:gd name="T5" fmla="*/ 181 h 213"/>
                <a:gd name="T6" fmla="*/ 0 w 265"/>
                <a:gd name="T7" fmla="*/ 179 h 213"/>
                <a:gd name="T8" fmla="*/ 45 w 265"/>
                <a:gd name="T9" fmla="*/ 0 h 213"/>
                <a:gd name="T10" fmla="*/ 47 w 265"/>
                <a:gd name="T11" fmla="*/ 0 h 213"/>
                <a:gd name="T12" fmla="*/ 262 w 265"/>
                <a:gd name="T13" fmla="*/ 15 h 213"/>
                <a:gd name="T14" fmla="*/ 265 w 265"/>
                <a:gd name="T15" fmla="*/ 13 h 213"/>
                <a:gd name="T16" fmla="*/ 218 w 265"/>
                <a:gd name="T17" fmla="*/ 198 h 213"/>
                <a:gd name="T18" fmla="*/ 216 w 265"/>
                <a:gd name="T19" fmla="*/ 199 h 213"/>
                <a:gd name="T20" fmla="*/ 159 w 265"/>
                <a:gd name="T21" fmla="*/ 204 h 213"/>
                <a:gd name="T22" fmla="*/ 5 w 265"/>
                <a:gd name="T23" fmla="*/ 178 h 213"/>
                <a:gd name="T24" fmla="*/ 214 w 265"/>
                <a:gd name="T25" fmla="*/ 195 h 213"/>
                <a:gd name="T26" fmla="*/ 259 w 265"/>
                <a:gd name="T27" fmla="*/ 19 h 213"/>
                <a:gd name="T28" fmla="*/ 48 w 265"/>
                <a:gd name="T29" fmla="*/ 4 h 213"/>
                <a:gd name="T30" fmla="*/ 5 w 265"/>
                <a:gd name="T31" fmla="*/ 1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13">
                  <a:moveTo>
                    <a:pt x="159" y="204"/>
                  </a:moveTo>
                  <a:cubicBezTo>
                    <a:pt x="85" y="204"/>
                    <a:pt x="3" y="182"/>
                    <a:pt x="2" y="182"/>
                  </a:cubicBezTo>
                  <a:cubicBezTo>
                    <a:pt x="0" y="181"/>
                    <a:pt x="0" y="181"/>
                    <a:pt x="0" y="181"/>
                  </a:cubicBezTo>
                  <a:cubicBezTo>
                    <a:pt x="0" y="179"/>
                    <a:pt x="0" y="179"/>
                    <a:pt x="0" y="179"/>
                  </a:cubicBezTo>
                  <a:cubicBezTo>
                    <a:pt x="45" y="0"/>
                    <a:pt x="45" y="0"/>
                    <a:pt x="45" y="0"/>
                  </a:cubicBezTo>
                  <a:cubicBezTo>
                    <a:pt x="47" y="0"/>
                    <a:pt x="47" y="0"/>
                    <a:pt x="47" y="0"/>
                  </a:cubicBezTo>
                  <a:cubicBezTo>
                    <a:pt x="203" y="35"/>
                    <a:pt x="261" y="15"/>
                    <a:pt x="262" y="15"/>
                  </a:cubicBezTo>
                  <a:cubicBezTo>
                    <a:pt x="265" y="13"/>
                    <a:pt x="265" y="13"/>
                    <a:pt x="265" y="13"/>
                  </a:cubicBezTo>
                  <a:cubicBezTo>
                    <a:pt x="218" y="198"/>
                    <a:pt x="218" y="198"/>
                    <a:pt x="218" y="198"/>
                  </a:cubicBezTo>
                  <a:cubicBezTo>
                    <a:pt x="216" y="199"/>
                    <a:pt x="216" y="199"/>
                    <a:pt x="216" y="199"/>
                  </a:cubicBezTo>
                  <a:cubicBezTo>
                    <a:pt x="199" y="203"/>
                    <a:pt x="179" y="204"/>
                    <a:pt x="159" y="204"/>
                  </a:cubicBezTo>
                  <a:close/>
                  <a:moveTo>
                    <a:pt x="5" y="178"/>
                  </a:moveTo>
                  <a:cubicBezTo>
                    <a:pt x="21" y="183"/>
                    <a:pt x="139" y="213"/>
                    <a:pt x="214" y="195"/>
                  </a:cubicBezTo>
                  <a:cubicBezTo>
                    <a:pt x="259" y="19"/>
                    <a:pt x="259" y="19"/>
                    <a:pt x="259" y="19"/>
                  </a:cubicBezTo>
                  <a:cubicBezTo>
                    <a:pt x="245" y="23"/>
                    <a:pt x="184" y="35"/>
                    <a:pt x="48" y="4"/>
                  </a:cubicBezTo>
                  <a:lnTo>
                    <a:pt x="5" y="178"/>
                  </a:ln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5" name="Freeform 44">
              <a:extLst>
                <a:ext uri="{FF2B5EF4-FFF2-40B4-BE49-F238E27FC236}">
                  <a16:creationId xmlns:a16="http://schemas.microsoft.com/office/drawing/2014/main" id="{7431DB4D-7C83-4F5C-95D6-9C167DA73468}"/>
                </a:ext>
              </a:extLst>
            </p:cNvPr>
            <p:cNvSpPr>
              <a:spLocks/>
            </p:cNvSpPr>
            <p:nvPr/>
          </p:nvSpPr>
          <p:spPr bwMode="auto">
            <a:xfrm>
              <a:off x="14322426" y="7442200"/>
              <a:ext cx="120650" cy="433388"/>
            </a:xfrm>
            <a:custGeom>
              <a:avLst/>
              <a:gdLst>
                <a:gd name="T0" fmla="*/ 2 w 38"/>
                <a:gd name="T1" fmla="*/ 136 h 136"/>
                <a:gd name="T2" fmla="*/ 1 w 38"/>
                <a:gd name="T3" fmla="*/ 136 h 136"/>
                <a:gd name="T4" fmla="*/ 0 w 38"/>
                <a:gd name="T5" fmla="*/ 133 h 136"/>
                <a:gd name="T6" fmla="*/ 34 w 38"/>
                <a:gd name="T7" fmla="*/ 2 h 136"/>
                <a:gd name="T8" fmla="*/ 36 w 38"/>
                <a:gd name="T9" fmla="*/ 1 h 136"/>
                <a:gd name="T10" fmla="*/ 37 w 38"/>
                <a:gd name="T11" fmla="*/ 3 h 136"/>
                <a:gd name="T12" fmla="*/ 4 w 38"/>
                <a:gd name="T13" fmla="*/ 134 h 136"/>
                <a:gd name="T14" fmla="*/ 2 w 38"/>
                <a:gd name="T15" fmla="*/ 13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6">
                  <a:moveTo>
                    <a:pt x="2" y="136"/>
                  </a:moveTo>
                  <a:cubicBezTo>
                    <a:pt x="2" y="136"/>
                    <a:pt x="1" y="136"/>
                    <a:pt x="1" y="136"/>
                  </a:cubicBezTo>
                  <a:cubicBezTo>
                    <a:pt x="0" y="135"/>
                    <a:pt x="0" y="134"/>
                    <a:pt x="0" y="133"/>
                  </a:cubicBezTo>
                  <a:cubicBezTo>
                    <a:pt x="34" y="2"/>
                    <a:pt x="34" y="2"/>
                    <a:pt x="34" y="2"/>
                  </a:cubicBezTo>
                  <a:cubicBezTo>
                    <a:pt x="34" y="1"/>
                    <a:pt x="35" y="0"/>
                    <a:pt x="36" y="1"/>
                  </a:cubicBezTo>
                  <a:cubicBezTo>
                    <a:pt x="37" y="1"/>
                    <a:pt x="38" y="2"/>
                    <a:pt x="37" y="3"/>
                  </a:cubicBezTo>
                  <a:cubicBezTo>
                    <a:pt x="4" y="134"/>
                    <a:pt x="4" y="134"/>
                    <a:pt x="4" y="134"/>
                  </a:cubicBezTo>
                  <a:cubicBezTo>
                    <a:pt x="4" y="135"/>
                    <a:pt x="3" y="136"/>
                    <a:pt x="2" y="136"/>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6" name="Freeform 45">
              <a:extLst>
                <a:ext uri="{FF2B5EF4-FFF2-40B4-BE49-F238E27FC236}">
                  <a16:creationId xmlns:a16="http://schemas.microsoft.com/office/drawing/2014/main" id="{04D18A42-F9DE-4007-AF54-9032940724F9}"/>
                </a:ext>
              </a:extLst>
            </p:cNvPr>
            <p:cNvSpPr>
              <a:spLocks/>
            </p:cNvSpPr>
            <p:nvPr/>
          </p:nvSpPr>
          <p:spPr bwMode="auto">
            <a:xfrm>
              <a:off x="14293851" y="7799388"/>
              <a:ext cx="569913" cy="117475"/>
            </a:xfrm>
            <a:custGeom>
              <a:avLst/>
              <a:gdLst>
                <a:gd name="T0" fmla="*/ 141 w 179"/>
                <a:gd name="T1" fmla="*/ 31 h 37"/>
                <a:gd name="T2" fmla="*/ 1 w 179"/>
                <a:gd name="T3" fmla="*/ 5 h 37"/>
                <a:gd name="T4" fmla="*/ 0 w 179"/>
                <a:gd name="T5" fmla="*/ 2 h 37"/>
                <a:gd name="T6" fmla="*/ 3 w 179"/>
                <a:gd name="T7" fmla="*/ 1 h 37"/>
                <a:gd name="T8" fmla="*/ 177 w 179"/>
                <a:gd name="T9" fmla="*/ 25 h 37"/>
                <a:gd name="T10" fmla="*/ 179 w 179"/>
                <a:gd name="T11" fmla="*/ 26 h 37"/>
                <a:gd name="T12" fmla="*/ 177 w 179"/>
                <a:gd name="T13" fmla="*/ 29 h 37"/>
                <a:gd name="T14" fmla="*/ 141 w 179"/>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37">
                  <a:moveTo>
                    <a:pt x="141" y="31"/>
                  </a:moveTo>
                  <a:cubicBezTo>
                    <a:pt x="70" y="31"/>
                    <a:pt x="2" y="5"/>
                    <a:pt x="1" y="5"/>
                  </a:cubicBezTo>
                  <a:cubicBezTo>
                    <a:pt x="0" y="4"/>
                    <a:pt x="0" y="3"/>
                    <a:pt x="0" y="2"/>
                  </a:cubicBezTo>
                  <a:cubicBezTo>
                    <a:pt x="1" y="1"/>
                    <a:pt x="2" y="0"/>
                    <a:pt x="3" y="1"/>
                  </a:cubicBezTo>
                  <a:cubicBezTo>
                    <a:pt x="4" y="1"/>
                    <a:pt x="96" y="37"/>
                    <a:pt x="177" y="25"/>
                  </a:cubicBezTo>
                  <a:cubicBezTo>
                    <a:pt x="178" y="25"/>
                    <a:pt x="179" y="25"/>
                    <a:pt x="179" y="26"/>
                  </a:cubicBezTo>
                  <a:cubicBezTo>
                    <a:pt x="179" y="27"/>
                    <a:pt x="178" y="29"/>
                    <a:pt x="177" y="29"/>
                  </a:cubicBezTo>
                  <a:cubicBezTo>
                    <a:pt x="165" y="31"/>
                    <a:pt x="153" y="31"/>
                    <a:pt x="141" y="31"/>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7" name="Freeform 46">
              <a:extLst>
                <a:ext uri="{FF2B5EF4-FFF2-40B4-BE49-F238E27FC236}">
                  <a16:creationId xmlns:a16="http://schemas.microsoft.com/office/drawing/2014/main" id="{63117391-BA25-4118-92A2-E0643B3AE250}"/>
                </a:ext>
              </a:extLst>
            </p:cNvPr>
            <p:cNvSpPr>
              <a:spLocks/>
            </p:cNvSpPr>
            <p:nvPr/>
          </p:nvSpPr>
          <p:spPr bwMode="auto">
            <a:xfrm>
              <a:off x="14398626" y="7512050"/>
              <a:ext cx="471488" cy="376238"/>
            </a:xfrm>
            <a:custGeom>
              <a:avLst/>
              <a:gdLst>
                <a:gd name="T0" fmla="*/ 133 w 148"/>
                <a:gd name="T1" fmla="*/ 118 h 118"/>
                <a:gd name="T2" fmla="*/ 130 w 148"/>
                <a:gd name="T3" fmla="*/ 117 h 118"/>
                <a:gd name="T4" fmla="*/ 128 w 148"/>
                <a:gd name="T5" fmla="*/ 85 h 118"/>
                <a:gd name="T6" fmla="*/ 130 w 148"/>
                <a:gd name="T7" fmla="*/ 6 h 118"/>
                <a:gd name="T8" fmla="*/ 125 w 148"/>
                <a:gd name="T9" fmla="*/ 6 h 118"/>
                <a:gd name="T10" fmla="*/ 105 w 148"/>
                <a:gd name="T11" fmla="*/ 36 h 118"/>
                <a:gd name="T12" fmla="*/ 68 w 148"/>
                <a:gd name="T13" fmla="*/ 83 h 118"/>
                <a:gd name="T14" fmla="*/ 55 w 148"/>
                <a:gd name="T15" fmla="*/ 61 h 118"/>
                <a:gd name="T16" fmla="*/ 29 w 148"/>
                <a:gd name="T17" fmla="*/ 17 h 118"/>
                <a:gd name="T18" fmla="*/ 4 w 148"/>
                <a:gd name="T19" fmla="*/ 17 h 118"/>
                <a:gd name="T20" fmla="*/ 1 w 148"/>
                <a:gd name="T21" fmla="*/ 16 h 118"/>
                <a:gd name="T22" fmla="*/ 2 w 148"/>
                <a:gd name="T23" fmla="*/ 13 h 118"/>
                <a:gd name="T24" fmla="*/ 31 w 148"/>
                <a:gd name="T25" fmla="*/ 13 h 118"/>
                <a:gd name="T26" fmla="*/ 59 w 148"/>
                <a:gd name="T27" fmla="*/ 60 h 118"/>
                <a:gd name="T28" fmla="*/ 69 w 148"/>
                <a:gd name="T29" fmla="*/ 79 h 118"/>
                <a:gd name="T30" fmla="*/ 102 w 148"/>
                <a:gd name="T31" fmla="*/ 35 h 118"/>
                <a:gd name="T32" fmla="*/ 124 w 148"/>
                <a:gd name="T33" fmla="*/ 2 h 118"/>
                <a:gd name="T34" fmla="*/ 133 w 148"/>
                <a:gd name="T35" fmla="*/ 3 h 118"/>
                <a:gd name="T36" fmla="*/ 132 w 148"/>
                <a:gd name="T37" fmla="*/ 85 h 118"/>
                <a:gd name="T38" fmla="*/ 132 w 148"/>
                <a:gd name="T39" fmla="*/ 114 h 118"/>
                <a:gd name="T40" fmla="*/ 144 w 148"/>
                <a:gd name="T41" fmla="*/ 108 h 118"/>
                <a:gd name="T42" fmla="*/ 147 w 148"/>
                <a:gd name="T43" fmla="*/ 108 h 118"/>
                <a:gd name="T44" fmla="*/ 147 w 148"/>
                <a:gd name="T45" fmla="*/ 110 h 118"/>
                <a:gd name="T46" fmla="*/ 133 w 14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18">
                  <a:moveTo>
                    <a:pt x="133" y="118"/>
                  </a:moveTo>
                  <a:cubicBezTo>
                    <a:pt x="132" y="118"/>
                    <a:pt x="131" y="118"/>
                    <a:pt x="130" y="117"/>
                  </a:cubicBezTo>
                  <a:cubicBezTo>
                    <a:pt x="125" y="114"/>
                    <a:pt x="124" y="104"/>
                    <a:pt x="128" y="85"/>
                  </a:cubicBezTo>
                  <a:cubicBezTo>
                    <a:pt x="138" y="33"/>
                    <a:pt x="136" y="10"/>
                    <a:pt x="130" y="6"/>
                  </a:cubicBezTo>
                  <a:cubicBezTo>
                    <a:pt x="130" y="5"/>
                    <a:pt x="128" y="4"/>
                    <a:pt x="125" y="6"/>
                  </a:cubicBezTo>
                  <a:cubicBezTo>
                    <a:pt x="121" y="8"/>
                    <a:pt x="113" y="22"/>
                    <a:pt x="105" y="36"/>
                  </a:cubicBezTo>
                  <a:cubicBezTo>
                    <a:pt x="93" y="60"/>
                    <a:pt x="80" y="84"/>
                    <a:pt x="68" y="83"/>
                  </a:cubicBezTo>
                  <a:cubicBezTo>
                    <a:pt x="62" y="82"/>
                    <a:pt x="58" y="75"/>
                    <a:pt x="55" y="61"/>
                  </a:cubicBezTo>
                  <a:cubicBezTo>
                    <a:pt x="50" y="38"/>
                    <a:pt x="42" y="23"/>
                    <a:pt x="29" y="17"/>
                  </a:cubicBezTo>
                  <a:cubicBezTo>
                    <a:pt x="16" y="11"/>
                    <a:pt x="4" y="17"/>
                    <a:pt x="4" y="17"/>
                  </a:cubicBezTo>
                  <a:cubicBezTo>
                    <a:pt x="3" y="18"/>
                    <a:pt x="1" y="17"/>
                    <a:pt x="1" y="16"/>
                  </a:cubicBezTo>
                  <a:cubicBezTo>
                    <a:pt x="0" y="15"/>
                    <a:pt x="1" y="14"/>
                    <a:pt x="2" y="13"/>
                  </a:cubicBezTo>
                  <a:cubicBezTo>
                    <a:pt x="2" y="13"/>
                    <a:pt x="16" y="6"/>
                    <a:pt x="31" y="13"/>
                  </a:cubicBezTo>
                  <a:cubicBezTo>
                    <a:pt x="44" y="20"/>
                    <a:pt x="54" y="36"/>
                    <a:pt x="59" y="60"/>
                  </a:cubicBezTo>
                  <a:cubicBezTo>
                    <a:pt x="62" y="75"/>
                    <a:pt x="66" y="78"/>
                    <a:pt x="69" y="79"/>
                  </a:cubicBezTo>
                  <a:cubicBezTo>
                    <a:pt x="77" y="80"/>
                    <a:pt x="92" y="54"/>
                    <a:pt x="102" y="35"/>
                  </a:cubicBezTo>
                  <a:cubicBezTo>
                    <a:pt x="112" y="16"/>
                    <a:pt x="118" y="5"/>
                    <a:pt x="124" y="2"/>
                  </a:cubicBezTo>
                  <a:cubicBezTo>
                    <a:pt x="128" y="0"/>
                    <a:pt x="131" y="1"/>
                    <a:pt x="133" y="3"/>
                  </a:cubicBezTo>
                  <a:cubicBezTo>
                    <a:pt x="145" y="12"/>
                    <a:pt x="136" y="64"/>
                    <a:pt x="132" y="85"/>
                  </a:cubicBezTo>
                  <a:cubicBezTo>
                    <a:pt x="127" y="108"/>
                    <a:pt x="131" y="113"/>
                    <a:pt x="132" y="114"/>
                  </a:cubicBezTo>
                  <a:cubicBezTo>
                    <a:pt x="135" y="116"/>
                    <a:pt x="142" y="110"/>
                    <a:pt x="144" y="108"/>
                  </a:cubicBezTo>
                  <a:cubicBezTo>
                    <a:pt x="145" y="107"/>
                    <a:pt x="146" y="107"/>
                    <a:pt x="147" y="108"/>
                  </a:cubicBezTo>
                  <a:cubicBezTo>
                    <a:pt x="148" y="108"/>
                    <a:pt x="148" y="110"/>
                    <a:pt x="147" y="110"/>
                  </a:cubicBezTo>
                  <a:cubicBezTo>
                    <a:pt x="146" y="111"/>
                    <a:pt x="140" y="118"/>
                    <a:pt x="133" y="118"/>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8" name="Freeform 47">
              <a:extLst>
                <a:ext uri="{FF2B5EF4-FFF2-40B4-BE49-F238E27FC236}">
                  <a16:creationId xmlns:a16="http://schemas.microsoft.com/office/drawing/2014/main" id="{DFD3C2FF-6AA2-4B7B-93CC-B2A401541B5E}"/>
                </a:ext>
              </a:extLst>
            </p:cNvPr>
            <p:cNvSpPr>
              <a:spLocks noEditPoints="1"/>
            </p:cNvSpPr>
            <p:nvPr/>
          </p:nvSpPr>
          <p:spPr bwMode="auto">
            <a:xfrm>
              <a:off x="14144626" y="8091488"/>
              <a:ext cx="769938" cy="338138"/>
            </a:xfrm>
            <a:custGeom>
              <a:avLst/>
              <a:gdLst>
                <a:gd name="T0" fmla="*/ 130 w 242"/>
                <a:gd name="T1" fmla="*/ 92 h 106"/>
                <a:gd name="T2" fmla="*/ 1 w 242"/>
                <a:gd name="T3" fmla="*/ 67 h 106"/>
                <a:gd name="T4" fmla="*/ 0 w 242"/>
                <a:gd name="T5" fmla="*/ 66 h 106"/>
                <a:gd name="T6" fmla="*/ 17 w 242"/>
                <a:gd name="T7" fmla="*/ 0 h 106"/>
                <a:gd name="T8" fmla="*/ 19 w 242"/>
                <a:gd name="T9" fmla="*/ 1 h 106"/>
                <a:gd name="T10" fmla="*/ 239 w 242"/>
                <a:gd name="T11" fmla="*/ 12 h 106"/>
                <a:gd name="T12" fmla="*/ 242 w 242"/>
                <a:gd name="T13" fmla="*/ 10 h 106"/>
                <a:gd name="T14" fmla="*/ 225 w 242"/>
                <a:gd name="T15" fmla="*/ 79 h 106"/>
                <a:gd name="T16" fmla="*/ 224 w 242"/>
                <a:gd name="T17" fmla="*/ 79 h 106"/>
                <a:gd name="T18" fmla="*/ 130 w 242"/>
                <a:gd name="T19" fmla="*/ 92 h 106"/>
                <a:gd name="T20" fmla="*/ 4 w 242"/>
                <a:gd name="T21" fmla="*/ 64 h 106"/>
                <a:gd name="T22" fmla="*/ 222 w 242"/>
                <a:gd name="T23" fmla="*/ 76 h 106"/>
                <a:gd name="T24" fmla="*/ 237 w 242"/>
                <a:gd name="T25" fmla="*/ 17 h 106"/>
                <a:gd name="T26" fmla="*/ 20 w 242"/>
                <a:gd name="T27" fmla="*/ 5 h 106"/>
                <a:gd name="T28" fmla="*/ 4 w 242"/>
                <a:gd name="T29"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06">
                  <a:moveTo>
                    <a:pt x="130" y="92"/>
                  </a:moveTo>
                  <a:cubicBezTo>
                    <a:pt x="54" y="92"/>
                    <a:pt x="2" y="67"/>
                    <a:pt x="1" y="67"/>
                  </a:cubicBezTo>
                  <a:cubicBezTo>
                    <a:pt x="0" y="66"/>
                    <a:pt x="0" y="66"/>
                    <a:pt x="0" y="66"/>
                  </a:cubicBezTo>
                  <a:cubicBezTo>
                    <a:pt x="17" y="0"/>
                    <a:pt x="17" y="0"/>
                    <a:pt x="17" y="0"/>
                  </a:cubicBezTo>
                  <a:cubicBezTo>
                    <a:pt x="19" y="1"/>
                    <a:pt x="19" y="1"/>
                    <a:pt x="19" y="1"/>
                  </a:cubicBezTo>
                  <a:cubicBezTo>
                    <a:pt x="148" y="44"/>
                    <a:pt x="238" y="12"/>
                    <a:pt x="239" y="12"/>
                  </a:cubicBezTo>
                  <a:cubicBezTo>
                    <a:pt x="242" y="10"/>
                    <a:pt x="242" y="10"/>
                    <a:pt x="242" y="10"/>
                  </a:cubicBezTo>
                  <a:cubicBezTo>
                    <a:pt x="225" y="79"/>
                    <a:pt x="225" y="79"/>
                    <a:pt x="225" y="79"/>
                  </a:cubicBezTo>
                  <a:cubicBezTo>
                    <a:pt x="224" y="79"/>
                    <a:pt x="224" y="79"/>
                    <a:pt x="224" y="79"/>
                  </a:cubicBezTo>
                  <a:cubicBezTo>
                    <a:pt x="190" y="88"/>
                    <a:pt x="159" y="92"/>
                    <a:pt x="130" y="92"/>
                  </a:cubicBezTo>
                  <a:close/>
                  <a:moveTo>
                    <a:pt x="4" y="64"/>
                  </a:moveTo>
                  <a:cubicBezTo>
                    <a:pt x="17" y="70"/>
                    <a:pt x="108" y="106"/>
                    <a:pt x="222" y="76"/>
                  </a:cubicBezTo>
                  <a:cubicBezTo>
                    <a:pt x="237" y="17"/>
                    <a:pt x="237" y="17"/>
                    <a:pt x="237" y="17"/>
                  </a:cubicBezTo>
                  <a:cubicBezTo>
                    <a:pt x="219" y="22"/>
                    <a:pt x="134" y="43"/>
                    <a:pt x="20" y="5"/>
                  </a:cubicBezTo>
                  <a:lnTo>
                    <a:pt x="4" y="64"/>
                  </a:ln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9" name="Freeform 48">
              <a:extLst>
                <a:ext uri="{FF2B5EF4-FFF2-40B4-BE49-F238E27FC236}">
                  <a16:creationId xmlns:a16="http://schemas.microsoft.com/office/drawing/2014/main" id="{11943C96-2B36-458D-B9B3-B1F2CC9DB529}"/>
                </a:ext>
              </a:extLst>
            </p:cNvPr>
            <p:cNvSpPr>
              <a:spLocks/>
            </p:cNvSpPr>
            <p:nvPr/>
          </p:nvSpPr>
          <p:spPr bwMode="auto">
            <a:xfrm>
              <a:off x="14227176" y="8167688"/>
              <a:ext cx="50800" cy="169863"/>
            </a:xfrm>
            <a:custGeom>
              <a:avLst/>
              <a:gdLst>
                <a:gd name="T0" fmla="*/ 2 w 16"/>
                <a:gd name="T1" fmla="*/ 53 h 53"/>
                <a:gd name="T2" fmla="*/ 1 w 16"/>
                <a:gd name="T3" fmla="*/ 53 h 53"/>
                <a:gd name="T4" fmla="*/ 0 w 16"/>
                <a:gd name="T5" fmla="*/ 50 h 53"/>
                <a:gd name="T6" fmla="*/ 12 w 16"/>
                <a:gd name="T7" fmla="*/ 2 h 53"/>
                <a:gd name="T8" fmla="*/ 15 w 16"/>
                <a:gd name="T9" fmla="*/ 0 h 53"/>
                <a:gd name="T10" fmla="*/ 16 w 16"/>
                <a:gd name="T11" fmla="*/ 3 h 53"/>
                <a:gd name="T12" fmla="*/ 4 w 16"/>
                <a:gd name="T13" fmla="*/ 51 h 53"/>
                <a:gd name="T14" fmla="*/ 2 w 16"/>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3">
                  <a:moveTo>
                    <a:pt x="2" y="53"/>
                  </a:moveTo>
                  <a:cubicBezTo>
                    <a:pt x="2" y="53"/>
                    <a:pt x="1" y="53"/>
                    <a:pt x="1" y="53"/>
                  </a:cubicBezTo>
                  <a:cubicBezTo>
                    <a:pt x="0" y="52"/>
                    <a:pt x="0" y="51"/>
                    <a:pt x="0" y="50"/>
                  </a:cubicBezTo>
                  <a:cubicBezTo>
                    <a:pt x="12" y="2"/>
                    <a:pt x="12" y="2"/>
                    <a:pt x="12" y="2"/>
                  </a:cubicBezTo>
                  <a:cubicBezTo>
                    <a:pt x="13" y="1"/>
                    <a:pt x="14" y="0"/>
                    <a:pt x="15" y="0"/>
                  </a:cubicBezTo>
                  <a:cubicBezTo>
                    <a:pt x="16" y="1"/>
                    <a:pt x="16" y="2"/>
                    <a:pt x="16" y="3"/>
                  </a:cubicBezTo>
                  <a:cubicBezTo>
                    <a:pt x="4" y="51"/>
                    <a:pt x="4" y="51"/>
                    <a:pt x="4" y="51"/>
                  </a:cubicBezTo>
                  <a:cubicBezTo>
                    <a:pt x="3" y="52"/>
                    <a:pt x="3" y="53"/>
                    <a:pt x="2" y="53"/>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0" name="Freeform 49">
              <a:extLst>
                <a:ext uri="{FF2B5EF4-FFF2-40B4-BE49-F238E27FC236}">
                  <a16:creationId xmlns:a16="http://schemas.microsoft.com/office/drawing/2014/main" id="{FD17F180-77A8-4AD8-9F29-767F201A3236}"/>
                </a:ext>
              </a:extLst>
            </p:cNvPr>
            <p:cNvSpPr>
              <a:spLocks/>
            </p:cNvSpPr>
            <p:nvPr/>
          </p:nvSpPr>
          <p:spPr bwMode="auto">
            <a:xfrm>
              <a:off x="14331951" y="8196263"/>
              <a:ext cx="53975" cy="166688"/>
            </a:xfrm>
            <a:custGeom>
              <a:avLst/>
              <a:gdLst>
                <a:gd name="T0" fmla="*/ 2 w 17"/>
                <a:gd name="T1" fmla="*/ 52 h 52"/>
                <a:gd name="T2" fmla="*/ 2 w 17"/>
                <a:gd name="T3" fmla="*/ 52 h 52"/>
                <a:gd name="T4" fmla="*/ 0 w 17"/>
                <a:gd name="T5" fmla="*/ 50 h 52"/>
                <a:gd name="T6" fmla="*/ 13 w 17"/>
                <a:gd name="T7" fmla="*/ 1 h 52"/>
                <a:gd name="T8" fmla="*/ 15 w 17"/>
                <a:gd name="T9" fmla="*/ 0 h 52"/>
                <a:gd name="T10" fmla="*/ 17 w 17"/>
                <a:gd name="T11" fmla="*/ 2 h 52"/>
                <a:gd name="T12" fmla="*/ 4 w 17"/>
                <a:gd name="T13" fmla="*/ 51 h 52"/>
                <a:gd name="T14" fmla="*/ 2 w 17"/>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2">
                  <a:moveTo>
                    <a:pt x="2" y="52"/>
                  </a:moveTo>
                  <a:cubicBezTo>
                    <a:pt x="2" y="52"/>
                    <a:pt x="2" y="52"/>
                    <a:pt x="2" y="52"/>
                  </a:cubicBezTo>
                  <a:cubicBezTo>
                    <a:pt x="1" y="52"/>
                    <a:pt x="0" y="51"/>
                    <a:pt x="0" y="50"/>
                  </a:cubicBezTo>
                  <a:cubicBezTo>
                    <a:pt x="13" y="1"/>
                    <a:pt x="13" y="1"/>
                    <a:pt x="13" y="1"/>
                  </a:cubicBezTo>
                  <a:cubicBezTo>
                    <a:pt x="13" y="0"/>
                    <a:pt x="14" y="0"/>
                    <a:pt x="15" y="0"/>
                  </a:cubicBezTo>
                  <a:cubicBezTo>
                    <a:pt x="16" y="0"/>
                    <a:pt x="17" y="1"/>
                    <a:pt x="17" y="2"/>
                  </a:cubicBezTo>
                  <a:cubicBezTo>
                    <a:pt x="4" y="51"/>
                    <a:pt x="4" y="51"/>
                    <a:pt x="4" y="51"/>
                  </a:cubicBezTo>
                  <a:cubicBezTo>
                    <a:pt x="4" y="52"/>
                    <a:pt x="3" y="52"/>
                    <a:pt x="2" y="52"/>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1" name="Freeform 50">
              <a:extLst>
                <a:ext uri="{FF2B5EF4-FFF2-40B4-BE49-F238E27FC236}">
                  <a16:creationId xmlns:a16="http://schemas.microsoft.com/office/drawing/2014/main" id="{1FC7C31E-5102-472C-AE66-609A71AB06DD}"/>
                </a:ext>
              </a:extLst>
            </p:cNvPr>
            <p:cNvSpPr>
              <a:spLocks/>
            </p:cNvSpPr>
            <p:nvPr/>
          </p:nvSpPr>
          <p:spPr bwMode="auto">
            <a:xfrm>
              <a:off x="14443076" y="8205788"/>
              <a:ext cx="53975" cy="166688"/>
            </a:xfrm>
            <a:custGeom>
              <a:avLst/>
              <a:gdLst>
                <a:gd name="T0" fmla="*/ 2 w 17"/>
                <a:gd name="T1" fmla="*/ 52 h 52"/>
                <a:gd name="T2" fmla="*/ 2 w 17"/>
                <a:gd name="T3" fmla="*/ 52 h 52"/>
                <a:gd name="T4" fmla="*/ 0 w 17"/>
                <a:gd name="T5" fmla="*/ 50 h 52"/>
                <a:gd name="T6" fmla="*/ 13 w 17"/>
                <a:gd name="T7" fmla="*/ 1 h 52"/>
                <a:gd name="T8" fmla="*/ 15 w 17"/>
                <a:gd name="T9" fmla="*/ 0 h 52"/>
                <a:gd name="T10" fmla="*/ 17 w 17"/>
                <a:gd name="T11" fmla="*/ 2 h 52"/>
                <a:gd name="T12" fmla="*/ 4 w 17"/>
                <a:gd name="T13" fmla="*/ 51 h 52"/>
                <a:gd name="T14" fmla="*/ 2 w 17"/>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2">
                  <a:moveTo>
                    <a:pt x="2" y="52"/>
                  </a:moveTo>
                  <a:cubicBezTo>
                    <a:pt x="2" y="52"/>
                    <a:pt x="2" y="52"/>
                    <a:pt x="2" y="52"/>
                  </a:cubicBezTo>
                  <a:cubicBezTo>
                    <a:pt x="1" y="52"/>
                    <a:pt x="0" y="51"/>
                    <a:pt x="0" y="50"/>
                  </a:cubicBezTo>
                  <a:cubicBezTo>
                    <a:pt x="13" y="1"/>
                    <a:pt x="13" y="1"/>
                    <a:pt x="13" y="1"/>
                  </a:cubicBezTo>
                  <a:cubicBezTo>
                    <a:pt x="13" y="0"/>
                    <a:pt x="14" y="0"/>
                    <a:pt x="15" y="0"/>
                  </a:cubicBezTo>
                  <a:cubicBezTo>
                    <a:pt x="16" y="0"/>
                    <a:pt x="17" y="1"/>
                    <a:pt x="17" y="2"/>
                  </a:cubicBezTo>
                  <a:cubicBezTo>
                    <a:pt x="4" y="51"/>
                    <a:pt x="4" y="51"/>
                    <a:pt x="4" y="51"/>
                  </a:cubicBezTo>
                  <a:cubicBezTo>
                    <a:pt x="4" y="52"/>
                    <a:pt x="3" y="52"/>
                    <a:pt x="2" y="52"/>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2" name="Freeform 51">
              <a:extLst>
                <a:ext uri="{FF2B5EF4-FFF2-40B4-BE49-F238E27FC236}">
                  <a16:creationId xmlns:a16="http://schemas.microsoft.com/office/drawing/2014/main" id="{2C0EDBFD-FCCD-46B4-96D7-B1BB863B2AD2}"/>
                </a:ext>
              </a:extLst>
            </p:cNvPr>
            <p:cNvSpPr>
              <a:spLocks/>
            </p:cNvSpPr>
            <p:nvPr/>
          </p:nvSpPr>
          <p:spPr bwMode="auto">
            <a:xfrm>
              <a:off x="14554201" y="8208963"/>
              <a:ext cx="53975" cy="169863"/>
            </a:xfrm>
            <a:custGeom>
              <a:avLst/>
              <a:gdLst>
                <a:gd name="T0" fmla="*/ 3 w 17"/>
                <a:gd name="T1" fmla="*/ 53 h 53"/>
                <a:gd name="T2" fmla="*/ 2 w 17"/>
                <a:gd name="T3" fmla="*/ 53 h 53"/>
                <a:gd name="T4" fmla="*/ 1 w 17"/>
                <a:gd name="T5" fmla="*/ 50 h 53"/>
                <a:gd name="T6" fmla="*/ 13 w 17"/>
                <a:gd name="T7" fmla="*/ 2 h 53"/>
                <a:gd name="T8" fmla="*/ 16 w 17"/>
                <a:gd name="T9" fmla="*/ 1 h 53"/>
                <a:gd name="T10" fmla="*/ 17 w 17"/>
                <a:gd name="T11" fmla="*/ 3 h 53"/>
                <a:gd name="T12" fmla="*/ 4 w 17"/>
                <a:gd name="T13" fmla="*/ 51 h 53"/>
                <a:gd name="T14" fmla="*/ 3 w 17"/>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3">
                  <a:moveTo>
                    <a:pt x="3" y="53"/>
                  </a:moveTo>
                  <a:cubicBezTo>
                    <a:pt x="2" y="53"/>
                    <a:pt x="2" y="53"/>
                    <a:pt x="2" y="53"/>
                  </a:cubicBezTo>
                  <a:cubicBezTo>
                    <a:pt x="1" y="53"/>
                    <a:pt x="0" y="51"/>
                    <a:pt x="1" y="50"/>
                  </a:cubicBezTo>
                  <a:cubicBezTo>
                    <a:pt x="13" y="2"/>
                    <a:pt x="13" y="2"/>
                    <a:pt x="13" y="2"/>
                  </a:cubicBezTo>
                  <a:cubicBezTo>
                    <a:pt x="13" y="1"/>
                    <a:pt x="14" y="0"/>
                    <a:pt x="16" y="1"/>
                  </a:cubicBezTo>
                  <a:cubicBezTo>
                    <a:pt x="17" y="1"/>
                    <a:pt x="17" y="2"/>
                    <a:pt x="17" y="3"/>
                  </a:cubicBezTo>
                  <a:cubicBezTo>
                    <a:pt x="4" y="51"/>
                    <a:pt x="4" y="51"/>
                    <a:pt x="4" y="51"/>
                  </a:cubicBezTo>
                  <a:cubicBezTo>
                    <a:pt x="4" y="52"/>
                    <a:pt x="3" y="53"/>
                    <a:pt x="3" y="53"/>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3" name="Freeform 52">
              <a:extLst>
                <a:ext uri="{FF2B5EF4-FFF2-40B4-BE49-F238E27FC236}">
                  <a16:creationId xmlns:a16="http://schemas.microsoft.com/office/drawing/2014/main" id="{018CB9F8-2047-4959-BC04-DF7DD9069ED3}"/>
                </a:ext>
              </a:extLst>
            </p:cNvPr>
            <p:cNvSpPr>
              <a:spLocks/>
            </p:cNvSpPr>
            <p:nvPr/>
          </p:nvSpPr>
          <p:spPr bwMode="auto">
            <a:xfrm>
              <a:off x="14671676" y="8199438"/>
              <a:ext cx="55563" cy="169863"/>
            </a:xfrm>
            <a:custGeom>
              <a:avLst/>
              <a:gdLst>
                <a:gd name="T0" fmla="*/ 2 w 17"/>
                <a:gd name="T1" fmla="*/ 53 h 53"/>
                <a:gd name="T2" fmla="*/ 2 w 17"/>
                <a:gd name="T3" fmla="*/ 53 h 53"/>
                <a:gd name="T4" fmla="*/ 0 w 17"/>
                <a:gd name="T5" fmla="*/ 50 h 53"/>
                <a:gd name="T6" fmla="*/ 13 w 17"/>
                <a:gd name="T7" fmla="*/ 2 h 53"/>
                <a:gd name="T8" fmla="*/ 15 w 17"/>
                <a:gd name="T9" fmla="*/ 1 h 53"/>
                <a:gd name="T10" fmla="*/ 16 w 17"/>
                <a:gd name="T11" fmla="*/ 3 h 53"/>
                <a:gd name="T12" fmla="*/ 4 w 17"/>
                <a:gd name="T13" fmla="*/ 51 h 53"/>
                <a:gd name="T14" fmla="*/ 2 w 17"/>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3">
                  <a:moveTo>
                    <a:pt x="2" y="53"/>
                  </a:moveTo>
                  <a:cubicBezTo>
                    <a:pt x="2" y="53"/>
                    <a:pt x="2" y="53"/>
                    <a:pt x="2" y="53"/>
                  </a:cubicBezTo>
                  <a:cubicBezTo>
                    <a:pt x="0" y="53"/>
                    <a:pt x="0" y="52"/>
                    <a:pt x="0" y="50"/>
                  </a:cubicBezTo>
                  <a:cubicBezTo>
                    <a:pt x="13" y="2"/>
                    <a:pt x="13" y="2"/>
                    <a:pt x="13" y="2"/>
                  </a:cubicBezTo>
                  <a:cubicBezTo>
                    <a:pt x="13" y="1"/>
                    <a:pt x="14" y="0"/>
                    <a:pt x="15" y="1"/>
                  </a:cubicBezTo>
                  <a:cubicBezTo>
                    <a:pt x="16" y="1"/>
                    <a:pt x="17" y="2"/>
                    <a:pt x="16" y="3"/>
                  </a:cubicBezTo>
                  <a:cubicBezTo>
                    <a:pt x="4" y="51"/>
                    <a:pt x="4" y="51"/>
                    <a:pt x="4" y="51"/>
                  </a:cubicBezTo>
                  <a:cubicBezTo>
                    <a:pt x="4" y="52"/>
                    <a:pt x="3" y="53"/>
                    <a:pt x="2" y="53"/>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4" name="Freeform 53">
              <a:extLst>
                <a:ext uri="{FF2B5EF4-FFF2-40B4-BE49-F238E27FC236}">
                  <a16:creationId xmlns:a16="http://schemas.microsoft.com/office/drawing/2014/main" id="{F8EF4EE3-F79C-49C8-A550-AC4B396D196C}"/>
                </a:ext>
              </a:extLst>
            </p:cNvPr>
            <p:cNvSpPr>
              <a:spLocks/>
            </p:cNvSpPr>
            <p:nvPr/>
          </p:nvSpPr>
          <p:spPr bwMode="auto">
            <a:xfrm>
              <a:off x="14790738" y="8186738"/>
              <a:ext cx="50800" cy="169863"/>
            </a:xfrm>
            <a:custGeom>
              <a:avLst/>
              <a:gdLst>
                <a:gd name="T0" fmla="*/ 2 w 16"/>
                <a:gd name="T1" fmla="*/ 53 h 53"/>
                <a:gd name="T2" fmla="*/ 1 w 16"/>
                <a:gd name="T3" fmla="*/ 53 h 53"/>
                <a:gd name="T4" fmla="*/ 0 w 16"/>
                <a:gd name="T5" fmla="*/ 50 h 53"/>
                <a:gd name="T6" fmla="*/ 12 w 16"/>
                <a:gd name="T7" fmla="*/ 2 h 53"/>
                <a:gd name="T8" fmla="*/ 15 w 16"/>
                <a:gd name="T9" fmla="*/ 1 h 53"/>
                <a:gd name="T10" fmla="*/ 16 w 16"/>
                <a:gd name="T11" fmla="*/ 3 h 53"/>
                <a:gd name="T12" fmla="*/ 4 w 16"/>
                <a:gd name="T13" fmla="*/ 51 h 53"/>
                <a:gd name="T14" fmla="*/ 2 w 16"/>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3">
                  <a:moveTo>
                    <a:pt x="2" y="53"/>
                  </a:moveTo>
                  <a:cubicBezTo>
                    <a:pt x="2" y="53"/>
                    <a:pt x="2" y="53"/>
                    <a:pt x="1" y="53"/>
                  </a:cubicBezTo>
                  <a:cubicBezTo>
                    <a:pt x="0" y="53"/>
                    <a:pt x="0" y="51"/>
                    <a:pt x="0" y="50"/>
                  </a:cubicBezTo>
                  <a:cubicBezTo>
                    <a:pt x="12" y="2"/>
                    <a:pt x="12" y="2"/>
                    <a:pt x="12" y="2"/>
                  </a:cubicBezTo>
                  <a:cubicBezTo>
                    <a:pt x="13" y="1"/>
                    <a:pt x="14" y="0"/>
                    <a:pt x="15" y="1"/>
                  </a:cubicBezTo>
                  <a:cubicBezTo>
                    <a:pt x="16" y="1"/>
                    <a:pt x="16" y="2"/>
                    <a:pt x="16" y="3"/>
                  </a:cubicBezTo>
                  <a:cubicBezTo>
                    <a:pt x="4" y="51"/>
                    <a:pt x="4" y="51"/>
                    <a:pt x="4" y="51"/>
                  </a:cubicBezTo>
                  <a:cubicBezTo>
                    <a:pt x="4" y="52"/>
                    <a:pt x="3" y="53"/>
                    <a:pt x="2" y="53"/>
                  </a:cubicBezTo>
                  <a:close/>
                </a:path>
              </a:pathLst>
            </a:custGeom>
            <a:solidFill>
              <a:schemeClr val="accent1"/>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sp>
        <p:nvSpPr>
          <p:cNvPr id="302" name="TextBox 301">
            <a:extLst>
              <a:ext uri="{FF2B5EF4-FFF2-40B4-BE49-F238E27FC236}">
                <a16:creationId xmlns:a16="http://schemas.microsoft.com/office/drawing/2014/main" id="{B7DEE8A7-4D1D-44C8-8C93-89CD348DFBF8}"/>
              </a:ext>
            </a:extLst>
          </p:cNvPr>
          <p:cNvSpPr txBox="1"/>
          <p:nvPr/>
        </p:nvSpPr>
        <p:spPr>
          <a:xfrm>
            <a:off x="5768158" y="1939009"/>
            <a:ext cx="2845073" cy="1449628"/>
          </a:xfrm>
          <a:prstGeom prst="rect">
            <a:avLst/>
          </a:prstGeom>
          <a:noFill/>
          <a:effectLst>
            <a:outerShdw dist="241300" dir="2700000" algn="tl" rotWithShape="0">
              <a:schemeClr val="bg1">
                <a:lumMod val="95000"/>
              </a:schemeClr>
            </a:outerShdw>
          </a:effectLst>
        </p:spPr>
        <p:txBody>
          <a:bodyPr wrap="square" rtlCol="0">
            <a:spAutoFit/>
          </a:bodyPr>
          <a:lstStyle/>
          <a:p>
            <a:pPr defTabSz="224028" fontAlgn="auto">
              <a:spcBef>
                <a:spcPts val="0"/>
              </a:spcBef>
              <a:spcAft>
                <a:spcPts val="0"/>
              </a:spcAft>
              <a:defRPr/>
            </a:pPr>
            <a:r>
              <a:rPr lang="en-US" sz="2940" b="1" dirty="0">
                <a:solidFill>
                  <a:srgbClr val="377DFF"/>
                </a:solidFill>
                <a:latin typeface="Century Gothic"/>
              </a:rPr>
              <a:t>This is what I found on the our brand site:</a:t>
            </a:r>
          </a:p>
        </p:txBody>
      </p:sp>
      <p:sp>
        <p:nvSpPr>
          <p:cNvPr id="303" name="TextBox 302">
            <a:extLst>
              <a:ext uri="{FF2B5EF4-FFF2-40B4-BE49-F238E27FC236}">
                <a16:creationId xmlns:a16="http://schemas.microsoft.com/office/drawing/2014/main" id="{D0633613-5FCE-4BB5-95B3-4C32CDA77F8E}"/>
              </a:ext>
            </a:extLst>
          </p:cNvPr>
          <p:cNvSpPr txBox="1"/>
          <p:nvPr/>
        </p:nvSpPr>
        <p:spPr>
          <a:xfrm>
            <a:off x="5768157" y="983473"/>
            <a:ext cx="2245907" cy="728149"/>
          </a:xfrm>
          <a:prstGeom prst="rect">
            <a:avLst/>
          </a:prstGeom>
          <a:noFill/>
        </p:spPr>
        <p:txBody>
          <a:bodyPr wrap="square" rtlCol="0">
            <a:spAutoFit/>
          </a:bodyPr>
          <a:lstStyle/>
          <a:p>
            <a:pPr defTabSz="224028" fontAlgn="auto">
              <a:spcBef>
                <a:spcPts val="0"/>
              </a:spcBef>
              <a:spcAft>
                <a:spcPts val="0"/>
              </a:spcAft>
              <a:defRPr/>
            </a:pPr>
            <a:r>
              <a:rPr lang="en-US" sz="1000" dirty="0">
                <a:solidFill>
                  <a:srgbClr val="FFFFFF"/>
                </a:solidFill>
                <a:latin typeface="Calibri"/>
              </a:rPr>
              <a:t>I think it’s ok, but it’s very tall, so people have to scroll down before they can see any/many words. Possible to shorten? </a:t>
            </a:r>
          </a:p>
        </p:txBody>
      </p:sp>
      <p:pic>
        <p:nvPicPr>
          <p:cNvPr id="3" name="Picture 2">
            <a:extLst>
              <a:ext uri="{FF2B5EF4-FFF2-40B4-BE49-F238E27FC236}">
                <a16:creationId xmlns:a16="http://schemas.microsoft.com/office/drawing/2014/main" id="{7B75E920-9018-40E8-9F1F-6B1045441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3548" y="3749128"/>
            <a:ext cx="5099953" cy="2378319"/>
          </a:xfrm>
          <a:prstGeom prst="rect">
            <a:avLst/>
          </a:prstGeom>
          <a:solidFill>
            <a:schemeClr val="bg1"/>
          </a:solidFill>
          <a:ln>
            <a:noFill/>
          </a:ln>
          <a:effectLst>
            <a:outerShdw blurRad="1003300" dist="342900" dir="5400000" algn="t" rotWithShape="0">
              <a:schemeClr val="accent1">
                <a:alpha val="40000"/>
              </a:schemeClr>
            </a:outerShdw>
          </a:effectLst>
        </p:spPr>
      </p:pic>
      <p:sp>
        <p:nvSpPr>
          <p:cNvPr id="245" name="TextBox 244">
            <a:extLst>
              <a:ext uri="{FF2B5EF4-FFF2-40B4-BE49-F238E27FC236}">
                <a16:creationId xmlns:a16="http://schemas.microsoft.com/office/drawing/2014/main" id="{D9F87840-F2D9-413F-AADD-FA1650842BD9}"/>
              </a:ext>
            </a:extLst>
          </p:cNvPr>
          <p:cNvSpPr txBox="1"/>
          <p:nvPr/>
        </p:nvSpPr>
        <p:spPr>
          <a:xfrm>
            <a:off x="2386296" y="5767258"/>
            <a:ext cx="2245907" cy="246221"/>
          </a:xfrm>
          <a:prstGeom prst="rect">
            <a:avLst/>
          </a:prstGeom>
          <a:noFill/>
        </p:spPr>
        <p:txBody>
          <a:bodyPr wrap="square" rtlCol="0">
            <a:spAutoFit/>
          </a:bodyPr>
          <a:lstStyle/>
          <a:p>
            <a:pPr algn="ctr" defTabSz="224028" fontAlgn="auto">
              <a:spcBef>
                <a:spcPts val="0"/>
              </a:spcBef>
              <a:spcAft>
                <a:spcPts val="0"/>
              </a:spcAft>
              <a:defRPr/>
            </a:pPr>
            <a:r>
              <a:rPr lang="en-US" sz="1000" b="1" dirty="0">
                <a:solidFill>
                  <a:srgbClr val="FFFFFF"/>
                </a:solidFill>
                <a:latin typeface="Calibri"/>
              </a:rPr>
              <a:t>Shannon Jones</a:t>
            </a:r>
          </a:p>
        </p:txBody>
      </p:sp>
    </p:spTree>
    <p:extLst>
      <p:ext uri="{BB962C8B-B14F-4D97-AF65-F5344CB8AC3E}">
        <p14:creationId xmlns:p14="http://schemas.microsoft.com/office/powerpoint/2010/main" val="29048385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1500" fill="hold"/>
                                        <p:tgtEl>
                                          <p:spTgt spid="244"/>
                                        </p:tgtEl>
                                        <p:attrNameLst>
                                          <p:attrName>ppt_x</p:attrName>
                                        </p:attrNameLst>
                                      </p:cBhvr>
                                      <p:tavLst>
                                        <p:tav tm="0">
                                          <p:val>
                                            <p:strVal val="#ppt_x"/>
                                          </p:val>
                                        </p:tav>
                                        <p:tav tm="100000">
                                          <p:val>
                                            <p:strVal val="#ppt_x"/>
                                          </p:val>
                                        </p:tav>
                                      </p:tavLst>
                                    </p:anim>
                                    <p:anim calcmode="lin" valueType="num">
                                      <p:cBhvr additive="base">
                                        <p:cTn id="8" dur="1500" fill="hold"/>
                                        <p:tgtEl>
                                          <p:spTgt spid="24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243"/>
                                        </p:tgtEl>
                                        <p:attrNameLst>
                                          <p:attrName>style.visibility</p:attrName>
                                        </p:attrNameLst>
                                      </p:cBhvr>
                                      <p:to>
                                        <p:strVal val="visible"/>
                                      </p:to>
                                    </p:set>
                                    <p:anim calcmode="lin" valueType="num">
                                      <p:cBhvr additive="base">
                                        <p:cTn id="11" dur="1500" fill="hold"/>
                                        <p:tgtEl>
                                          <p:spTgt spid="243"/>
                                        </p:tgtEl>
                                        <p:attrNameLst>
                                          <p:attrName>ppt_x</p:attrName>
                                        </p:attrNameLst>
                                      </p:cBhvr>
                                      <p:tavLst>
                                        <p:tav tm="0">
                                          <p:val>
                                            <p:strVal val="#ppt_x"/>
                                          </p:val>
                                        </p:tav>
                                        <p:tav tm="100000">
                                          <p:val>
                                            <p:strVal val="#ppt_x"/>
                                          </p:val>
                                        </p:tav>
                                      </p:tavLst>
                                    </p:anim>
                                    <p:anim calcmode="lin" valueType="num">
                                      <p:cBhvr additive="base">
                                        <p:cTn id="12" dur="1500" fill="hold"/>
                                        <p:tgtEl>
                                          <p:spTgt spid="243"/>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241"/>
                                        </p:tgtEl>
                                        <p:attrNameLst>
                                          <p:attrName>style.visibility</p:attrName>
                                        </p:attrNameLst>
                                      </p:cBhvr>
                                      <p:to>
                                        <p:strVal val="visible"/>
                                      </p:to>
                                    </p:set>
                                    <p:anim calcmode="lin" valueType="num">
                                      <p:cBhvr additive="base">
                                        <p:cTn id="15" dur="1500" fill="hold"/>
                                        <p:tgtEl>
                                          <p:spTgt spid="241"/>
                                        </p:tgtEl>
                                        <p:attrNameLst>
                                          <p:attrName>ppt_x</p:attrName>
                                        </p:attrNameLst>
                                      </p:cBhvr>
                                      <p:tavLst>
                                        <p:tav tm="0">
                                          <p:val>
                                            <p:strVal val="#ppt_x"/>
                                          </p:val>
                                        </p:tav>
                                        <p:tav tm="100000">
                                          <p:val>
                                            <p:strVal val="#ppt_x"/>
                                          </p:val>
                                        </p:tav>
                                      </p:tavLst>
                                    </p:anim>
                                    <p:anim calcmode="lin" valueType="num">
                                      <p:cBhvr additive="base">
                                        <p:cTn id="16" dur="1500" fill="hold"/>
                                        <p:tgtEl>
                                          <p:spTgt spid="24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242"/>
                                        </p:tgtEl>
                                        <p:attrNameLst>
                                          <p:attrName>style.visibility</p:attrName>
                                        </p:attrNameLst>
                                      </p:cBhvr>
                                      <p:to>
                                        <p:strVal val="visible"/>
                                      </p:to>
                                    </p:set>
                                    <p:anim calcmode="lin" valueType="num">
                                      <p:cBhvr additive="base">
                                        <p:cTn id="19" dur="1500" fill="hold"/>
                                        <p:tgtEl>
                                          <p:spTgt spid="242"/>
                                        </p:tgtEl>
                                        <p:attrNameLst>
                                          <p:attrName>ppt_x</p:attrName>
                                        </p:attrNameLst>
                                      </p:cBhvr>
                                      <p:tavLst>
                                        <p:tav tm="0">
                                          <p:val>
                                            <p:strVal val="#ppt_x"/>
                                          </p:val>
                                        </p:tav>
                                        <p:tav tm="100000">
                                          <p:val>
                                            <p:strVal val="#ppt_x"/>
                                          </p:val>
                                        </p:tav>
                                      </p:tavLst>
                                    </p:anim>
                                    <p:anim calcmode="lin" valueType="num">
                                      <p:cBhvr additive="base">
                                        <p:cTn id="20" dur="1500" fill="hold"/>
                                        <p:tgtEl>
                                          <p:spTgt spid="24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60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1500" fill="hold"/>
                                        <p:tgtEl>
                                          <p:spTgt spid="240"/>
                                        </p:tgtEl>
                                        <p:attrNameLst>
                                          <p:attrName>ppt_x</p:attrName>
                                        </p:attrNameLst>
                                      </p:cBhvr>
                                      <p:tavLst>
                                        <p:tav tm="0">
                                          <p:val>
                                            <p:strVal val="#ppt_x"/>
                                          </p:val>
                                        </p:tav>
                                        <p:tav tm="100000">
                                          <p:val>
                                            <p:strVal val="#ppt_x"/>
                                          </p:val>
                                        </p:tav>
                                      </p:tavLst>
                                    </p:anim>
                                    <p:anim calcmode="lin" valueType="num">
                                      <p:cBhvr additive="base">
                                        <p:cTn id="24" dur="1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700"/>
                                  </p:stCondLst>
                                  <p:childTnLst>
                                    <p:set>
                                      <p:cBhvr>
                                        <p:cTn id="26" dur="1" fill="hold">
                                          <p:stCondLst>
                                            <p:cond delay="0"/>
                                          </p:stCondLst>
                                        </p:cTn>
                                        <p:tgtEl>
                                          <p:spTgt spid="233"/>
                                        </p:tgtEl>
                                        <p:attrNameLst>
                                          <p:attrName>style.visibility</p:attrName>
                                        </p:attrNameLst>
                                      </p:cBhvr>
                                      <p:to>
                                        <p:strVal val="visible"/>
                                      </p:to>
                                    </p:set>
                                    <p:anim calcmode="lin" valueType="num">
                                      <p:cBhvr additive="base">
                                        <p:cTn id="27" dur="1500" fill="hold"/>
                                        <p:tgtEl>
                                          <p:spTgt spid="233"/>
                                        </p:tgtEl>
                                        <p:attrNameLst>
                                          <p:attrName>ppt_x</p:attrName>
                                        </p:attrNameLst>
                                      </p:cBhvr>
                                      <p:tavLst>
                                        <p:tav tm="0">
                                          <p:val>
                                            <p:strVal val="#ppt_x"/>
                                          </p:val>
                                        </p:tav>
                                        <p:tav tm="100000">
                                          <p:val>
                                            <p:strVal val="#ppt_x"/>
                                          </p:val>
                                        </p:tav>
                                      </p:tavLst>
                                    </p:anim>
                                    <p:anim calcmode="lin" valueType="num">
                                      <p:cBhvr additive="base">
                                        <p:cTn id="28" dur="1500" fill="hold"/>
                                        <p:tgtEl>
                                          <p:spTgt spid="23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800"/>
                                  </p:stCondLst>
                                  <p:childTnLst>
                                    <p:set>
                                      <p:cBhvr>
                                        <p:cTn id="30" dur="1" fill="hold">
                                          <p:stCondLst>
                                            <p:cond delay="0"/>
                                          </p:stCondLst>
                                        </p:cTn>
                                        <p:tgtEl>
                                          <p:spTgt spid="234"/>
                                        </p:tgtEl>
                                        <p:attrNameLst>
                                          <p:attrName>style.visibility</p:attrName>
                                        </p:attrNameLst>
                                      </p:cBhvr>
                                      <p:to>
                                        <p:strVal val="visible"/>
                                      </p:to>
                                    </p:set>
                                    <p:anim calcmode="lin" valueType="num">
                                      <p:cBhvr additive="base">
                                        <p:cTn id="31" dur="1500" fill="hold"/>
                                        <p:tgtEl>
                                          <p:spTgt spid="234"/>
                                        </p:tgtEl>
                                        <p:attrNameLst>
                                          <p:attrName>ppt_x</p:attrName>
                                        </p:attrNameLst>
                                      </p:cBhvr>
                                      <p:tavLst>
                                        <p:tav tm="0">
                                          <p:val>
                                            <p:strVal val="#ppt_x"/>
                                          </p:val>
                                        </p:tav>
                                        <p:tav tm="100000">
                                          <p:val>
                                            <p:strVal val="#ppt_x"/>
                                          </p:val>
                                        </p:tav>
                                      </p:tavLst>
                                    </p:anim>
                                    <p:anim calcmode="lin" valueType="num">
                                      <p:cBhvr additive="base">
                                        <p:cTn id="32" dur="1500" fill="hold"/>
                                        <p:tgtEl>
                                          <p:spTgt spid="234"/>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900"/>
                                  </p:stCondLst>
                                  <p:childTnLst>
                                    <p:set>
                                      <p:cBhvr>
                                        <p:cTn id="34" dur="1" fill="hold">
                                          <p:stCondLst>
                                            <p:cond delay="0"/>
                                          </p:stCondLst>
                                        </p:cTn>
                                        <p:tgtEl>
                                          <p:spTgt spid="235"/>
                                        </p:tgtEl>
                                        <p:attrNameLst>
                                          <p:attrName>style.visibility</p:attrName>
                                        </p:attrNameLst>
                                      </p:cBhvr>
                                      <p:to>
                                        <p:strVal val="visible"/>
                                      </p:to>
                                    </p:set>
                                    <p:anim calcmode="lin" valueType="num">
                                      <p:cBhvr additive="base">
                                        <p:cTn id="35" dur="1500" fill="hold"/>
                                        <p:tgtEl>
                                          <p:spTgt spid="235"/>
                                        </p:tgtEl>
                                        <p:attrNameLst>
                                          <p:attrName>ppt_x</p:attrName>
                                        </p:attrNameLst>
                                      </p:cBhvr>
                                      <p:tavLst>
                                        <p:tav tm="0">
                                          <p:val>
                                            <p:strVal val="#ppt_x"/>
                                          </p:val>
                                        </p:tav>
                                        <p:tav tm="100000">
                                          <p:val>
                                            <p:strVal val="#ppt_x"/>
                                          </p:val>
                                        </p:tav>
                                      </p:tavLst>
                                    </p:anim>
                                    <p:anim calcmode="lin" valueType="num">
                                      <p:cBhvr additive="base">
                                        <p:cTn id="36" dur="1500" fill="hold"/>
                                        <p:tgtEl>
                                          <p:spTgt spid="23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000"/>
                                  </p:stCondLst>
                                  <p:childTnLst>
                                    <p:set>
                                      <p:cBhvr>
                                        <p:cTn id="38" dur="1" fill="hold">
                                          <p:stCondLst>
                                            <p:cond delay="0"/>
                                          </p:stCondLst>
                                        </p:cTn>
                                        <p:tgtEl>
                                          <p:spTgt spid="236"/>
                                        </p:tgtEl>
                                        <p:attrNameLst>
                                          <p:attrName>style.visibility</p:attrName>
                                        </p:attrNameLst>
                                      </p:cBhvr>
                                      <p:to>
                                        <p:strVal val="visible"/>
                                      </p:to>
                                    </p:set>
                                    <p:anim calcmode="lin" valueType="num">
                                      <p:cBhvr additive="base">
                                        <p:cTn id="39" dur="1500" fill="hold"/>
                                        <p:tgtEl>
                                          <p:spTgt spid="236"/>
                                        </p:tgtEl>
                                        <p:attrNameLst>
                                          <p:attrName>ppt_x</p:attrName>
                                        </p:attrNameLst>
                                      </p:cBhvr>
                                      <p:tavLst>
                                        <p:tav tm="0">
                                          <p:val>
                                            <p:strVal val="#ppt_x"/>
                                          </p:val>
                                        </p:tav>
                                        <p:tav tm="100000">
                                          <p:val>
                                            <p:strVal val="#ppt_x"/>
                                          </p:val>
                                        </p:tav>
                                      </p:tavLst>
                                    </p:anim>
                                    <p:anim calcmode="lin" valueType="num">
                                      <p:cBhvr additive="base">
                                        <p:cTn id="40" dur="1500" fill="hold"/>
                                        <p:tgtEl>
                                          <p:spTgt spid="236"/>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1100"/>
                                  </p:stCondLst>
                                  <p:childTnLst>
                                    <p:set>
                                      <p:cBhvr>
                                        <p:cTn id="42" dur="1" fill="hold">
                                          <p:stCondLst>
                                            <p:cond delay="0"/>
                                          </p:stCondLst>
                                        </p:cTn>
                                        <p:tgtEl>
                                          <p:spTgt spid="237"/>
                                        </p:tgtEl>
                                        <p:attrNameLst>
                                          <p:attrName>style.visibility</p:attrName>
                                        </p:attrNameLst>
                                      </p:cBhvr>
                                      <p:to>
                                        <p:strVal val="visible"/>
                                      </p:to>
                                    </p:set>
                                    <p:anim calcmode="lin" valueType="num">
                                      <p:cBhvr additive="base">
                                        <p:cTn id="43" dur="1500" fill="hold"/>
                                        <p:tgtEl>
                                          <p:spTgt spid="237"/>
                                        </p:tgtEl>
                                        <p:attrNameLst>
                                          <p:attrName>ppt_x</p:attrName>
                                        </p:attrNameLst>
                                      </p:cBhvr>
                                      <p:tavLst>
                                        <p:tav tm="0">
                                          <p:val>
                                            <p:strVal val="#ppt_x"/>
                                          </p:val>
                                        </p:tav>
                                        <p:tav tm="100000">
                                          <p:val>
                                            <p:strVal val="#ppt_x"/>
                                          </p:val>
                                        </p:tav>
                                      </p:tavLst>
                                    </p:anim>
                                    <p:anim calcmode="lin" valueType="num">
                                      <p:cBhvr additive="base">
                                        <p:cTn id="44" dur="1500" fill="hold"/>
                                        <p:tgtEl>
                                          <p:spTgt spid="237"/>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200"/>
                                  </p:stCondLst>
                                  <p:childTnLst>
                                    <p:set>
                                      <p:cBhvr>
                                        <p:cTn id="46" dur="1" fill="hold">
                                          <p:stCondLst>
                                            <p:cond delay="0"/>
                                          </p:stCondLst>
                                        </p:cTn>
                                        <p:tgtEl>
                                          <p:spTgt spid="238"/>
                                        </p:tgtEl>
                                        <p:attrNameLst>
                                          <p:attrName>style.visibility</p:attrName>
                                        </p:attrNameLst>
                                      </p:cBhvr>
                                      <p:to>
                                        <p:strVal val="visible"/>
                                      </p:to>
                                    </p:set>
                                    <p:anim calcmode="lin" valueType="num">
                                      <p:cBhvr additive="base">
                                        <p:cTn id="47" dur="1500" fill="hold"/>
                                        <p:tgtEl>
                                          <p:spTgt spid="238"/>
                                        </p:tgtEl>
                                        <p:attrNameLst>
                                          <p:attrName>ppt_x</p:attrName>
                                        </p:attrNameLst>
                                      </p:cBhvr>
                                      <p:tavLst>
                                        <p:tav tm="0">
                                          <p:val>
                                            <p:strVal val="#ppt_x"/>
                                          </p:val>
                                        </p:tav>
                                        <p:tav tm="100000">
                                          <p:val>
                                            <p:strVal val="#ppt_x"/>
                                          </p:val>
                                        </p:tav>
                                      </p:tavLst>
                                    </p:anim>
                                    <p:anim calcmode="lin" valueType="num">
                                      <p:cBhvr additive="base">
                                        <p:cTn id="48" dur="1500" fill="hold"/>
                                        <p:tgtEl>
                                          <p:spTgt spid="23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1300"/>
                                  </p:stCondLst>
                                  <p:childTnLst>
                                    <p:set>
                                      <p:cBhvr>
                                        <p:cTn id="50" dur="1" fill="hold">
                                          <p:stCondLst>
                                            <p:cond delay="0"/>
                                          </p:stCondLst>
                                        </p:cTn>
                                        <p:tgtEl>
                                          <p:spTgt spid="239"/>
                                        </p:tgtEl>
                                        <p:attrNameLst>
                                          <p:attrName>style.visibility</p:attrName>
                                        </p:attrNameLst>
                                      </p:cBhvr>
                                      <p:to>
                                        <p:strVal val="visible"/>
                                      </p:to>
                                    </p:set>
                                    <p:anim calcmode="lin" valueType="num">
                                      <p:cBhvr additive="base">
                                        <p:cTn id="51" dur="1500" fill="hold"/>
                                        <p:tgtEl>
                                          <p:spTgt spid="239"/>
                                        </p:tgtEl>
                                        <p:attrNameLst>
                                          <p:attrName>ppt_x</p:attrName>
                                        </p:attrNameLst>
                                      </p:cBhvr>
                                      <p:tavLst>
                                        <p:tav tm="0">
                                          <p:val>
                                            <p:strVal val="#ppt_x"/>
                                          </p:val>
                                        </p:tav>
                                        <p:tav tm="100000">
                                          <p:val>
                                            <p:strVal val="#ppt_x"/>
                                          </p:val>
                                        </p:tav>
                                      </p:tavLst>
                                    </p:anim>
                                    <p:anim calcmode="lin" valueType="num">
                                      <p:cBhvr additive="base">
                                        <p:cTn id="52" dur="1500" fill="hold"/>
                                        <p:tgtEl>
                                          <p:spTgt spid="239"/>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1400"/>
                                  </p:stCondLst>
                                  <p:childTnLst>
                                    <p:set>
                                      <p:cBhvr>
                                        <p:cTn id="54" dur="1" fill="hold">
                                          <p:stCondLst>
                                            <p:cond delay="0"/>
                                          </p:stCondLst>
                                        </p:cTn>
                                        <p:tgtEl>
                                          <p:spTgt spid="232"/>
                                        </p:tgtEl>
                                        <p:attrNameLst>
                                          <p:attrName>style.visibility</p:attrName>
                                        </p:attrNameLst>
                                      </p:cBhvr>
                                      <p:to>
                                        <p:strVal val="visible"/>
                                      </p:to>
                                    </p:set>
                                    <p:anim calcmode="lin" valueType="num">
                                      <p:cBhvr additive="base">
                                        <p:cTn id="55" dur="1500" fill="hold"/>
                                        <p:tgtEl>
                                          <p:spTgt spid="232"/>
                                        </p:tgtEl>
                                        <p:attrNameLst>
                                          <p:attrName>ppt_x</p:attrName>
                                        </p:attrNameLst>
                                      </p:cBhvr>
                                      <p:tavLst>
                                        <p:tav tm="0">
                                          <p:val>
                                            <p:strVal val="#ppt_x"/>
                                          </p:val>
                                        </p:tav>
                                        <p:tav tm="100000">
                                          <p:val>
                                            <p:strVal val="#ppt_x"/>
                                          </p:val>
                                        </p:tav>
                                      </p:tavLst>
                                    </p:anim>
                                    <p:anim calcmode="lin" valueType="num">
                                      <p:cBhvr additive="base">
                                        <p:cTn id="56" dur="1500" fill="hold"/>
                                        <p:tgtEl>
                                          <p:spTgt spid="23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400"/>
                                  </p:stCondLst>
                                  <p:childTnLst>
                                    <p:set>
                                      <p:cBhvr>
                                        <p:cTn id="58" dur="1" fill="hold">
                                          <p:stCondLst>
                                            <p:cond delay="0"/>
                                          </p:stCondLst>
                                        </p:cTn>
                                        <p:tgtEl>
                                          <p:spTgt spid="245"/>
                                        </p:tgtEl>
                                        <p:attrNameLst>
                                          <p:attrName>style.visibility</p:attrName>
                                        </p:attrNameLst>
                                      </p:cBhvr>
                                      <p:to>
                                        <p:strVal val="visible"/>
                                      </p:to>
                                    </p:set>
                                    <p:anim calcmode="lin" valueType="num">
                                      <p:cBhvr additive="base">
                                        <p:cTn id="59" dur="1000" fill="hold"/>
                                        <p:tgtEl>
                                          <p:spTgt spid="245"/>
                                        </p:tgtEl>
                                        <p:attrNameLst>
                                          <p:attrName>ppt_x</p:attrName>
                                        </p:attrNameLst>
                                      </p:cBhvr>
                                      <p:tavLst>
                                        <p:tav tm="0">
                                          <p:val>
                                            <p:strVal val="#ppt_x"/>
                                          </p:val>
                                        </p:tav>
                                        <p:tav tm="100000">
                                          <p:val>
                                            <p:strVal val="#ppt_x"/>
                                          </p:val>
                                        </p:tav>
                                      </p:tavLst>
                                    </p:anim>
                                    <p:anim calcmode="lin" valueType="num">
                                      <p:cBhvr additive="base">
                                        <p:cTn id="60" dur="1000" fill="hold"/>
                                        <p:tgtEl>
                                          <p:spTgt spid="245"/>
                                        </p:tgtEl>
                                        <p:attrNameLst>
                                          <p:attrName>ppt_y</p:attrName>
                                        </p:attrNameLst>
                                      </p:cBhvr>
                                      <p:tavLst>
                                        <p:tav tm="0">
                                          <p:val>
                                            <p:strVal val="1+#ppt_h/2"/>
                                          </p:val>
                                        </p:tav>
                                        <p:tav tm="100000">
                                          <p:val>
                                            <p:strVal val="#ppt_y"/>
                                          </p:val>
                                        </p:tav>
                                      </p:tavLst>
                                    </p:anim>
                                  </p:childTnLst>
                                </p:cTn>
                              </p:par>
                              <p:par>
                                <p:cTn id="61" presetID="22" presetClass="entr" presetSubtype="2" fill="hold" grpId="0" nodeType="withEffect">
                                  <p:stCondLst>
                                    <p:cond delay="1500"/>
                                  </p:stCondLst>
                                  <p:childTnLst>
                                    <p:set>
                                      <p:cBhvr>
                                        <p:cTn id="62" dur="1" fill="hold">
                                          <p:stCondLst>
                                            <p:cond delay="0"/>
                                          </p:stCondLst>
                                        </p:cTn>
                                        <p:tgtEl>
                                          <p:spTgt spid="65"/>
                                        </p:tgtEl>
                                        <p:attrNameLst>
                                          <p:attrName>style.visibility</p:attrName>
                                        </p:attrNameLst>
                                      </p:cBhvr>
                                      <p:to>
                                        <p:strVal val="visible"/>
                                      </p:to>
                                    </p:set>
                                    <p:animEffect transition="in" filter="wipe(right)">
                                      <p:cBhvr>
                                        <p:cTn id="63" dur="500"/>
                                        <p:tgtEl>
                                          <p:spTgt spid="65"/>
                                        </p:tgtEl>
                                      </p:cBhvr>
                                    </p:animEffect>
                                  </p:childTnLst>
                                </p:cTn>
                              </p:par>
                              <p:par>
                                <p:cTn id="64" presetID="22" presetClass="entr" presetSubtype="8" fill="hold" nodeType="withEffect">
                                  <p:stCondLst>
                                    <p:cond delay="200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par>
                                <p:cTn id="67" presetID="22" presetClass="entr" presetSubtype="2" fill="hold" grpId="0" nodeType="withEffect">
                                  <p:stCondLst>
                                    <p:cond delay="2500"/>
                                  </p:stCondLst>
                                  <p:childTnLst>
                                    <p:set>
                                      <p:cBhvr>
                                        <p:cTn id="68" dur="1" fill="hold">
                                          <p:stCondLst>
                                            <p:cond delay="0"/>
                                          </p:stCondLst>
                                        </p:cTn>
                                        <p:tgtEl>
                                          <p:spTgt spid="64"/>
                                        </p:tgtEl>
                                        <p:attrNameLst>
                                          <p:attrName>style.visibility</p:attrName>
                                        </p:attrNameLst>
                                      </p:cBhvr>
                                      <p:to>
                                        <p:strVal val="visible"/>
                                      </p:to>
                                    </p:set>
                                    <p:animEffect transition="in" filter="wipe(right)">
                                      <p:cBhvr>
                                        <p:cTn id="69" dur="500"/>
                                        <p:tgtEl>
                                          <p:spTgt spid="64"/>
                                        </p:tgtEl>
                                      </p:cBhvr>
                                    </p:animEffect>
                                  </p:childTnLst>
                                </p:cTn>
                              </p:par>
                              <p:par>
                                <p:cTn id="70" presetID="2" presetClass="entr" presetSubtype="2" decel="100000" fill="hold" grpId="0" nodeType="withEffect">
                                  <p:stCondLst>
                                    <p:cond delay="2500"/>
                                  </p:stCondLst>
                                  <p:childTnLst>
                                    <p:set>
                                      <p:cBhvr>
                                        <p:cTn id="71" dur="1" fill="hold">
                                          <p:stCondLst>
                                            <p:cond delay="0"/>
                                          </p:stCondLst>
                                        </p:cTn>
                                        <p:tgtEl>
                                          <p:spTgt spid="303"/>
                                        </p:tgtEl>
                                        <p:attrNameLst>
                                          <p:attrName>style.visibility</p:attrName>
                                        </p:attrNameLst>
                                      </p:cBhvr>
                                      <p:to>
                                        <p:strVal val="visible"/>
                                      </p:to>
                                    </p:set>
                                    <p:anim calcmode="lin" valueType="num">
                                      <p:cBhvr additive="base">
                                        <p:cTn id="72" dur="1000" fill="hold"/>
                                        <p:tgtEl>
                                          <p:spTgt spid="303"/>
                                        </p:tgtEl>
                                        <p:attrNameLst>
                                          <p:attrName>ppt_x</p:attrName>
                                        </p:attrNameLst>
                                      </p:cBhvr>
                                      <p:tavLst>
                                        <p:tav tm="0">
                                          <p:val>
                                            <p:strVal val="1+#ppt_w/2"/>
                                          </p:val>
                                        </p:tav>
                                        <p:tav tm="100000">
                                          <p:val>
                                            <p:strVal val="#ppt_x"/>
                                          </p:val>
                                        </p:tav>
                                      </p:tavLst>
                                    </p:anim>
                                    <p:anim calcmode="lin" valueType="num">
                                      <p:cBhvr additive="base">
                                        <p:cTn id="73" dur="1000" fill="hold"/>
                                        <p:tgtEl>
                                          <p:spTgt spid="30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700"/>
                                  </p:stCondLst>
                                  <p:childTnLst>
                                    <p:set>
                                      <p:cBhvr>
                                        <p:cTn id="75" dur="1" fill="hold">
                                          <p:stCondLst>
                                            <p:cond delay="0"/>
                                          </p:stCondLst>
                                        </p:cTn>
                                        <p:tgtEl>
                                          <p:spTgt spid="302"/>
                                        </p:tgtEl>
                                        <p:attrNameLst>
                                          <p:attrName>style.visibility</p:attrName>
                                        </p:attrNameLst>
                                      </p:cBhvr>
                                      <p:to>
                                        <p:strVal val="visible"/>
                                      </p:to>
                                    </p:set>
                                    <p:anim calcmode="lin" valueType="num">
                                      <p:cBhvr additive="base">
                                        <p:cTn id="76" dur="1000" fill="hold"/>
                                        <p:tgtEl>
                                          <p:spTgt spid="302"/>
                                        </p:tgtEl>
                                        <p:attrNameLst>
                                          <p:attrName>ppt_x</p:attrName>
                                        </p:attrNameLst>
                                      </p:cBhvr>
                                      <p:tavLst>
                                        <p:tav tm="0">
                                          <p:val>
                                            <p:strVal val="1+#ppt_w/2"/>
                                          </p:val>
                                        </p:tav>
                                        <p:tav tm="100000">
                                          <p:val>
                                            <p:strVal val="#ppt_x"/>
                                          </p:val>
                                        </p:tav>
                                      </p:tavLst>
                                    </p:anim>
                                    <p:anim calcmode="lin" valueType="num">
                                      <p:cBhvr additive="base">
                                        <p:cTn id="77" dur="1000" fill="hold"/>
                                        <p:tgtEl>
                                          <p:spTgt spid="302"/>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270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par>
                                <p:cTn id="83" presetID="2" presetClass="entr" presetSubtype="4" decel="100000" fill="hold" nodeType="withEffect">
                                  <p:stCondLst>
                                    <p:cond delay="0"/>
                                  </p:stCondLst>
                                  <p:childTnLst>
                                    <p:set>
                                      <p:cBhvr>
                                        <p:cTn id="84" dur="1" fill="hold">
                                          <p:stCondLst>
                                            <p:cond delay="0"/>
                                          </p:stCondLst>
                                        </p:cTn>
                                        <p:tgtEl>
                                          <p:spTgt spid="274"/>
                                        </p:tgtEl>
                                        <p:attrNameLst>
                                          <p:attrName>style.visibility</p:attrName>
                                        </p:attrNameLst>
                                      </p:cBhvr>
                                      <p:to>
                                        <p:strVal val="visible"/>
                                      </p:to>
                                    </p:set>
                                    <p:anim calcmode="lin" valueType="num">
                                      <p:cBhvr additive="base">
                                        <p:cTn id="85" dur="1500" fill="hold"/>
                                        <p:tgtEl>
                                          <p:spTgt spid="274"/>
                                        </p:tgtEl>
                                        <p:attrNameLst>
                                          <p:attrName>ppt_x</p:attrName>
                                        </p:attrNameLst>
                                      </p:cBhvr>
                                      <p:tavLst>
                                        <p:tav tm="0">
                                          <p:val>
                                            <p:strVal val="#ppt_x"/>
                                          </p:val>
                                        </p:tav>
                                        <p:tav tm="100000">
                                          <p:val>
                                            <p:strVal val="#ppt_x"/>
                                          </p:val>
                                        </p:tav>
                                      </p:tavLst>
                                    </p:anim>
                                    <p:anim calcmode="lin" valueType="num">
                                      <p:cBhvr additive="base">
                                        <p:cTn id="86" dur="1500" fill="hold"/>
                                        <p:tgtEl>
                                          <p:spTgt spid="274"/>
                                        </p:tgtEl>
                                        <p:attrNameLst>
                                          <p:attrName>ppt_y</p:attrName>
                                        </p:attrNameLst>
                                      </p:cBhvr>
                                      <p:tavLst>
                                        <p:tav tm="0">
                                          <p:val>
                                            <p:strVal val="1+#ppt_h/2"/>
                                          </p:val>
                                        </p:tav>
                                        <p:tav tm="100000">
                                          <p:val>
                                            <p:strVal val="#ppt_y"/>
                                          </p:val>
                                        </p:tav>
                                      </p:tavLst>
                                    </p:anim>
                                  </p:childTnLst>
                                </p:cTn>
                              </p:par>
                              <p:par>
                                <p:cTn id="87" presetID="2" presetClass="entr" presetSubtype="4" decel="100000" fill="hold" nodeType="withEffect">
                                  <p:stCondLst>
                                    <p:cond delay="0"/>
                                  </p:stCondLst>
                                  <p:childTnLst>
                                    <p:set>
                                      <p:cBhvr>
                                        <p:cTn id="88" dur="1" fill="hold">
                                          <p:stCondLst>
                                            <p:cond delay="0"/>
                                          </p:stCondLst>
                                        </p:cTn>
                                        <p:tgtEl>
                                          <p:spTgt spid="275"/>
                                        </p:tgtEl>
                                        <p:attrNameLst>
                                          <p:attrName>style.visibility</p:attrName>
                                        </p:attrNameLst>
                                      </p:cBhvr>
                                      <p:to>
                                        <p:strVal val="visible"/>
                                      </p:to>
                                    </p:set>
                                    <p:anim calcmode="lin" valueType="num">
                                      <p:cBhvr additive="base">
                                        <p:cTn id="89" dur="1500" fill="hold"/>
                                        <p:tgtEl>
                                          <p:spTgt spid="275"/>
                                        </p:tgtEl>
                                        <p:attrNameLst>
                                          <p:attrName>ppt_x</p:attrName>
                                        </p:attrNameLst>
                                      </p:cBhvr>
                                      <p:tavLst>
                                        <p:tav tm="0">
                                          <p:val>
                                            <p:strVal val="#ppt_x"/>
                                          </p:val>
                                        </p:tav>
                                        <p:tav tm="100000">
                                          <p:val>
                                            <p:strVal val="#ppt_x"/>
                                          </p:val>
                                        </p:tav>
                                      </p:tavLst>
                                    </p:anim>
                                    <p:anim calcmode="lin" valueType="num">
                                      <p:cBhvr additive="base">
                                        <p:cTn id="90" dur="1500" fill="hold"/>
                                        <p:tgtEl>
                                          <p:spTgt spid="275"/>
                                        </p:tgtEl>
                                        <p:attrNameLst>
                                          <p:attrName>ppt_y</p:attrName>
                                        </p:attrNameLst>
                                      </p:cBhvr>
                                      <p:tavLst>
                                        <p:tav tm="0">
                                          <p:val>
                                            <p:strVal val="1+#ppt_h/2"/>
                                          </p:val>
                                        </p:tav>
                                        <p:tav tm="100000">
                                          <p:val>
                                            <p:strVal val="#ppt_y"/>
                                          </p:val>
                                        </p:tav>
                                      </p:tavLst>
                                    </p:anim>
                                  </p:childTnLst>
                                </p:cTn>
                              </p:par>
                              <p:par>
                                <p:cTn id="91" presetID="2" presetClass="entr" presetSubtype="4" decel="100000" fill="hold" nodeType="withEffect">
                                  <p:stCondLst>
                                    <p:cond delay="0"/>
                                  </p:stCondLst>
                                  <p:childTnLst>
                                    <p:set>
                                      <p:cBhvr>
                                        <p:cTn id="92" dur="1" fill="hold">
                                          <p:stCondLst>
                                            <p:cond delay="0"/>
                                          </p:stCondLst>
                                        </p:cTn>
                                        <p:tgtEl>
                                          <p:spTgt spid="273"/>
                                        </p:tgtEl>
                                        <p:attrNameLst>
                                          <p:attrName>style.visibility</p:attrName>
                                        </p:attrNameLst>
                                      </p:cBhvr>
                                      <p:to>
                                        <p:strVal val="visible"/>
                                      </p:to>
                                    </p:set>
                                    <p:anim calcmode="lin" valueType="num">
                                      <p:cBhvr additive="base">
                                        <p:cTn id="93" dur="1500" fill="hold"/>
                                        <p:tgtEl>
                                          <p:spTgt spid="273"/>
                                        </p:tgtEl>
                                        <p:attrNameLst>
                                          <p:attrName>ppt_x</p:attrName>
                                        </p:attrNameLst>
                                      </p:cBhvr>
                                      <p:tavLst>
                                        <p:tav tm="0">
                                          <p:val>
                                            <p:strVal val="#ppt_x"/>
                                          </p:val>
                                        </p:tav>
                                        <p:tav tm="100000">
                                          <p:val>
                                            <p:strVal val="#ppt_x"/>
                                          </p:val>
                                        </p:tav>
                                      </p:tavLst>
                                    </p:anim>
                                    <p:anim calcmode="lin" valueType="num">
                                      <p:cBhvr additive="base">
                                        <p:cTn id="94" dur="1500" fill="hold"/>
                                        <p:tgtEl>
                                          <p:spTgt spid="273"/>
                                        </p:tgtEl>
                                        <p:attrNameLst>
                                          <p:attrName>ppt_y</p:attrName>
                                        </p:attrNameLst>
                                      </p:cBhvr>
                                      <p:tavLst>
                                        <p:tav tm="0">
                                          <p:val>
                                            <p:strVal val="1+#ppt_h/2"/>
                                          </p:val>
                                        </p:tav>
                                        <p:tav tm="100000">
                                          <p:val>
                                            <p:strVal val="#ppt_y"/>
                                          </p:val>
                                        </p:tav>
                                      </p:tavLst>
                                    </p:anim>
                                  </p:childTnLst>
                                </p:cTn>
                              </p:par>
                              <p:par>
                                <p:cTn id="95" presetID="2" presetClass="entr" presetSubtype="4" decel="100000" fill="hold" nodeType="withEffect">
                                  <p:stCondLst>
                                    <p:cond delay="0"/>
                                  </p:stCondLst>
                                  <p:childTnLst>
                                    <p:set>
                                      <p:cBhvr>
                                        <p:cTn id="96" dur="1" fill="hold">
                                          <p:stCondLst>
                                            <p:cond delay="0"/>
                                          </p:stCondLst>
                                        </p:cTn>
                                        <p:tgtEl>
                                          <p:spTgt spid="272"/>
                                        </p:tgtEl>
                                        <p:attrNameLst>
                                          <p:attrName>style.visibility</p:attrName>
                                        </p:attrNameLst>
                                      </p:cBhvr>
                                      <p:to>
                                        <p:strVal val="visible"/>
                                      </p:to>
                                    </p:set>
                                    <p:anim calcmode="lin" valueType="num">
                                      <p:cBhvr additive="base">
                                        <p:cTn id="97" dur="1500" fill="hold"/>
                                        <p:tgtEl>
                                          <p:spTgt spid="272"/>
                                        </p:tgtEl>
                                        <p:attrNameLst>
                                          <p:attrName>ppt_x</p:attrName>
                                        </p:attrNameLst>
                                      </p:cBhvr>
                                      <p:tavLst>
                                        <p:tav tm="0">
                                          <p:val>
                                            <p:strVal val="#ppt_x"/>
                                          </p:val>
                                        </p:tav>
                                        <p:tav tm="100000">
                                          <p:val>
                                            <p:strVal val="#ppt_x"/>
                                          </p:val>
                                        </p:tav>
                                      </p:tavLst>
                                    </p:anim>
                                    <p:anim calcmode="lin" valueType="num">
                                      <p:cBhvr additive="base">
                                        <p:cTn id="98" dur="1500" fill="hold"/>
                                        <p:tgtEl>
                                          <p:spTgt spid="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302" grpId="0"/>
      <p:bldP spid="303" grpId="0"/>
      <p:bldP spid="24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Rectangle: Rounded Corners 160">
            <a:extLst>
              <a:ext uri="{FF2B5EF4-FFF2-40B4-BE49-F238E27FC236}">
                <a16:creationId xmlns:a16="http://schemas.microsoft.com/office/drawing/2014/main" id="{3EFDB6E3-F95F-4BFC-85C7-589B0256DDD9}"/>
              </a:ext>
            </a:extLst>
          </p:cNvPr>
          <p:cNvSpPr/>
          <p:nvPr/>
        </p:nvSpPr>
        <p:spPr>
          <a:xfrm>
            <a:off x="983847" y="390223"/>
            <a:ext cx="9927993" cy="5932884"/>
          </a:xfrm>
          <a:prstGeom prst="roundRect">
            <a:avLst>
              <a:gd name="adj" fmla="val 0"/>
            </a:avLst>
          </a:prstGeom>
          <a:solidFill>
            <a:schemeClr val="bg1"/>
          </a:solidFill>
          <a:ln>
            <a:noFill/>
          </a:ln>
          <a:effectLst>
            <a:outerShdw blurRad="1003300" dist="342900" dir="5400000" algn="t" rotWithShape="0">
              <a:schemeClr val="accent1">
                <a:alpha val="40000"/>
              </a:schemeClr>
            </a:outerShdw>
          </a:effec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pic>
        <p:nvPicPr>
          <p:cNvPr id="4" name="Picture 3">
            <a:extLst>
              <a:ext uri="{FF2B5EF4-FFF2-40B4-BE49-F238E27FC236}">
                <a16:creationId xmlns:a16="http://schemas.microsoft.com/office/drawing/2014/main" id="{F0EF0DCB-EFEC-4976-B5EF-A0A802EE8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48" y="613122"/>
            <a:ext cx="4067094" cy="1807597"/>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7" name="Picture 6">
            <a:extLst>
              <a:ext uri="{FF2B5EF4-FFF2-40B4-BE49-F238E27FC236}">
                <a16:creationId xmlns:a16="http://schemas.microsoft.com/office/drawing/2014/main" id="{AB7DFDCB-468B-4411-B973-BA97ED186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848" y="2697109"/>
            <a:ext cx="4067094" cy="994179"/>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9" name="Picture 8">
            <a:extLst>
              <a:ext uri="{FF2B5EF4-FFF2-40B4-BE49-F238E27FC236}">
                <a16:creationId xmlns:a16="http://schemas.microsoft.com/office/drawing/2014/main" id="{1902CBA0-A222-4A8A-AC6E-B078FD73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485" y="613122"/>
            <a:ext cx="4067094" cy="1807597"/>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11" name="Picture 10">
            <a:extLst>
              <a:ext uri="{FF2B5EF4-FFF2-40B4-BE49-F238E27FC236}">
                <a16:creationId xmlns:a16="http://schemas.microsoft.com/office/drawing/2014/main" id="{3719BFAA-6943-4695-93CB-6CD15B3B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483" y="2610019"/>
            <a:ext cx="4067094" cy="994179"/>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13" name="Picture 12">
            <a:extLst>
              <a:ext uri="{FF2B5EF4-FFF2-40B4-BE49-F238E27FC236}">
                <a16:creationId xmlns:a16="http://schemas.microsoft.com/office/drawing/2014/main" id="{89C9C5C5-7308-4633-B6AD-7C4301A26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7847" y="3993821"/>
            <a:ext cx="4067094" cy="1807597"/>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15" name="Picture 14">
            <a:extLst>
              <a:ext uri="{FF2B5EF4-FFF2-40B4-BE49-F238E27FC236}">
                <a16:creationId xmlns:a16="http://schemas.microsoft.com/office/drawing/2014/main" id="{C11AE814-0F7C-4B20-B2E4-B489A3165E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3483" y="3814165"/>
            <a:ext cx="4067094" cy="994179"/>
          </a:xfrm>
          <a:prstGeom prst="rect">
            <a:avLst/>
          </a:prstGeom>
          <a:solidFill>
            <a:schemeClr val="bg1"/>
          </a:solidFill>
          <a:ln>
            <a:noFill/>
          </a:ln>
          <a:effectLst>
            <a:outerShdw blurRad="1003300" dist="342900" dir="5400000" algn="t" rotWithShape="0">
              <a:schemeClr val="accent1">
                <a:alpha val="40000"/>
              </a:schemeClr>
            </a:outerShdw>
          </a:effectLst>
        </p:spPr>
      </p:pic>
      <p:pic>
        <p:nvPicPr>
          <p:cNvPr id="17" name="Picture 16">
            <a:extLst>
              <a:ext uri="{FF2B5EF4-FFF2-40B4-BE49-F238E27FC236}">
                <a16:creationId xmlns:a16="http://schemas.microsoft.com/office/drawing/2014/main" id="{3FF43107-551A-4399-9DEE-9DFBE12597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3483" y="5043933"/>
            <a:ext cx="4067094" cy="994179"/>
          </a:xfrm>
          <a:prstGeom prst="rect">
            <a:avLst/>
          </a:prstGeom>
          <a:solidFill>
            <a:schemeClr val="bg1"/>
          </a:solidFill>
          <a:ln>
            <a:noFill/>
          </a:ln>
          <a:effectLst>
            <a:outerShdw blurRad="1003300" dist="342900" dir="5400000" algn="t" rotWithShape="0">
              <a:schemeClr val="accent1">
                <a:alpha val="40000"/>
              </a:schemeClr>
            </a:outerShdw>
          </a:effectLst>
        </p:spPr>
      </p:pic>
    </p:spTree>
    <p:extLst>
      <p:ext uri="{BB962C8B-B14F-4D97-AF65-F5344CB8AC3E}">
        <p14:creationId xmlns:p14="http://schemas.microsoft.com/office/powerpoint/2010/main" val="2289629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withEffect">
                                  <p:stCondLst>
                                    <p:cond delay="20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1500" fill="hold"/>
                                        <p:tgtEl>
                                          <p:spTgt spid="161"/>
                                        </p:tgtEl>
                                        <p:attrNameLst>
                                          <p:attrName>ppt_x</p:attrName>
                                        </p:attrNameLst>
                                      </p:cBhvr>
                                      <p:tavLst>
                                        <p:tav tm="0">
                                          <p:val>
                                            <p:strVal val="#ppt_x"/>
                                          </p:val>
                                        </p:tav>
                                        <p:tav tm="100000">
                                          <p:val>
                                            <p:strVal val="#ppt_x"/>
                                          </p:val>
                                        </p:tav>
                                      </p:tavLst>
                                    </p:anim>
                                    <p:anim calcmode="lin" valueType="num">
                                      <p:cBhvr additive="base">
                                        <p:cTn id="8" dur="1500" fill="hold"/>
                                        <p:tgtEl>
                                          <p:spTgt spid="161"/>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27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37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470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57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6700"/>
                            </p:stCondLst>
                            <p:childTnLst>
                              <p:par>
                                <p:cTn id="40" presetID="42"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7700"/>
                            </p:stCondLst>
                            <p:childTnLst>
                              <p:par>
                                <p:cTn id="46" presetID="42"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D94DB27-B0DE-4EE0-B1C7-C8551881D99D}"/>
              </a:ext>
            </a:extLst>
          </p:cNvPr>
          <p:cNvSpPr>
            <a:spLocks/>
          </p:cNvSpPr>
          <p:nvPr/>
        </p:nvSpPr>
        <p:spPr bwMode="auto">
          <a:xfrm>
            <a:off x="6959608" y="4691226"/>
            <a:ext cx="4223337" cy="526206"/>
          </a:xfrm>
          <a:custGeom>
            <a:avLst/>
            <a:gdLst>
              <a:gd name="T0" fmla="*/ 71 w 2468"/>
              <a:gd name="T1" fmla="*/ 261 h 307"/>
              <a:gd name="T2" fmla="*/ 73 w 2468"/>
              <a:gd name="T3" fmla="*/ 136 h 307"/>
              <a:gd name="T4" fmla="*/ 1721 w 2468"/>
              <a:gd name="T5" fmla="*/ 131 h 307"/>
              <a:gd name="T6" fmla="*/ 499 w 2468"/>
              <a:gd name="T7" fmla="*/ 201 h 307"/>
              <a:gd name="T8" fmla="*/ 71 w 2468"/>
              <a:gd name="T9" fmla="*/ 261 h 307"/>
            </a:gdLst>
            <a:ahLst/>
            <a:cxnLst>
              <a:cxn ang="0">
                <a:pos x="T0" y="T1"/>
              </a:cxn>
              <a:cxn ang="0">
                <a:pos x="T2" y="T3"/>
              </a:cxn>
              <a:cxn ang="0">
                <a:pos x="T4" y="T5"/>
              </a:cxn>
              <a:cxn ang="0">
                <a:pos x="T6" y="T7"/>
              </a:cxn>
              <a:cxn ang="0">
                <a:pos x="T8" y="T9"/>
              </a:cxn>
            </a:cxnLst>
            <a:rect l="0" t="0" r="r" b="b"/>
            <a:pathLst>
              <a:path w="2468" h="307">
                <a:moveTo>
                  <a:pt x="71" y="261"/>
                </a:moveTo>
                <a:cubicBezTo>
                  <a:pt x="0" y="249"/>
                  <a:pt x="2" y="147"/>
                  <a:pt x="73" y="136"/>
                </a:cubicBezTo>
                <a:cubicBezTo>
                  <a:pt x="416" y="85"/>
                  <a:pt x="1163" y="0"/>
                  <a:pt x="1721" y="131"/>
                </a:cubicBezTo>
                <a:cubicBezTo>
                  <a:pt x="2468" y="307"/>
                  <a:pt x="706" y="144"/>
                  <a:pt x="499" y="201"/>
                </a:cubicBezTo>
                <a:cubicBezTo>
                  <a:pt x="359" y="239"/>
                  <a:pt x="208" y="286"/>
                  <a:pt x="71" y="261"/>
                </a:cubicBezTo>
                <a:close/>
              </a:path>
            </a:pathLst>
          </a:custGeom>
          <a:solidFill>
            <a:schemeClr val="bg1">
              <a:lumMod val="90000"/>
              <a:lumOff val="10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0" name="Freeform 6">
            <a:extLst>
              <a:ext uri="{FF2B5EF4-FFF2-40B4-BE49-F238E27FC236}">
                <a16:creationId xmlns:a16="http://schemas.microsoft.com/office/drawing/2014/main" id="{AAFBE45B-644C-463A-9682-0EB3DBFD92FA}"/>
              </a:ext>
            </a:extLst>
          </p:cNvPr>
          <p:cNvSpPr>
            <a:spLocks/>
          </p:cNvSpPr>
          <p:nvPr/>
        </p:nvSpPr>
        <p:spPr bwMode="auto">
          <a:xfrm>
            <a:off x="5943132" y="1486931"/>
            <a:ext cx="3028892" cy="3294990"/>
          </a:xfrm>
          <a:custGeom>
            <a:avLst/>
            <a:gdLst>
              <a:gd name="T0" fmla="*/ 1770 w 1770"/>
              <a:gd name="T1" fmla="*/ 1057 h 1923"/>
              <a:gd name="T2" fmla="*/ 989 w 1770"/>
              <a:gd name="T3" fmla="*/ 1839 h 1923"/>
              <a:gd name="T4" fmla="*/ 208 w 1770"/>
              <a:gd name="T5" fmla="*/ 1057 h 1923"/>
              <a:gd name="T6" fmla="*/ 989 w 1770"/>
              <a:gd name="T7" fmla="*/ 276 h 1923"/>
              <a:gd name="T8" fmla="*/ 1770 w 1770"/>
              <a:gd name="T9" fmla="*/ 1057 h 1923"/>
            </a:gdLst>
            <a:ahLst/>
            <a:cxnLst>
              <a:cxn ang="0">
                <a:pos x="T0" y="T1"/>
              </a:cxn>
              <a:cxn ang="0">
                <a:pos x="T2" y="T3"/>
              </a:cxn>
              <a:cxn ang="0">
                <a:pos x="T4" y="T5"/>
              </a:cxn>
              <a:cxn ang="0">
                <a:pos x="T6" y="T7"/>
              </a:cxn>
              <a:cxn ang="0">
                <a:pos x="T8" y="T9"/>
              </a:cxn>
            </a:cxnLst>
            <a:rect l="0" t="0" r="r" b="b"/>
            <a:pathLst>
              <a:path w="1770" h="1923">
                <a:moveTo>
                  <a:pt x="1770" y="1057"/>
                </a:moveTo>
                <a:cubicBezTo>
                  <a:pt x="1770" y="1489"/>
                  <a:pt x="1412" y="1923"/>
                  <a:pt x="989" y="1839"/>
                </a:cubicBezTo>
                <a:cubicBezTo>
                  <a:pt x="822" y="1805"/>
                  <a:pt x="385" y="1510"/>
                  <a:pt x="208" y="1057"/>
                </a:cubicBezTo>
                <a:cubicBezTo>
                  <a:pt x="0" y="524"/>
                  <a:pt x="623" y="0"/>
                  <a:pt x="989" y="276"/>
                </a:cubicBezTo>
                <a:cubicBezTo>
                  <a:pt x="1334" y="536"/>
                  <a:pt x="1770" y="626"/>
                  <a:pt x="1770" y="1057"/>
                </a:cubicBezTo>
                <a:close/>
              </a:path>
            </a:pathLst>
          </a:custGeom>
          <a:solidFill>
            <a:schemeClr val="bg1">
              <a:lumMod val="90000"/>
              <a:lumOff val="10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1" name="Freeform 7">
            <a:extLst>
              <a:ext uri="{FF2B5EF4-FFF2-40B4-BE49-F238E27FC236}">
                <a16:creationId xmlns:a16="http://schemas.microsoft.com/office/drawing/2014/main" id="{9F05C245-C00A-403D-80B6-ABE3340C3F1F}"/>
              </a:ext>
            </a:extLst>
          </p:cNvPr>
          <p:cNvSpPr>
            <a:spLocks/>
          </p:cNvSpPr>
          <p:nvPr/>
        </p:nvSpPr>
        <p:spPr bwMode="auto">
          <a:xfrm>
            <a:off x="7664638" y="1652921"/>
            <a:ext cx="2934774" cy="3181192"/>
          </a:xfrm>
          <a:custGeom>
            <a:avLst/>
            <a:gdLst>
              <a:gd name="T0" fmla="*/ 903 w 1715"/>
              <a:gd name="T1" fmla="*/ 1821 h 1856"/>
              <a:gd name="T2" fmla="*/ 33 w 1715"/>
              <a:gd name="T3" fmla="*/ 1141 h 1856"/>
              <a:gd name="T4" fmla="*/ 713 w 1715"/>
              <a:gd name="T5" fmla="*/ 271 h 1856"/>
              <a:gd name="T6" fmla="*/ 1584 w 1715"/>
              <a:gd name="T7" fmla="*/ 951 h 1856"/>
              <a:gd name="T8" fmla="*/ 903 w 1715"/>
              <a:gd name="T9" fmla="*/ 1821 h 1856"/>
            </a:gdLst>
            <a:ahLst/>
            <a:cxnLst>
              <a:cxn ang="0">
                <a:pos x="T0" y="T1"/>
              </a:cxn>
              <a:cxn ang="0">
                <a:pos x="T2" y="T3"/>
              </a:cxn>
              <a:cxn ang="0">
                <a:pos x="T4" y="T5"/>
              </a:cxn>
              <a:cxn ang="0">
                <a:pos x="T6" y="T7"/>
              </a:cxn>
              <a:cxn ang="0">
                <a:pos x="T8" y="T9"/>
              </a:cxn>
            </a:cxnLst>
            <a:rect l="0" t="0" r="r" b="b"/>
            <a:pathLst>
              <a:path w="1715" h="1856">
                <a:moveTo>
                  <a:pt x="903" y="1821"/>
                </a:moveTo>
                <a:cubicBezTo>
                  <a:pt x="473" y="1793"/>
                  <a:pt x="0" y="1571"/>
                  <a:pt x="33" y="1141"/>
                </a:cubicBezTo>
                <a:cubicBezTo>
                  <a:pt x="46" y="971"/>
                  <a:pt x="285" y="501"/>
                  <a:pt x="713" y="271"/>
                </a:cubicBezTo>
                <a:cubicBezTo>
                  <a:pt x="1217" y="0"/>
                  <a:pt x="1499" y="500"/>
                  <a:pt x="1584" y="951"/>
                </a:cubicBezTo>
                <a:cubicBezTo>
                  <a:pt x="1715" y="1649"/>
                  <a:pt x="1425" y="1856"/>
                  <a:pt x="903" y="1821"/>
                </a:cubicBezTo>
                <a:close/>
              </a:path>
            </a:pathLst>
          </a:custGeom>
          <a:solidFill>
            <a:schemeClr val="bg1">
              <a:lumMod val="90000"/>
              <a:lumOff val="10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nvGrpSpPr>
          <p:cNvPr id="71" name="Group 70">
            <a:extLst>
              <a:ext uri="{FF2B5EF4-FFF2-40B4-BE49-F238E27FC236}">
                <a16:creationId xmlns:a16="http://schemas.microsoft.com/office/drawing/2014/main" id="{FA5D33E0-FEB6-49E3-8C13-CAD53612F2CD}"/>
              </a:ext>
            </a:extLst>
          </p:cNvPr>
          <p:cNvGrpSpPr/>
          <p:nvPr/>
        </p:nvGrpSpPr>
        <p:grpSpPr>
          <a:xfrm>
            <a:off x="5995692" y="2341822"/>
            <a:ext cx="1674080" cy="2039540"/>
            <a:chOff x="11088688" y="6592888"/>
            <a:chExt cx="2566988" cy="3127375"/>
          </a:xfrm>
        </p:grpSpPr>
        <p:sp>
          <p:nvSpPr>
            <p:cNvPr id="72" name="Freeform 203">
              <a:extLst>
                <a:ext uri="{FF2B5EF4-FFF2-40B4-BE49-F238E27FC236}">
                  <a16:creationId xmlns:a16="http://schemas.microsoft.com/office/drawing/2014/main" id="{E7B2793D-76FC-484B-864A-6F0AF7C53C5A}"/>
                </a:ext>
              </a:extLst>
            </p:cNvPr>
            <p:cNvSpPr>
              <a:spLocks noEditPoints="1"/>
            </p:cNvSpPr>
            <p:nvPr/>
          </p:nvSpPr>
          <p:spPr bwMode="auto">
            <a:xfrm>
              <a:off x="11202988" y="6592888"/>
              <a:ext cx="2452688" cy="3127375"/>
            </a:xfrm>
            <a:custGeom>
              <a:avLst/>
              <a:gdLst>
                <a:gd name="T0" fmla="*/ 498 w 772"/>
                <a:gd name="T1" fmla="*/ 58 h 983"/>
                <a:gd name="T2" fmla="*/ 511 w 772"/>
                <a:gd name="T3" fmla="*/ 248 h 983"/>
                <a:gd name="T4" fmla="*/ 486 w 772"/>
                <a:gd name="T5" fmla="*/ 125 h 983"/>
                <a:gd name="T6" fmla="*/ 309 w 772"/>
                <a:gd name="T7" fmla="*/ 26 h 983"/>
                <a:gd name="T8" fmla="*/ 347 w 772"/>
                <a:gd name="T9" fmla="*/ 195 h 983"/>
                <a:gd name="T10" fmla="*/ 239 w 772"/>
                <a:gd name="T11" fmla="*/ 15 h 983"/>
                <a:gd name="T12" fmla="*/ 216 w 772"/>
                <a:gd name="T13" fmla="*/ 139 h 983"/>
                <a:gd name="T14" fmla="*/ 155 w 772"/>
                <a:gd name="T15" fmla="*/ 94 h 983"/>
                <a:gd name="T16" fmla="*/ 0 w 772"/>
                <a:gd name="T17" fmla="*/ 67 h 983"/>
                <a:gd name="T18" fmla="*/ 24 w 772"/>
                <a:gd name="T19" fmla="*/ 215 h 983"/>
                <a:gd name="T20" fmla="*/ 162 w 772"/>
                <a:gd name="T21" fmla="*/ 237 h 983"/>
                <a:gd name="T22" fmla="*/ 33 w 772"/>
                <a:gd name="T23" fmla="*/ 241 h 983"/>
                <a:gd name="T24" fmla="*/ 233 w 772"/>
                <a:gd name="T25" fmla="*/ 336 h 983"/>
                <a:gd name="T26" fmla="*/ 117 w 772"/>
                <a:gd name="T27" fmla="*/ 380 h 983"/>
                <a:gd name="T28" fmla="*/ 344 w 772"/>
                <a:gd name="T29" fmla="*/ 442 h 983"/>
                <a:gd name="T30" fmla="*/ 293 w 772"/>
                <a:gd name="T31" fmla="*/ 510 h 983"/>
                <a:gd name="T32" fmla="*/ 411 w 772"/>
                <a:gd name="T33" fmla="*/ 490 h 983"/>
                <a:gd name="T34" fmla="*/ 402 w 772"/>
                <a:gd name="T35" fmla="*/ 543 h 983"/>
                <a:gd name="T36" fmla="*/ 513 w 772"/>
                <a:gd name="T37" fmla="*/ 501 h 983"/>
                <a:gd name="T38" fmla="*/ 611 w 772"/>
                <a:gd name="T39" fmla="*/ 534 h 983"/>
                <a:gd name="T40" fmla="*/ 772 w 772"/>
                <a:gd name="T41" fmla="*/ 978 h 983"/>
                <a:gd name="T42" fmla="*/ 519 w 772"/>
                <a:gd name="T43" fmla="*/ 385 h 983"/>
                <a:gd name="T44" fmla="*/ 675 w 772"/>
                <a:gd name="T45" fmla="*/ 248 h 983"/>
                <a:gd name="T46" fmla="*/ 206 w 772"/>
                <a:gd name="T47" fmla="*/ 229 h 983"/>
                <a:gd name="T48" fmla="*/ 229 w 772"/>
                <a:gd name="T49" fmla="*/ 227 h 983"/>
                <a:gd name="T50" fmla="*/ 259 w 772"/>
                <a:gd name="T51" fmla="*/ 150 h 983"/>
                <a:gd name="T52" fmla="*/ 243 w 772"/>
                <a:gd name="T53" fmla="*/ 164 h 983"/>
                <a:gd name="T54" fmla="*/ 271 w 772"/>
                <a:gd name="T55" fmla="*/ 305 h 983"/>
                <a:gd name="T56" fmla="*/ 297 w 772"/>
                <a:gd name="T57" fmla="*/ 329 h 983"/>
                <a:gd name="T58" fmla="*/ 359 w 772"/>
                <a:gd name="T59" fmla="*/ 407 h 983"/>
                <a:gd name="T60" fmla="*/ 397 w 772"/>
                <a:gd name="T61" fmla="*/ 347 h 983"/>
                <a:gd name="T62" fmla="*/ 405 w 772"/>
                <a:gd name="T63" fmla="*/ 235 h 983"/>
                <a:gd name="T64" fmla="*/ 414 w 772"/>
                <a:gd name="T65" fmla="*/ 18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983">
                  <a:moveTo>
                    <a:pt x="606" y="119"/>
                  </a:moveTo>
                  <a:cubicBezTo>
                    <a:pt x="578" y="79"/>
                    <a:pt x="508" y="53"/>
                    <a:pt x="498" y="58"/>
                  </a:cubicBezTo>
                  <a:cubicBezTo>
                    <a:pt x="488" y="63"/>
                    <a:pt x="490" y="86"/>
                    <a:pt x="506" y="131"/>
                  </a:cubicBezTo>
                  <a:cubicBezTo>
                    <a:pt x="522" y="177"/>
                    <a:pt x="516" y="220"/>
                    <a:pt x="511" y="248"/>
                  </a:cubicBezTo>
                  <a:cubicBezTo>
                    <a:pt x="506" y="277"/>
                    <a:pt x="485" y="266"/>
                    <a:pt x="479" y="257"/>
                  </a:cubicBezTo>
                  <a:cubicBezTo>
                    <a:pt x="474" y="247"/>
                    <a:pt x="490" y="158"/>
                    <a:pt x="486" y="125"/>
                  </a:cubicBezTo>
                  <a:cubicBezTo>
                    <a:pt x="481" y="93"/>
                    <a:pt x="420" y="33"/>
                    <a:pt x="392" y="17"/>
                  </a:cubicBezTo>
                  <a:cubicBezTo>
                    <a:pt x="365" y="0"/>
                    <a:pt x="301" y="13"/>
                    <a:pt x="309" y="26"/>
                  </a:cubicBezTo>
                  <a:cubicBezTo>
                    <a:pt x="317" y="38"/>
                    <a:pt x="365" y="154"/>
                    <a:pt x="370" y="187"/>
                  </a:cubicBezTo>
                  <a:cubicBezTo>
                    <a:pt x="376" y="220"/>
                    <a:pt x="357" y="212"/>
                    <a:pt x="347" y="195"/>
                  </a:cubicBezTo>
                  <a:cubicBezTo>
                    <a:pt x="336" y="179"/>
                    <a:pt x="305" y="69"/>
                    <a:pt x="294" y="48"/>
                  </a:cubicBezTo>
                  <a:cubicBezTo>
                    <a:pt x="284" y="27"/>
                    <a:pt x="266" y="20"/>
                    <a:pt x="239" y="15"/>
                  </a:cubicBezTo>
                  <a:cubicBezTo>
                    <a:pt x="212" y="9"/>
                    <a:pt x="148" y="49"/>
                    <a:pt x="148" y="49"/>
                  </a:cubicBezTo>
                  <a:cubicBezTo>
                    <a:pt x="158" y="59"/>
                    <a:pt x="205" y="124"/>
                    <a:pt x="216" y="139"/>
                  </a:cubicBezTo>
                  <a:cubicBezTo>
                    <a:pt x="227" y="154"/>
                    <a:pt x="241" y="181"/>
                    <a:pt x="226" y="182"/>
                  </a:cubicBezTo>
                  <a:cubicBezTo>
                    <a:pt x="211" y="183"/>
                    <a:pt x="184" y="141"/>
                    <a:pt x="155" y="94"/>
                  </a:cubicBezTo>
                  <a:cubicBezTo>
                    <a:pt x="127" y="46"/>
                    <a:pt x="96" y="49"/>
                    <a:pt x="75" y="48"/>
                  </a:cubicBezTo>
                  <a:cubicBezTo>
                    <a:pt x="47" y="47"/>
                    <a:pt x="19" y="57"/>
                    <a:pt x="0" y="67"/>
                  </a:cubicBezTo>
                  <a:cubicBezTo>
                    <a:pt x="0" y="103"/>
                    <a:pt x="4" y="140"/>
                    <a:pt x="13" y="176"/>
                  </a:cubicBezTo>
                  <a:cubicBezTo>
                    <a:pt x="16" y="189"/>
                    <a:pt x="20" y="203"/>
                    <a:pt x="24" y="215"/>
                  </a:cubicBezTo>
                  <a:cubicBezTo>
                    <a:pt x="32" y="217"/>
                    <a:pt x="41" y="219"/>
                    <a:pt x="51" y="219"/>
                  </a:cubicBezTo>
                  <a:cubicBezTo>
                    <a:pt x="106" y="222"/>
                    <a:pt x="156" y="224"/>
                    <a:pt x="162" y="237"/>
                  </a:cubicBezTo>
                  <a:cubicBezTo>
                    <a:pt x="169" y="251"/>
                    <a:pt x="139" y="251"/>
                    <a:pt x="120" y="250"/>
                  </a:cubicBezTo>
                  <a:cubicBezTo>
                    <a:pt x="99" y="249"/>
                    <a:pt x="65" y="248"/>
                    <a:pt x="33" y="241"/>
                  </a:cubicBezTo>
                  <a:cubicBezTo>
                    <a:pt x="50" y="284"/>
                    <a:pt x="73" y="324"/>
                    <a:pt x="101" y="360"/>
                  </a:cubicBezTo>
                  <a:cubicBezTo>
                    <a:pt x="142" y="353"/>
                    <a:pt x="217" y="335"/>
                    <a:pt x="233" y="336"/>
                  </a:cubicBezTo>
                  <a:cubicBezTo>
                    <a:pt x="253" y="338"/>
                    <a:pt x="269" y="350"/>
                    <a:pt x="237" y="361"/>
                  </a:cubicBezTo>
                  <a:cubicBezTo>
                    <a:pt x="218" y="368"/>
                    <a:pt x="161" y="374"/>
                    <a:pt x="117" y="380"/>
                  </a:cubicBezTo>
                  <a:cubicBezTo>
                    <a:pt x="152" y="421"/>
                    <a:pt x="193" y="455"/>
                    <a:pt x="238" y="482"/>
                  </a:cubicBezTo>
                  <a:cubicBezTo>
                    <a:pt x="310" y="442"/>
                    <a:pt x="336" y="442"/>
                    <a:pt x="344" y="442"/>
                  </a:cubicBezTo>
                  <a:cubicBezTo>
                    <a:pt x="355" y="442"/>
                    <a:pt x="375" y="456"/>
                    <a:pt x="352" y="474"/>
                  </a:cubicBezTo>
                  <a:cubicBezTo>
                    <a:pt x="332" y="490"/>
                    <a:pt x="327" y="496"/>
                    <a:pt x="293" y="510"/>
                  </a:cubicBezTo>
                  <a:cubicBezTo>
                    <a:pt x="315" y="519"/>
                    <a:pt x="337" y="527"/>
                    <a:pt x="361" y="534"/>
                  </a:cubicBezTo>
                  <a:cubicBezTo>
                    <a:pt x="384" y="508"/>
                    <a:pt x="411" y="490"/>
                    <a:pt x="411" y="490"/>
                  </a:cubicBezTo>
                  <a:cubicBezTo>
                    <a:pt x="431" y="475"/>
                    <a:pt x="417" y="507"/>
                    <a:pt x="417" y="507"/>
                  </a:cubicBezTo>
                  <a:cubicBezTo>
                    <a:pt x="402" y="543"/>
                    <a:pt x="402" y="543"/>
                    <a:pt x="402" y="543"/>
                  </a:cubicBezTo>
                  <a:cubicBezTo>
                    <a:pt x="439" y="549"/>
                    <a:pt x="477" y="552"/>
                    <a:pt x="515" y="549"/>
                  </a:cubicBezTo>
                  <a:cubicBezTo>
                    <a:pt x="519" y="534"/>
                    <a:pt x="519" y="517"/>
                    <a:pt x="513" y="501"/>
                  </a:cubicBezTo>
                  <a:cubicBezTo>
                    <a:pt x="497" y="457"/>
                    <a:pt x="498" y="411"/>
                    <a:pt x="505" y="403"/>
                  </a:cubicBezTo>
                  <a:cubicBezTo>
                    <a:pt x="505" y="403"/>
                    <a:pt x="555" y="443"/>
                    <a:pt x="611" y="534"/>
                  </a:cubicBezTo>
                  <a:cubicBezTo>
                    <a:pt x="667" y="626"/>
                    <a:pt x="730" y="771"/>
                    <a:pt x="756" y="983"/>
                  </a:cubicBezTo>
                  <a:cubicBezTo>
                    <a:pt x="772" y="978"/>
                    <a:pt x="772" y="978"/>
                    <a:pt x="772" y="978"/>
                  </a:cubicBezTo>
                  <a:cubicBezTo>
                    <a:pt x="772" y="978"/>
                    <a:pt x="741" y="721"/>
                    <a:pt x="632" y="528"/>
                  </a:cubicBezTo>
                  <a:cubicBezTo>
                    <a:pt x="601" y="473"/>
                    <a:pt x="564" y="423"/>
                    <a:pt x="519" y="385"/>
                  </a:cubicBezTo>
                  <a:cubicBezTo>
                    <a:pt x="522" y="376"/>
                    <a:pt x="562" y="352"/>
                    <a:pt x="607" y="345"/>
                  </a:cubicBezTo>
                  <a:cubicBezTo>
                    <a:pt x="653" y="338"/>
                    <a:pt x="675" y="296"/>
                    <a:pt x="675" y="248"/>
                  </a:cubicBezTo>
                  <a:cubicBezTo>
                    <a:pt x="675" y="200"/>
                    <a:pt x="633" y="159"/>
                    <a:pt x="606" y="119"/>
                  </a:cubicBezTo>
                  <a:close/>
                  <a:moveTo>
                    <a:pt x="206" y="229"/>
                  </a:moveTo>
                  <a:cubicBezTo>
                    <a:pt x="192" y="225"/>
                    <a:pt x="200" y="218"/>
                    <a:pt x="205" y="218"/>
                  </a:cubicBezTo>
                  <a:cubicBezTo>
                    <a:pt x="209" y="217"/>
                    <a:pt x="229" y="227"/>
                    <a:pt x="229" y="227"/>
                  </a:cubicBezTo>
                  <a:cubicBezTo>
                    <a:pt x="229" y="227"/>
                    <a:pt x="220" y="233"/>
                    <a:pt x="206" y="229"/>
                  </a:cubicBezTo>
                  <a:close/>
                  <a:moveTo>
                    <a:pt x="259" y="150"/>
                  </a:moveTo>
                  <a:cubicBezTo>
                    <a:pt x="265" y="156"/>
                    <a:pt x="270" y="197"/>
                    <a:pt x="270" y="197"/>
                  </a:cubicBezTo>
                  <a:cubicBezTo>
                    <a:pt x="270" y="197"/>
                    <a:pt x="251" y="189"/>
                    <a:pt x="243" y="164"/>
                  </a:cubicBezTo>
                  <a:cubicBezTo>
                    <a:pt x="235" y="138"/>
                    <a:pt x="253" y="144"/>
                    <a:pt x="259" y="150"/>
                  </a:cubicBezTo>
                  <a:close/>
                  <a:moveTo>
                    <a:pt x="271" y="305"/>
                  </a:moveTo>
                  <a:cubicBezTo>
                    <a:pt x="280" y="294"/>
                    <a:pt x="326" y="284"/>
                    <a:pt x="326" y="284"/>
                  </a:cubicBezTo>
                  <a:cubicBezTo>
                    <a:pt x="326" y="284"/>
                    <a:pt x="336" y="310"/>
                    <a:pt x="297" y="329"/>
                  </a:cubicBezTo>
                  <a:cubicBezTo>
                    <a:pt x="257" y="348"/>
                    <a:pt x="262" y="316"/>
                    <a:pt x="271" y="305"/>
                  </a:cubicBezTo>
                  <a:close/>
                  <a:moveTo>
                    <a:pt x="359" y="407"/>
                  </a:moveTo>
                  <a:cubicBezTo>
                    <a:pt x="323" y="432"/>
                    <a:pt x="323" y="400"/>
                    <a:pt x="330" y="388"/>
                  </a:cubicBezTo>
                  <a:cubicBezTo>
                    <a:pt x="336" y="375"/>
                    <a:pt x="397" y="347"/>
                    <a:pt x="397" y="347"/>
                  </a:cubicBezTo>
                  <a:cubicBezTo>
                    <a:pt x="397" y="347"/>
                    <a:pt x="395" y="382"/>
                    <a:pt x="359" y="407"/>
                  </a:cubicBezTo>
                  <a:close/>
                  <a:moveTo>
                    <a:pt x="405" y="235"/>
                  </a:moveTo>
                  <a:cubicBezTo>
                    <a:pt x="405" y="235"/>
                    <a:pt x="390" y="221"/>
                    <a:pt x="393" y="194"/>
                  </a:cubicBezTo>
                  <a:cubicBezTo>
                    <a:pt x="396" y="168"/>
                    <a:pt x="411" y="180"/>
                    <a:pt x="414" y="188"/>
                  </a:cubicBezTo>
                  <a:cubicBezTo>
                    <a:pt x="416" y="196"/>
                    <a:pt x="405" y="235"/>
                    <a:pt x="405" y="235"/>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3" name="Freeform 204">
              <a:extLst>
                <a:ext uri="{FF2B5EF4-FFF2-40B4-BE49-F238E27FC236}">
                  <a16:creationId xmlns:a16="http://schemas.microsoft.com/office/drawing/2014/main" id="{A73557BD-DBF8-4D86-B22F-40617AC68284}"/>
                </a:ext>
              </a:extLst>
            </p:cNvPr>
            <p:cNvSpPr>
              <a:spLocks/>
            </p:cNvSpPr>
            <p:nvPr/>
          </p:nvSpPr>
          <p:spPr bwMode="auto">
            <a:xfrm>
              <a:off x="11088688" y="6807201"/>
              <a:ext cx="190500" cy="469900"/>
            </a:xfrm>
            <a:custGeom>
              <a:avLst/>
              <a:gdLst>
                <a:gd name="T0" fmla="*/ 49 w 60"/>
                <a:gd name="T1" fmla="*/ 109 h 148"/>
                <a:gd name="T2" fmla="*/ 60 w 60"/>
                <a:gd name="T3" fmla="*/ 148 h 148"/>
                <a:gd name="T4" fmla="*/ 7 w 60"/>
                <a:gd name="T5" fmla="*/ 104 h 148"/>
                <a:gd name="T6" fmla="*/ 11 w 60"/>
                <a:gd name="T7" fmla="*/ 15 h 148"/>
                <a:gd name="T8" fmla="*/ 12 w 60"/>
                <a:gd name="T9" fmla="*/ 14 h 148"/>
                <a:gd name="T10" fmla="*/ 36 w 60"/>
                <a:gd name="T11" fmla="*/ 0 h 148"/>
                <a:gd name="T12" fmla="*/ 49 w 60"/>
                <a:gd name="T13" fmla="*/ 109 h 148"/>
              </a:gdLst>
              <a:ahLst/>
              <a:cxnLst>
                <a:cxn ang="0">
                  <a:pos x="T0" y="T1"/>
                </a:cxn>
                <a:cxn ang="0">
                  <a:pos x="T2" y="T3"/>
                </a:cxn>
                <a:cxn ang="0">
                  <a:pos x="T4" y="T5"/>
                </a:cxn>
                <a:cxn ang="0">
                  <a:pos x="T6" y="T7"/>
                </a:cxn>
                <a:cxn ang="0">
                  <a:pos x="T8" y="T9"/>
                </a:cxn>
                <a:cxn ang="0">
                  <a:pos x="T10" y="T11"/>
                </a:cxn>
                <a:cxn ang="0">
                  <a:pos x="T12" y="T13"/>
                </a:cxn>
              </a:cxnLst>
              <a:rect l="0" t="0" r="r" b="b"/>
              <a:pathLst>
                <a:path w="60" h="148">
                  <a:moveTo>
                    <a:pt x="49" y="109"/>
                  </a:moveTo>
                  <a:cubicBezTo>
                    <a:pt x="52" y="122"/>
                    <a:pt x="56" y="136"/>
                    <a:pt x="60" y="148"/>
                  </a:cubicBezTo>
                  <a:cubicBezTo>
                    <a:pt x="23" y="139"/>
                    <a:pt x="12" y="116"/>
                    <a:pt x="7" y="104"/>
                  </a:cubicBezTo>
                  <a:cubicBezTo>
                    <a:pt x="0" y="87"/>
                    <a:pt x="12" y="31"/>
                    <a:pt x="11" y="15"/>
                  </a:cubicBezTo>
                  <a:cubicBezTo>
                    <a:pt x="12" y="14"/>
                    <a:pt x="12" y="14"/>
                    <a:pt x="12" y="14"/>
                  </a:cubicBezTo>
                  <a:cubicBezTo>
                    <a:pt x="12" y="14"/>
                    <a:pt x="21" y="7"/>
                    <a:pt x="36" y="0"/>
                  </a:cubicBezTo>
                  <a:cubicBezTo>
                    <a:pt x="36" y="36"/>
                    <a:pt x="40" y="73"/>
                    <a:pt x="49" y="109"/>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4" name="Freeform 205">
              <a:extLst>
                <a:ext uri="{FF2B5EF4-FFF2-40B4-BE49-F238E27FC236}">
                  <a16:creationId xmlns:a16="http://schemas.microsoft.com/office/drawing/2014/main" id="{1D68B175-DE4D-46BD-AE08-8DE12623604E}"/>
                </a:ext>
              </a:extLst>
            </p:cNvPr>
            <p:cNvSpPr>
              <a:spLocks/>
            </p:cNvSpPr>
            <p:nvPr/>
          </p:nvSpPr>
          <p:spPr bwMode="auto">
            <a:xfrm>
              <a:off x="11177588" y="7308851"/>
              <a:ext cx="346075" cy="442913"/>
            </a:xfrm>
            <a:custGeom>
              <a:avLst/>
              <a:gdLst>
                <a:gd name="T0" fmla="*/ 109 w 109"/>
                <a:gd name="T1" fmla="*/ 135 h 139"/>
                <a:gd name="T2" fmla="*/ 87 w 109"/>
                <a:gd name="T3" fmla="*/ 138 h 139"/>
                <a:gd name="T4" fmla="*/ 31 w 109"/>
                <a:gd name="T5" fmla="*/ 106 h 139"/>
                <a:gd name="T6" fmla="*/ 0 w 109"/>
                <a:gd name="T7" fmla="*/ 0 h 139"/>
                <a:gd name="T8" fmla="*/ 41 w 109"/>
                <a:gd name="T9" fmla="*/ 16 h 139"/>
                <a:gd name="T10" fmla="*/ 109 w 109"/>
                <a:gd name="T11" fmla="*/ 135 h 139"/>
              </a:gdLst>
              <a:ahLst/>
              <a:cxnLst>
                <a:cxn ang="0">
                  <a:pos x="T0" y="T1"/>
                </a:cxn>
                <a:cxn ang="0">
                  <a:pos x="T2" y="T3"/>
                </a:cxn>
                <a:cxn ang="0">
                  <a:pos x="T4" y="T5"/>
                </a:cxn>
                <a:cxn ang="0">
                  <a:pos x="T6" y="T7"/>
                </a:cxn>
                <a:cxn ang="0">
                  <a:pos x="T8" y="T9"/>
                </a:cxn>
                <a:cxn ang="0">
                  <a:pos x="T10" y="T11"/>
                </a:cxn>
              </a:cxnLst>
              <a:rect l="0" t="0" r="r" b="b"/>
              <a:pathLst>
                <a:path w="109" h="139">
                  <a:moveTo>
                    <a:pt x="109" y="135"/>
                  </a:moveTo>
                  <a:cubicBezTo>
                    <a:pt x="99" y="137"/>
                    <a:pt x="91" y="138"/>
                    <a:pt x="87" y="138"/>
                  </a:cubicBezTo>
                  <a:cubicBezTo>
                    <a:pt x="63" y="139"/>
                    <a:pt x="44" y="130"/>
                    <a:pt x="31" y="106"/>
                  </a:cubicBezTo>
                  <a:cubicBezTo>
                    <a:pt x="9" y="68"/>
                    <a:pt x="0" y="0"/>
                    <a:pt x="0" y="0"/>
                  </a:cubicBezTo>
                  <a:cubicBezTo>
                    <a:pt x="12" y="7"/>
                    <a:pt x="26" y="13"/>
                    <a:pt x="41" y="16"/>
                  </a:cubicBezTo>
                  <a:cubicBezTo>
                    <a:pt x="58" y="59"/>
                    <a:pt x="81" y="99"/>
                    <a:pt x="109" y="13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5" name="Freeform 206">
              <a:extLst>
                <a:ext uri="{FF2B5EF4-FFF2-40B4-BE49-F238E27FC236}">
                  <a16:creationId xmlns:a16="http://schemas.microsoft.com/office/drawing/2014/main" id="{76ED3D97-67F7-4266-B2C5-F8DA18DC6F73}"/>
                </a:ext>
              </a:extLst>
            </p:cNvPr>
            <p:cNvSpPr>
              <a:spLocks/>
            </p:cNvSpPr>
            <p:nvPr/>
          </p:nvSpPr>
          <p:spPr bwMode="auto">
            <a:xfrm>
              <a:off x="11358563" y="7802563"/>
              <a:ext cx="601663" cy="495300"/>
            </a:xfrm>
            <a:custGeom>
              <a:avLst/>
              <a:gdLst>
                <a:gd name="T0" fmla="*/ 189 w 189"/>
                <a:gd name="T1" fmla="*/ 102 h 156"/>
                <a:gd name="T2" fmla="*/ 130 w 189"/>
                <a:gd name="T3" fmla="*/ 138 h 156"/>
                <a:gd name="T4" fmla="*/ 49 w 189"/>
                <a:gd name="T5" fmla="*/ 89 h 156"/>
                <a:gd name="T6" fmla="*/ 16 w 189"/>
                <a:gd name="T7" fmla="*/ 12 h 156"/>
                <a:gd name="T8" fmla="*/ 68 w 189"/>
                <a:gd name="T9" fmla="*/ 0 h 156"/>
                <a:gd name="T10" fmla="*/ 189 w 189"/>
                <a:gd name="T11" fmla="*/ 102 h 156"/>
              </a:gdLst>
              <a:ahLst/>
              <a:cxnLst>
                <a:cxn ang="0">
                  <a:pos x="T0" y="T1"/>
                </a:cxn>
                <a:cxn ang="0">
                  <a:pos x="T2" y="T3"/>
                </a:cxn>
                <a:cxn ang="0">
                  <a:pos x="T4" y="T5"/>
                </a:cxn>
                <a:cxn ang="0">
                  <a:pos x="T6" y="T7"/>
                </a:cxn>
                <a:cxn ang="0">
                  <a:pos x="T8" y="T9"/>
                </a:cxn>
                <a:cxn ang="0">
                  <a:pos x="T10" y="T11"/>
                </a:cxn>
              </a:cxnLst>
              <a:rect l="0" t="0" r="r" b="b"/>
              <a:pathLst>
                <a:path w="189" h="156">
                  <a:moveTo>
                    <a:pt x="189" y="102"/>
                  </a:moveTo>
                  <a:cubicBezTo>
                    <a:pt x="172" y="111"/>
                    <a:pt x="153" y="123"/>
                    <a:pt x="130" y="138"/>
                  </a:cubicBezTo>
                  <a:cubicBezTo>
                    <a:pt x="102" y="156"/>
                    <a:pt x="79" y="121"/>
                    <a:pt x="49" y="89"/>
                  </a:cubicBezTo>
                  <a:cubicBezTo>
                    <a:pt x="27" y="66"/>
                    <a:pt x="0" y="33"/>
                    <a:pt x="16" y="12"/>
                  </a:cubicBezTo>
                  <a:cubicBezTo>
                    <a:pt x="20" y="8"/>
                    <a:pt x="41" y="4"/>
                    <a:pt x="68" y="0"/>
                  </a:cubicBezTo>
                  <a:cubicBezTo>
                    <a:pt x="103" y="41"/>
                    <a:pt x="144" y="75"/>
                    <a:pt x="189" y="102"/>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6" name="Freeform 207">
              <a:extLst>
                <a:ext uri="{FF2B5EF4-FFF2-40B4-BE49-F238E27FC236}">
                  <a16:creationId xmlns:a16="http://schemas.microsoft.com/office/drawing/2014/main" id="{38C1FF2C-1723-4EDE-82DD-677769A1E9E5}"/>
                </a:ext>
              </a:extLst>
            </p:cNvPr>
            <p:cNvSpPr>
              <a:spLocks/>
            </p:cNvSpPr>
            <p:nvPr/>
          </p:nvSpPr>
          <p:spPr bwMode="auto">
            <a:xfrm>
              <a:off x="11896726" y="8215313"/>
              <a:ext cx="454025" cy="322263"/>
            </a:xfrm>
            <a:custGeom>
              <a:avLst/>
              <a:gdLst>
                <a:gd name="T0" fmla="*/ 143 w 143"/>
                <a:gd name="T1" fmla="*/ 24 h 101"/>
                <a:gd name="T2" fmla="*/ 106 w 143"/>
                <a:gd name="T3" fmla="*/ 84 h 101"/>
                <a:gd name="T4" fmla="*/ 87 w 143"/>
                <a:gd name="T5" fmla="*/ 100 h 101"/>
                <a:gd name="T6" fmla="*/ 4 w 143"/>
                <a:gd name="T7" fmla="*/ 43 h 101"/>
                <a:gd name="T8" fmla="*/ 59 w 143"/>
                <a:gd name="T9" fmla="*/ 6 h 101"/>
                <a:gd name="T10" fmla="*/ 75 w 143"/>
                <a:gd name="T11" fmla="*/ 0 h 101"/>
                <a:gd name="T12" fmla="*/ 143 w 143"/>
                <a:gd name="T13" fmla="*/ 24 h 101"/>
              </a:gdLst>
              <a:ahLst/>
              <a:cxnLst>
                <a:cxn ang="0">
                  <a:pos x="T0" y="T1"/>
                </a:cxn>
                <a:cxn ang="0">
                  <a:pos x="T2" y="T3"/>
                </a:cxn>
                <a:cxn ang="0">
                  <a:pos x="T4" y="T5"/>
                </a:cxn>
                <a:cxn ang="0">
                  <a:pos x="T6" y="T7"/>
                </a:cxn>
                <a:cxn ang="0">
                  <a:pos x="T8" y="T9"/>
                </a:cxn>
                <a:cxn ang="0">
                  <a:pos x="T10" y="T11"/>
                </a:cxn>
                <a:cxn ang="0">
                  <a:pos x="T12" y="T13"/>
                </a:cxn>
              </a:cxnLst>
              <a:rect l="0" t="0" r="r" b="b"/>
              <a:pathLst>
                <a:path w="143" h="101">
                  <a:moveTo>
                    <a:pt x="143" y="24"/>
                  </a:moveTo>
                  <a:cubicBezTo>
                    <a:pt x="125" y="42"/>
                    <a:pt x="109" y="63"/>
                    <a:pt x="106" y="84"/>
                  </a:cubicBezTo>
                  <a:cubicBezTo>
                    <a:pt x="105" y="94"/>
                    <a:pt x="97" y="101"/>
                    <a:pt x="87" y="100"/>
                  </a:cubicBezTo>
                  <a:cubicBezTo>
                    <a:pt x="57" y="96"/>
                    <a:pt x="0" y="85"/>
                    <a:pt x="4" y="43"/>
                  </a:cubicBezTo>
                  <a:cubicBezTo>
                    <a:pt x="4" y="32"/>
                    <a:pt x="14" y="23"/>
                    <a:pt x="59" y="6"/>
                  </a:cubicBezTo>
                  <a:cubicBezTo>
                    <a:pt x="65" y="4"/>
                    <a:pt x="70" y="2"/>
                    <a:pt x="75" y="0"/>
                  </a:cubicBezTo>
                  <a:cubicBezTo>
                    <a:pt x="97" y="9"/>
                    <a:pt x="119" y="17"/>
                    <a:pt x="143" y="24"/>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77" name="Freeform 208">
              <a:extLst>
                <a:ext uri="{FF2B5EF4-FFF2-40B4-BE49-F238E27FC236}">
                  <a16:creationId xmlns:a16="http://schemas.microsoft.com/office/drawing/2014/main" id="{99A4B97C-64FA-48EE-9E97-8BE65A3E0CDC}"/>
                </a:ext>
              </a:extLst>
            </p:cNvPr>
            <p:cNvSpPr>
              <a:spLocks/>
            </p:cNvSpPr>
            <p:nvPr/>
          </p:nvSpPr>
          <p:spPr bwMode="auto">
            <a:xfrm>
              <a:off x="12395201" y="8320088"/>
              <a:ext cx="444500" cy="242888"/>
            </a:xfrm>
            <a:custGeom>
              <a:avLst/>
              <a:gdLst>
                <a:gd name="T0" fmla="*/ 140 w 140"/>
                <a:gd name="T1" fmla="*/ 6 h 76"/>
                <a:gd name="T2" fmla="*/ 87 w 140"/>
                <a:gd name="T3" fmla="*/ 64 h 76"/>
                <a:gd name="T4" fmla="*/ 24 w 140"/>
                <a:gd name="T5" fmla="*/ 76 h 76"/>
                <a:gd name="T6" fmla="*/ 6 w 140"/>
                <a:gd name="T7" fmla="*/ 49 h 76"/>
                <a:gd name="T8" fmla="*/ 27 w 140"/>
                <a:gd name="T9" fmla="*/ 0 h 76"/>
                <a:gd name="T10" fmla="*/ 140 w 140"/>
                <a:gd name="T11" fmla="*/ 6 h 76"/>
              </a:gdLst>
              <a:ahLst/>
              <a:cxnLst>
                <a:cxn ang="0">
                  <a:pos x="T0" y="T1"/>
                </a:cxn>
                <a:cxn ang="0">
                  <a:pos x="T2" y="T3"/>
                </a:cxn>
                <a:cxn ang="0">
                  <a:pos x="T4" y="T5"/>
                </a:cxn>
                <a:cxn ang="0">
                  <a:pos x="T6" y="T7"/>
                </a:cxn>
                <a:cxn ang="0">
                  <a:pos x="T8" y="T9"/>
                </a:cxn>
                <a:cxn ang="0">
                  <a:pos x="T10" y="T11"/>
                </a:cxn>
              </a:cxnLst>
              <a:rect l="0" t="0" r="r" b="b"/>
              <a:pathLst>
                <a:path w="140" h="76">
                  <a:moveTo>
                    <a:pt x="140" y="6"/>
                  </a:moveTo>
                  <a:cubicBezTo>
                    <a:pt x="133" y="31"/>
                    <a:pt x="114" y="52"/>
                    <a:pt x="87" y="64"/>
                  </a:cubicBezTo>
                  <a:cubicBezTo>
                    <a:pt x="65" y="73"/>
                    <a:pt x="44" y="76"/>
                    <a:pt x="24" y="76"/>
                  </a:cubicBezTo>
                  <a:cubicBezTo>
                    <a:pt x="9" y="76"/>
                    <a:pt x="0" y="62"/>
                    <a:pt x="6" y="49"/>
                  </a:cubicBezTo>
                  <a:cubicBezTo>
                    <a:pt x="27" y="0"/>
                    <a:pt x="27" y="0"/>
                    <a:pt x="27" y="0"/>
                  </a:cubicBezTo>
                  <a:cubicBezTo>
                    <a:pt x="64" y="6"/>
                    <a:pt x="102" y="9"/>
                    <a:pt x="140" y="6"/>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78" name="Group 77">
            <a:extLst>
              <a:ext uri="{FF2B5EF4-FFF2-40B4-BE49-F238E27FC236}">
                <a16:creationId xmlns:a16="http://schemas.microsoft.com/office/drawing/2014/main" id="{E194FB91-0480-4F3F-ACEF-735219E88B58}"/>
              </a:ext>
            </a:extLst>
          </p:cNvPr>
          <p:cNvGrpSpPr/>
          <p:nvPr/>
        </p:nvGrpSpPr>
        <p:grpSpPr>
          <a:xfrm>
            <a:off x="5865113" y="3793232"/>
            <a:ext cx="1856292" cy="1281701"/>
            <a:chOff x="10701338" y="8021638"/>
            <a:chExt cx="2846388" cy="1965326"/>
          </a:xfrm>
        </p:grpSpPr>
        <p:sp>
          <p:nvSpPr>
            <p:cNvPr id="79" name="Freeform 201">
              <a:extLst>
                <a:ext uri="{FF2B5EF4-FFF2-40B4-BE49-F238E27FC236}">
                  <a16:creationId xmlns:a16="http://schemas.microsoft.com/office/drawing/2014/main" id="{FE670AE4-8C81-4737-8C57-0A25DD8B4657}"/>
                </a:ext>
              </a:extLst>
            </p:cNvPr>
            <p:cNvSpPr>
              <a:spLocks/>
            </p:cNvSpPr>
            <p:nvPr/>
          </p:nvSpPr>
          <p:spPr bwMode="auto">
            <a:xfrm>
              <a:off x="10701338" y="8021638"/>
              <a:ext cx="2846388" cy="1965325"/>
            </a:xfrm>
            <a:custGeom>
              <a:avLst/>
              <a:gdLst>
                <a:gd name="T0" fmla="*/ 896 w 896"/>
                <a:gd name="T1" fmla="*/ 441 h 618"/>
                <a:gd name="T2" fmla="*/ 885 w 896"/>
                <a:gd name="T3" fmla="*/ 446 h 618"/>
                <a:gd name="T4" fmla="*/ 753 w 896"/>
                <a:gd name="T5" fmla="*/ 325 h 618"/>
                <a:gd name="T6" fmla="*/ 753 w 896"/>
                <a:gd name="T7" fmla="*/ 325 h 618"/>
                <a:gd name="T8" fmla="*/ 581 w 896"/>
                <a:gd name="T9" fmla="*/ 314 h 618"/>
                <a:gd name="T10" fmla="*/ 484 w 896"/>
                <a:gd name="T11" fmla="*/ 305 h 618"/>
                <a:gd name="T12" fmla="*/ 2 w 896"/>
                <a:gd name="T13" fmla="*/ 618 h 618"/>
                <a:gd name="T14" fmla="*/ 0 w 896"/>
                <a:gd name="T15" fmla="*/ 617 h 618"/>
                <a:gd name="T16" fmla="*/ 53 w 896"/>
                <a:gd name="T17" fmla="*/ 398 h 618"/>
                <a:gd name="T18" fmla="*/ 156 w 896"/>
                <a:gd name="T19" fmla="*/ 352 h 618"/>
                <a:gd name="T20" fmla="*/ 190 w 896"/>
                <a:gd name="T21" fmla="*/ 316 h 618"/>
                <a:gd name="T22" fmla="*/ 76 w 896"/>
                <a:gd name="T23" fmla="*/ 346 h 618"/>
                <a:gd name="T24" fmla="*/ 156 w 896"/>
                <a:gd name="T25" fmla="*/ 227 h 618"/>
                <a:gd name="T26" fmla="*/ 256 w 896"/>
                <a:gd name="T27" fmla="*/ 219 h 618"/>
                <a:gd name="T28" fmla="*/ 330 w 896"/>
                <a:gd name="T29" fmla="*/ 260 h 618"/>
                <a:gd name="T30" fmla="*/ 333 w 896"/>
                <a:gd name="T31" fmla="*/ 214 h 618"/>
                <a:gd name="T32" fmla="*/ 203 w 896"/>
                <a:gd name="T33" fmla="*/ 183 h 618"/>
                <a:gd name="T34" fmla="*/ 295 w 896"/>
                <a:gd name="T35" fmla="*/ 87 h 618"/>
                <a:gd name="T36" fmla="*/ 399 w 896"/>
                <a:gd name="T37" fmla="*/ 89 h 618"/>
                <a:gd name="T38" fmla="*/ 454 w 896"/>
                <a:gd name="T39" fmla="*/ 111 h 618"/>
                <a:gd name="T40" fmla="*/ 452 w 896"/>
                <a:gd name="T41" fmla="*/ 81 h 618"/>
                <a:gd name="T42" fmla="*/ 350 w 896"/>
                <a:gd name="T43" fmla="*/ 52 h 618"/>
                <a:gd name="T44" fmla="*/ 452 w 896"/>
                <a:gd name="T45" fmla="*/ 3 h 618"/>
                <a:gd name="T46" fmla="*/ 613 w 896"/>
                <a:gd name="T47" fmla="*/ 51 h 618"/>
                <a:gd name="T48" fmla="*/ 722 w 896"/>
                <a:gd name="T49" fmla="*/ 42 h 618"/>
                <a:gd name="T50" fmla="*/ 756 w 896"/>
                <a:gd name="T51" fmla="*/ 69 h 618"/>
                <a:gd name="T52" fmla="*/ 708 w 896"/>
                <a:gd name="T53" fmla="*/ 132 h 618"/>
                <a:gd name="T54" fmla="*/ 741 w 896"/>
                <a:gd name="T55" fmla="*/ 159 h 618"/>
                <a:gd name="T56" fmla="*/ 783 w 896"/>
                <a:gd name="T57" fmla="*/ 66 h 618"/>
                <a:gd name="T58" fmla="*/ 866 w 896"/>
                <a:gd name="T59" fmla="*/ 180 h 618"/>
                <a:gd name="T60" fmla="*/ 791 w 896"/>
                <a:gd name="T61" fmla="*/ 305 h 618"/>
                <a:gd name="T62" fmla="*/ 770 w 896"/>
                <a:gd name="T63" fmla="*/ 316 h 618"/>
                <a:gd name="T64" fmla="*/ 896 w 896"/>
                <a:gd name="T65" fmla="*/ 441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618">
                  <a:moveTo>
                    <a:pt x="896" y="441"/>
                  </a:moveTo>
                  <a:cubicBezTo>
                    <a:pt x="885" y="446"/>
                    <a:pt x="885" y="446"/>
                    <a:pt x="885" y="446"/>
                  </a:cubicBezTo>
                  <a:cubicBezTo>
                    <a:pt x="830" y="345"/>
                    <a:pt x="753" y="325"/>
                    <a:pt x="753" y="325"/>
                  </a:cubicBezTo>
                  <a:cubicBezTo>
                    <a:pt x="753" y="325"/>
                    <a:pt x="753" y="325"/>
                    <a:pt x="753" y="325"/>
                  </a:cubicBezTo>
                  <a:cubicBezTo>
                    <a:pt x="748" y="325"/>
                    <a:pt x="670" y="311"/>
                    <a:pt x="581" y="314"/>
                  </a:cubicBezTo>
                  <a:cubicBezTo>
                    <a:pt x="550" y="308"/>
                    <a:pt x="517" y="305"/>
                    <a:pt x="484" y="305"/>
                  </a:cubicBezTo>
                  <a:cubicBezTo>
                    <a:pt x="269" y="305"/>
                    <a:pt x="84" y="433"/>
                    <a:pt x="2" y="618"/>
                  </a:cubicBezTo>
                  <a:cubicBezTo>
                    <a:pt x="1" y="618"/>
                    <a:pt x="1" y="618"/>
                    <a:pt x="0" y="617"/>
                  </a:cubicBezTo>
                  <a:cubicBezTo>
                    <a:pt x="0" y="617"/>
                    <a:pt x="29" y="425"/>
                    <a:pt x="53" y="398"/>
                  </a:cubicBezTo>
                  <a:cubicBezTo>
                    <a:pt x="77" y="372"/>
                    <a:pt x="66" y="359"/>
                    <a:pt x="156" y="352"/>
                  </a:cubicBezTo>
                  <a:cubicBezTo>
                    <a:pt x="247" y="345"/>
                    <a:pt x="202" y="318"/>
                    <a:pt x="190" y="316"/>
                  </a:cubicBezTo>
                  <a:cubicBezTo>
                    <a:pt x="178" y="313"/>
                    <a:pt x="114" y="320"/>
                    <a:pt x="76" y="346"/>
                  </a:cubicBezTo>
                  <a:cubicBezTo>
                    <a:pt x="76" y="346"/>
                    <a:pt x="94" y="273"/>
                    <a:pt x="156" y="227"/>
                  </a:cubicBezTo>
                  <a:cubicBezTo>
                    <a:pt x="217" y="180"/>
                    <a:pt x="240" y="209"/>
                    <a:pt x="256" y="219"/>
                  </a:cubicBezTo>
                  <a:cubicBezTo>
                    <a:pt x="272" y="228"/>
                    <a:pt x="311" y="263"/>
                    <a:pt x="330" y="260"/>
                  </a:cubicBezTo>
                  <a:cubicBezTo>
                    <a:pt x="348" y="258"/>
                    <a:pt x="360" y="233"/>
                    <a:pt x="333" y="214"/>
                  </a:cubicBezTo>
                  <a:cubicBezTo>
                    <a:pt x="306" y="195"/>
                    <a:pt x="224" y="178"/>
                    <a:pt x="203" y="183"/>
                  </a:cubicBezTo>
                  <a:cubicBezTo>
                    <a:pt x="203" y="183"/>
                    <a:pt x="256" y="101"/>
                    <a:pt x="295" y="87"/>
                  </a:cubicBezTo>
                  <a:cubicBezTo>
                    <a:pt x="333" y="74"/>
                    <a:pt x="358" y="70"/>
                    <a:pt x="399" y="89"/>
                  </a:cubicBezTo>
                  <a:cubicBezTo>
                    <a:pt x="439" y="109"/>
                    <a:pt x="441" y="112"/>
                    <a:pt x="454" y="111"/>
                  </a:cubicBezTo>
                  <a:cubicBezTo>
                    <a:pt x="468" y="109"/>
                    <a:pt x="473" y="94"/>
                    <a:pt x="452" y="81"/>
                  </a:cubicBezTo>
                  <a:cubicBezTo>
                    <a:pt x="430" y="69"/>
                    <a:pt x="375" y="51"/>
                    <a:pt x="350" y="52"/>
                  </a:cubicBezTo>
                  <a:cubicBezTo>
                    <a:pt x="350" y="52"/>
                    <a:pt x="371" y="6"/>
                    <a:pt x="452" y="3"/>
                  </a:cubicBezTo>
                  <a:cubicBezTo>
                    <a:pt x="533" y="0"/>
                    <a:pt x="599" y="40"/>
                    <a:pt x="613" y="51"/>
                  </a:cubicBezTo>
                  <a:cubicBezTo>
                    <a:pt x="626" y="62"/>
                    <a:pt x="689" y="32"/>
                    <a:pt x="722" y="42"/>
                  </a:cubicBezTo>
                  <a:cubicBezTo>
                    <a:pt x="755" y="52"/>
                    <a:pt x="759" y="61"/>
                    <a:pt x="756" y="69"/>
                  </a:cubicBezTo>
                  <a:cubicBezTo>
                    <a:pt x="753" y="77"/>
                    <a:pt x="708" y="121"/>
                    <a:pt x="708" y="132"/>
                  </a:cubicBezTo>
                  <a:cubicBezTo>
                    <a:pt x="707" y="143"/>
                    <a:pt x="709" y="171"/>
                    <a:pt x="741" y="159"/>
                  </a:cubicBezTo>
                  <a:cubicBezTo>
                    <a:pt x="772" y="147"/>
                    <a:pt x="737" y="111"/>
                    <a:pt x="783" y="66"/>
                  </a:cubicBezTo>
                  <a:cubicBezTo>
                    <a:pt x="830" y="21"/>
                    <a:pt x="873" y="147"/>
                    <a:pt x="866" y="180"/>
                  </a:cubicBezTo>
                  <a:cubicBezTo>
                    <a:pt x="858" y="213"/>
                    <a:pt x="821" y="291"/>
                    <a:pt x="791" y="305"/>
                  </a:cubicBezTo>
                  <a:cubicBezTo>
                    <a:pt x="781" y="310"/>
                    <a:pt x="775" y="313"/>
                    <a:pt x="770" y="316"/>
                  </a:cubicBezTo>
                  <a:cubicBezTo>
                    <a:pt x="868" y="353"/>
                    <a:pt x="896" y="441"/>
                    <a:pt x="896" y="441"/>
                  </a:cubicBezTo>
                  <a:close/>
                </a:path>
              </a:pathLst>
            </a:custGeom>
            <a:solidFill>
              <a:srgbClr val="E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0" name="Freeform 202">
              <a:extLst>
                <a:ext uri="{FF2B5EF4-FFF2-40B4-BE49-F238E27FC236}">
                  <a16:creationId xmlns:a16="http://schemas.microsoft.com/office/drawing/2014/main" id="{0C661C0C-F572-432C-BF49-6A5C07999174}"/>
                </a:ext>
              </a:extLst>
            </p:cNvPr>
            <p:cNvSpPr>
              <a:spLocks/>
            </p:cNvSpPr>
            <p:nvPr/>
          </p:nvSpPr>
          <p:spPr bwMode="auto">
            <a:xfrm>
              <a:off x="10707688" y="8991601"/>
              <a:ext cx="1839913" cy="995363"/>
            </a:xfrm>
            <a:custGeom>
              <a:avLst/>
              <a:gdLst>
                <a:gd name="T0" fmla="*/ 579 w 579"/>
                <a:gd name="T1" fmla="*/ 9 h 313"/>
                <a:gd name="T2" fmla="*/ 442 w 579"/>
                <a:gd name="T3" fmla="*/ 32 h 313"/>
                <a:gd name="T4" fmla="*/ 229 w 579"/>
                <a:gd name="T5" fmla="*/ 164 h 313"/>
                <a:gd name="T6" fmla="*/ 151 w 579"/>
                <a:gd name="T7" fmla="*/ 263 h 313"/>
                <a:gd name="T8" fmla="*/ 145 w 579"/>
                <a:gd name="T9" fmla="*/ 266 h 313"/>
                <a:gd name="T10" fmla="*/ 194 w 579"/>
                <a:gd name="T11" fmla="*/ 176 h 313"/>
                <a:gd name="T12" fmla="*/ 135 w 579"/>
                <a:gd name="T13" fmla="*/ 271 h 313"/>
                <a:gd name="T14" fmla="*/ 0 w 579"/>
                <a:gd name="T15" fmla="*/ 313 h 313"/>
                <a:gd name="T16" fmla="*/ 482 w 579"/>
                <a:gd name="T17" fmla="*/ 0 h 313"/>
                <a:gd name="T18" fmla="*/ 579 w 579"/>
                <a:gd name="T19" fmla="*/ 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313">
                  <a:moveTo>
                    <a:pt x="579" y="9"/>
                  </a:moveTo>
                  <a:cubicBezTo>
                    <a:pt x="533" y="10"/>
                    <a:pt x="484" y="17"/>
                    <a:pt x="442" y="32"/>
                  </a:cubicBezTo>
                  <a:cubicBezTo>
                    <a:pt x="317" y="78"/>
                    <a:pt x="240" y="150"/>
                    <a:pt x="229" y="164"/>
                  </a:cubicBezTo>
                  <a:cubicBezTo>
                    <a:pt x="217" y="177"/>
                    <a:pt x="182" y="247"/>
                    <a:pt x="151" y="263"/>
                  </a:cubicBezTo>
                  <a:cubicBezTo>
                    <a:pt x="149" y="264"/>
                    <a:pt x="147" y="265"/>
                    <a:pt x="145" y="266"/>
                  </a:cubicBezTo>
                  <a:cubicBezTo>
                    <a:pt x="164" y="233"/>
                    <a:pt x="205" y="166"/>
                    <a:pt x="194" y="176"/>
                  </a:cubicBezTo>
                  <a:cubicBezTo>
                    <a:pt x="183" y="186"/>
                    <a:pt x="150" y="243"/>
                    <a:pt x="135" y="271"/>
                  </a:cubicBezTo>
                  <a:cubicBezTo>
                    <a:pt x="95" y="288"/>
                    <a:pt x="18" y="313"/>
                    <a:pt x="0" y="313"/>
                  </a:cubicBezTo>
                  <a:cubicBezTo>
                    <a:pt x="82" y="128"/>
                    <a:pt x="267" y="0"/>
                    <a:pt x="482" y="0"/>
                  </a:cubicBezTo>
                  <a:cubicBezTo>
                    <a:pt x="515" y="0"/>
                    <a:pt x="548" y="3"/>
                    <a:pt x="579" y="9"/>
                  </a:cubicBezTo>
                  <a:close/>
                </a:path>
              </a:pathLst>
            </a:custGeom>
            <a:solidFill>
              <a:srgbClr val="D55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81" name="Group 80">
            <a:extLst>
              <a:ext uri="{FF2B5EF4-FFF2-40B4-BE49-F238E27FC236}">
                <a16:creationId xmlns:a16="http://schemas.microsoft.com/office/drawing/2014/main" id="{B5A1648E-1E85-4235-8F0A-53725AF836C9}"/>
              </a:ext>
            </a:extLst>
          </p:cNvPr>
          <p:cNvGrpSpPr/>
          <p:nvPr/>
        </p:nvGrpSpPr>
        <p:grpSpPr>
          <a:xfrm>
            <a:off x="6964604" y="3102867"/>
            <a:ext cx="917276" cy="1363489"/>
            <a:chOff x="12350751" y="7454901"/>
            <a:chExt cx="1406525" cy="2090737"/>
          </a:xfrm>
        </p:grpSpPr>
        <p:sp>
          <p:nvSpPr>
            <p:cNvPr id="82" name="Freeform 209">
              <a:extLst>
                <a:ext uri="{FF2B5EF4-FFF2-40B4-BE49-F238E27FC236}">
                  <a16:creationId xmlns:a16="http://schemas.microsoft.com/office/drawing/2014/main" id="{E23059F1-8B90-4090-B750-E829B5A75F97}"/>
                </a:ext>
              </a:extLst>
            </p:cNvPr>
            <p:cNvSpPr>
              <a:spLocks/>
            </p:cNvSpPr>
            <p:nvPr/>
          </p:nvSpPr>
          <p:spPr bwMode="auto">
            <a:xfrm>
              <a:off x="12595226" y="7593013"/>
              <a:ext cx="1162050" cy="1952625"/>
            </a:xfrm>
            <a:custGeom>
              <a:avLst/>
              <a:gdLst>
                <a:gd name="T0" fmla="*/ 175 w 366"/>
                <a:gd name="T1" fmla="*/ 399 h 614"/>
                <a:gd name="T2" fmla="*/ 215 w 366"/>
                <a:gd name="T3" fmla="*/ 448 h 614"/>
                <a:gd name="T4" fmla="*/ 359 w 366"/>
                <a:gd name="T5" fmla="*/ 403 h 614"/>
                <a:gd name="T6" fmla="*/ 191 w 366"/>
                <a:gd name="T7" fmla="*/ 459 h 614"/>
                <a:gd name="T8" fmla="*/ 231 w 366"/>
                <a:gd name="T9" fmla="*/ 599 h 614"/>
                <a:gd name="T10" fmla="*/ 230 w 366"/>
                <a:gd name="T11" fmla="*/ 614 h 614"/>
                <a:gd name="T12" fmla="*/ 195 w 366"/>
                <a:gd name="T13" fmla="*/ 501 h 614"/>
                <a:gd name="T14" fmla="*/ 172 w 366"/>
                <a:gd name="T15" fmla="*/ 505 h 614"/>
                <a:gd name="T16" fmla="*/ 87 w 366"/>
                <a:gd name="T17" fmla="*/ 496 h 614"/>
                <a:gd name="T18" fmla="*/ 195 w 366"/>
                <a:gd name="T19" fmla="*/ 499 h 614"/>
                <a:gd name="T20" fmla="*/ 179 w 366"/>
                <a:gd name="T21" fmla="*/ 446 h 614"/>
                <a:gd name="T22" fmla="*/ 66 w 366"/>
                <a:gd name="T23" fmla="*/ 469 h 614"/>
                <a:gd name="T24" fmla="*/ 161 w 366"/>
                <a:gd name="T25" fmla="*/ 447 h 614"/>
                <a:gd name="T26" fmla="*/ 167 w 366"/>
                <a:gd name="T27" fmla="*/ 394 h 614"/>
                <a:gd name="T28" fmla="*/ 32 w 366"/>
                <a:gd name="T29" fmla="*/ 410 h 614"/>
                <a:gd name="T30" fmla="*/ 144 w 366"/>
                <a:gd name="T31" fmla="*/ 395 h 614"/>
                <a:gd name="T32" fmla="*/ 155 w 366"/>
                <a:gd name="T33" fmla="*/ 346 h 614"/>
                <a:gd name="T34" fmla="*/ 12 w 366"/>
                <a:gd name="T35" fmla="*/ 353 h 614"/>
                <a:gd name="T36" fmla="*/ 126 w 366"/>
                <a:gd name="T37" fmla="*/ 343 h 614"/>
                <a:gd name="T38" fmla="*/ 143 w 366"/>
                <a:gd name="T39" fmla="*/ 296 h 614"/>
                <a:gd name="T40" fmla="*/ 0 w 366"/>
                <a:gd name="T41" fmla="*/ 275 h 614"/>
                <a:gd name="T42" fmla="*/ 1 w 366"/>
                <a:gd name="T43" fmla="*/ 230 h 614"/>
                <a:gd name="T44" fmla="*/ 143 w 366"/>
                <a:gd name="T45" fmla="*/ 293 h 614"/>
                <a:gd name="T46" fmla="*/ 115 w 366"/>
                <a:gd name="T47" fmla="*/ 239 h 614"/>
                <a:gd name="T48" fmla="*/ 27 w 366"/>
                <a:gd name="T49" fmla="*/ 123 h 614"/>
                <a:gd name="T50" fmla="*/ 132 w 366"/>
                <a:gd name="T51" fmla="*/ 248 h 614"/>
                <a:gd name="T52" fmla="*/ 67 w 366"/>
                <a:gd name="T53" fmla="*/ 50 h 614"/>
                <a:gd name="T54" fmla="*/ 121 w 366"/>
                <a:gd name="T55" fmla="*/ 167 h 614"/>
                <a:gd name="T56" fmla="*/ 140 w 366"/>
                <a:gd name="T57" fmla="*/ 201 h 614"/>
                <a:gd name="T58" fmla="*/ 211 w 366"/>
                <a:gd name="T59" fmla="*/ 2 h 614"/>
                <a:gd name="T60" fmla="*/ 133 w 366"/>
                <a:gd name="T61" fmla="*/ 220 h 614"/>
                <a:gd name="T62" fmla="*/ 162 w 366"/>
                <a:gd name="T63" fmla="*/ 269 h 614"/>
                <a:gd name="T64" fmla="*/ 307 w 366"/>
                <a:gd name="T65" fmla="*/ 60 h 614"/>
                <a:gd name="T66" fmla="*/ 147 w 366"/>
                <a:gd name="T67" fmla="*/ 285 h 614"/>
                <a:gd name="T68" fmla="*/ 176 w 366"/>
                <a:gd name="T69" fmla="*/ 295 h 614"/>
                <a:gd name="T70" fmla="*/ 343 w 366"/>
                <a:gd name="T71" fmla="*/ 180 h 614"/>
                <a:gd name="T72" fmla="*/ 155 w 366"/>
                <a:gd name="T73" fmla="*/ 316 h 614"/>
                <a:gd name="T74" fmla="*/ 185 w 366"/>
                <a:gd name="T75" fmla="*/ 348 h 614"/>
                <a:gd name="T76" fmla="*/ 344 w 366"/>
                <a:gd name="T77" fmla="*/ 277 h 614"/>
                <a:gd name="T78" fmla="*/ 165 w 366"/>
                <a:gd name="T79" fmla="*/ 360 h 614"/>
                <a:gd name="T80" fmla="*/ 193 w 366"/>
                <a:gd name="T81" fmla="*/ 390 h 614"/>
                <a:gd name="T82" fmla="*/ 365 w 366"/>
                <a:gd name="T83" fmla="*/ 35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614">
                  <a:moveTo>
                    <a:pt x="195" y="392"/>
                  </a:moveTo>
                  <a:cubicBezTo>
                    <a:pt x="189" y="395"/>
                    <a:pt x="182" y="397"/>
                    <a:pt x="175" y="399"/>
                  </a:cubicBezTo>
                  <a:cubicBezTo>
                    <a:pt x="180" y="418"/>
                    <a:pt x="185" y="438"/>
                    <a:pt x="190" y="457"/>
                  </a:cubicBezTo>
                  <a:cubicBezTo>
                    <a:pt x="199" y="455"/>
                    <a:pt x="208" y="452"/>
                    <a:pt x="215" y="448"/>
                  </a:cubicBezTo>
                  <a:cubicBezTo>
                    <a:pt x="257" y="404"/>
                    <a:pt x="340" y="402"/>
                    <a:pt x="358" y="401"/>
                  </a:cubicBezTo>
                  <a:cubicBezTo>
                    <a:pt x="359" y="401"/>
                    <a:pt x="360" y="402"/>
                    <a:pt x="359" y="403"/>
                  </a:cubicBezTo>
                  <a:cubicBezTo>
                    <a:pt x="294" y="465"/>
                    <a:pt x="229" y="454"/>
                    <a:pt x="216" y="451"/>
                  </a:cubicBezTo>
                  <a:cubicBezTo>
                    <a:pt x="208" y="454"/>
                    <a:pt x="200" y="457"/>
                    <a:pt x="191" y="459"/>
                  </a:cubicBezTo>
                  <a:cubicBezTo>
                    <a:pt x="191" y="459"/>
                    <a:pt x="191" y="459"/>
                    <a:pt x="190" y="459"/>
                  </a:cubicBezTo>
                  <a:cubicBezTo>
                    <a:pt x="204" y="509"/>
                    <a:pt x="218" y="558"/>
                    <a:pt x="231" y="599"/>
                  </a:cubicBezTo>
                  <a:cubicBezTo>
                    <a:pt x="233" y="603"/>
                    <a:pt x="234" y="608"/>
                    <a:pt x="236" y="612"/>
                  </a:cubicBezTo>
                  <a:cubicBezTo>
                    <a:pt x="230" y="614"/>
                    <a:pt x="230" y="614"/>
                    <a:pt x="230" y="614"/>
                  </a:cubicBezTo>
                  <a:cubicBezTo>
                    <a:pt x="228" y="608"/>
                    <a:pt x="226" y="602"/>
                    <a:pt x="223" y="595"/>
                  </a:cubicBezTo>
                  <a:cubicBezTo>
                    <a:pt x="214" y="567"/>
                    <a:pt x="205" y="535"/>
                    <a:pt x="195" y="501"/>
                  </a:cubicBezTo>
                  <a:cubicBezTo>
                    <a:pt x="195" y="502"/>
                    <a:pt x="194" y="502"/>
                    <a:pt x="193" y="502"/>
                  </a:cubicBezTo>
                  <a:cubicBezTo>
                    <a:pt x="186" y="504"/>
                    <a:pt x="178" y="505"/>
                    <a:pt x="172" y="505"/>
                  </a:cubicBezTo>
                  <a:cubicBezTo>
                    <a:pt x="166" y="510"/>
                    <a:pt x="146" y="522"/>
                    <a:pt x="117" y="527"/>
                  </a:cubicBezTo>
                  <a:cubicBezTo>
                    <a:pt x="106" y="517"/>
                    <a:pt x="96" y="507"/>
                    <a:pt x="87" y="496"/>
                  </a:cubicBezTo>
                  <a:cubicBezTo>
                    <a:pt x="115" y="491"/>
                    <a:pt x="147" y="490"/>
                    <a:pt x="173" y="503"/>
                  </a:cubicBezTo>
                  <a:cubicBezTo>
                    <a:pt x="179" y="502"/>
                    <a:pt x="187" y="501"/>
                    <a:pt x="195" y="499"/>
                  </a:cubicBezTo>
                  <a:cubicBezTo>
                    <a:pt x="190" y="481"/>
                    <a:pt x="185" y="464"/>
                    <a:pt x="180" y="446"/>
                  </a:cubicBezTo>
                  <a:cubicBezTo>
                    <a:pt x="180" y="446"/>
                    <a:pt x="180" y="446"/>
                    <a:pt x="179" y="446"/>
                  </a:cubicBezTo>
                  <a:cubicBezTo>
                    <a:pt x="172" y="448"/>
                    <a:pt x="165" y="449"/>
                    <a:pt x="159" y="450"/>
                  </a:cubicBezTo>
                  <a:cubicBezTo>
                    <a:pt x="149" y="456"/>
                    <a:pt x="114" y="473"/>
                    <a:pt x="66" y="469"/>
                  </a:cubicBezTo>
                  <a:cubicBezTo>
                    <a:pt x="59" y="458"/>
                    <a:pt x="52" y="448"/>
                    <a:pt x="46" y="436"/>
                  </a:cubicBezTo>
                  <a:cubicBezTo>
                    <a:pt x="80" y="430"/>
                    <a:pt x="127" y="428"/>
                    <a:pt x="161" y="447"/>
                  </a:cubicBezTo>
                  <a:cubicBezTo>
                    <a:pt x="166" y="446"/>
                    <a:pt x="173" y="445"/>
                    <a:pt x="180" y="443"/>
                  </a:cubicBezTo>
                  <a:cubicBezTo>
                    <a:pt x="175" y="427"/>
                    <a:pt x="171" y="410"/>
                    <a:pt x="167" y="394"/>
                  </a:cubicBezTo>
                  <a:cubicBezTo>
                    <a:pt x="157" y="396"/>
                    <a:pt x="148" y="397"/>
                    <a:pt x="141" y="397"/>
                  </a:cubicBezTo>
                  <a:cubicBezTo>
                    <a:pt x="129" y="403"/>
                    <a:pt x="87" y="420"/>
                    <a:pt x="32" y="410"/>
                  </a:cubicBezTo>
                  <a:cubicBezTo>
                    <a:pt x="28" y="400"/>
                    <a:pt x="23" y="389"/>
                    <a:pt x="20" y="378"/>
                  </a:cubicBezTo>
                  <a:cubicBezTo>
                    <a:pt x="58" y="374"/>
                    <a:pt x="109" y="374"/>
                    <a:pt x="144" y="395"/>
                  </a:cubicBezTo>
                  <a:cubicBezTo>
                    <a:pt x="150" y="394"/>
                    <a:pt x="158" y="393"/>
                    <a:pt x="166" y="391"/>
                  </a:cubicBezTo>
                  <a:cubicBezTo>
                    <a:pt x="163" y="376"/>
                    <a:pt x="159" y="361"/>
                    <a:pt x="155" y="346"/>
                  </a:cubicBezTo>
                  <a:cubicBezTo>
                    <a:pt x="146" y="347"/>
                    <a:pt x="137" y="347"/>
                    <a:pt x="129" y="346"/>
                  </a:cubicBezTo>
                  <a:cubicBezTo>
                    <a:pt x="123" y="349"/>
                    <a:pt x="74" y="368"/>
                    <a:pt x="12" y="353"/>
                  </a:cubicBezTo>
                  <a:cubicBezTo>
                    <a:pt x="9" y="342"/>
                    <a:pt x="7" y="331"/>
                    <a:pt x="5" y="319"/>
                  </a:cubicBezTo>
                  <a:cubicBezTo>
                    <a:pt x="43" y="317"/>
                    <a:pt x="93" y="321"/>
                    <a:pt x="126" y="343"/>
                  </a:cubicBezTo>
                  <a:cubicBezTo>
                    <a:pt x="134" y="344"/>
                    <a:pt x="144" y="345"/>
                    <a:pt x="155" y="344"/>
                  </a:cubicBezTo>
                  <a:cubicBezTo>
                    <a:pt x="151" y="327"/>
                    <a:pt x="147" y="311"/>
                    <a:pt x="143" y="296"/>
                  </a:cubicBezTo>
                  <a:cubicBezTo>
                    <a:pt x="137" y="296"/>
                    <a:pt x="130" y="296"/>
                    <a:pt x="125" y="295"/>
                  </a:cubicBezTo>
                  <a:cubicBezTo>
                    <a:pt x="107" y="298"/>
                    <a:pt x="57" y="300"/>
                    <a:pt x="0" y="275"/>
                  </a:cubicBezTo>
                  <a:cubicBezTo>
                    <a:pt x="0" y="270"/>
                    <a:pt x="0" y="265"/>
                    <a:pt x="0" y="260"/>
                  </a:cubicBezTo>
                  <a:cubicBezTo>
                    <a:pt x="0" y="250"/>
                    <a:pt x="0" y="240"/>
                    <a:pt x="1" y="230"/>
                  </a:cubicBezTo>
                  <a:cubicBezTo>
                    <a:pt x="47" y="240"/>
                    <a:pt x="100" y="258"/>
                    <a:pt x="131" y="293"/>
                  </a:cubicBezTo>
                  <a:cubicBezTo>
                    <a:pt x="135" y="293"/>
                    <a:pt x="139" y="294"/>
                    <a:pt x="143" y="293"/>
                  </a:cubicBezTo>
                  <a:cubicBezTo>
                    <a:pt x="139" y="278"/>
                    <a:pt x="136" y="264"/>
                    <a:pt x="133" y="251"/>
                  </a:cubicBezTo>
                  <a:cubicBezTo>
                    <a:pt x="126" y="247"/>
                    <a:pt x="120" y="243"/>
                    <a:pt x="115" y="239"/>
                  </a:cubicBezTo>
                  <a:cubicBezTo>
                    <a:pt x="103" y="237"/>
                    <a:pt x="53" y="224"/>
                    <a:pt x="13" y="163"/>
                  </a:cubicBezTo>
                  <a:cubicBezTo>
                    <a:pt x="17" y="149"/>
                    <a:pt x="21" y="136"/>
                    <a:pt x="27" y="123"/>
                  </a:cubicBezTo>
                  <a:cubicBezTo>
                    <a:pt x="60" y="148"/>
                    <a:pt x="103" y="186"/>
                    <a:pt x="117" y="237"/>
                  </a:cubicBezTo>
                  <a:cubicBezTo>
                    <a:pt x="121" y="241"/>
                    <a:pt x="126" y="244"/>
                    <a:pt x="132" y="248"/>
                  </a:cubicBezTo>
                  <a:cubicBezTo>
                    <a:pt x="124" y="210"/>
                    <a:pt x="118" y="182"/>
                    <a:pt x="115" y="170"/>
                  </a:cubicBezTo>
                  <a:cubicBezTo>
                    <a:pt x="104" y="156"/>
                    <a:pt x="74" y="113"/>
                    <a:pt x="67" y="50"/>
                  </a:cubicBezTo>
                  <a:cubicBezTo>
                    <a:pt x="77" y="36"/>
                    <a:pt x="88" y="22"/>
                    <a:pt x="100" y="10"/>
                  </a:cubicBezTo>
                  <a:cubicBezTo>
                    <a:pt x="117" y="54"/>
                    <a:pt x="134" y="117"/>
                    <a:pt x="121" y="167"/>
                  </a:cubicBezTo>
                  <a:cubicBezTo>
                    <a:pt x="123" y="175"/>
                    <a:pt x="127" y="193"/>
                    <a:pt x="132" y="216"/>
                  </a:cubicBezTo>
                  <a:cubicBezTo>
                    <a:pt x="135" y="211"/>
                    <a:pt x="138" y="206"/>
                    <a:pt x="140" y="201"/>
                  </a:cubicBezTo>
                  <a:cubicBezTo>
                    <a:pt x="128" y="120"/>
                    <a:pt x="194" y="21"/>
                    <a:pt x="208" y="2"/>
                  </a:cubicBezTo>
                  <a:cubicBezTo>
                    <a:pt x="209" y="0"/>
                    <a:pt x="211" y="1"/>
                    <a:pt x="211" y="2"/>
                  </a:cubicBezTo>
                  <a:cubicBezTo>
                    <a:pt x="224" y="127"/>
                    <a:pt x="153" y="194"/>
                    <a:pt x="142" y="203"/>
                  </a:cubicBezTo>
                  <a:cubicBezTo>
                    <a:pt x="140" y="208"/>
                    <a:pt x="137" y="214"/>
                    <a:pt x="133" y="220"/>
                  </a:cubicBezTo>
                  <a:cubicBezTo>
                    <a:pt x="137" y="238"/>
                    <a:pt x="141" y="259"/>
                    <a:pt x="147" y="282"/>
                  </a:cubicBezTo>
                  <a:cubicBezTo>
                    <a:pt x="153" y="278"/>
                    <a:pt x="158" y="273"/>
                    <a:pt x="162" y="269"/>
                  </a:cubicBezTo>
                  <a:cubicBezTo>
                    <a:pt x="172" y="187"/>
                    <a:pt x="285" y="74"/>
                    <a:pt x="304" y="58"/>
                  </a:cubicBezTo>
                  <a:cubicBezTo>
                    <a:pt x="305" y="58"/>
                    <a:pt x="307" y="59"/>
                    <a:pt x="307" y="60"/>
                  </a:cubicBezTo>
                  <a:cubicBezTo>
                    <a:pt x="286" y="179"/>
                    <a:pt x="187" y="254"/>
                    <a:pt x="166" y="269"/>
                  </a:cubicBezTo>
                  <a:cubicBezTo>
                    <a:pt x="161" y="274"/>
                    <a:pt x="155" y="280"/>
                    <a:pt x="147" y="285"/>
                  </a:cubicBezTo>
                  <a:cubicBezTo>
                    <a:pt x="150" y="294"/>
                    <a:pt x="152" y="303"/>
                    <a:pt x="154" y="313"/>
                  </a:cubicBezTo>
                  <a:cubicBezTo>
                    <a:pt x="162" y="307"/>
                    <a:pt x="170" y="301"/>
                    <a:pt x="176" y="295"/>
                  </a:cubicBezTo>
                  <a:cubicBezTo>
                    <a:pt x="213" y="222"/>
                    <a:pt x="318" y="185"/>
                    <a:pt x="341" y="177"/>
                  </a:cubicBezTo>
                  <a:cubicBezTo>
                    <a:pt x="342" y="177"/>
                    <a:pt x="343" y="178"/>
                    <a:pt x="343" y="180"/>
                  </a:cubicBezTo>
                  <a:cubicBezTo>
                    <a:pt x="281" y="291"/>
                    <a:pt x="187" y="299"/>
                    <a:pt x="175" y="299"/>
                  </a:cubicBezTo>
                  <a:cubicBezTo>
                    <a:pt x="169" y="305"/>
                    <a:pt x="162" y="311"/>
                    <a:pt x="155" y="316"/>
                  </a:cubicBezTo>
                  <a:cubicBezTo>
                    <a:pt x="158" y="329"/>
                    <a:pt x="161" y="343"/>
                    <a:pt x="165" y="358"/>
                  </a:cubicBezTo>
                  <a:cubicBezTo>
                    <a:pt x="172" y="355"/>
                    <a:pt x="179" y="352"/>
                    <a:pt x="185" y="348"/>
                  </a:cubicBezTo>
                  <a:cubicBezTo>
                    <a:pt x="227" y="292"/>
                    <a:pt x="323" y="278"/>
                    <a:pt x="343" y="275"/>
                  </a:cubicBezTo>
                  <a:cubicBezTo>
                    <a:pt x="344" y="275"/>
                    <a:pt x="345" y="276"/>
                    <a:pt x="344" y="277"/>
                  </a:cubicBezTo>
                  <a:cubicBezTo>
                    <a:pt x="278" y="357"/>
                    <a:pt x="202" y="352"/>
                    <a:pt x="187" y="350"/>
                  </a:cubicBezTo>
                  <a:cubicBezTo>
                    <a:pt x="180" y="354"/>
                    <a:pt x="173" y="358"/>
                    <a:pt x="165" y="360"/>
                  </a:cubicBezTo>
                  <a:cubicBezTo>
                    <a:pt x="168" y="372"/>
                    <a:pt x="171" y="384"/>
                    <a:pt x="174" y="396"/>
                  </a:cubicBezTo>
                  <a:cubicBezTo>
                    <a:pt x="181" y="395"/>
                    <a:pt x="187" y="393"/>
                    <a:pt x="193" y="390"/>
                  </a:cubicBezTo>
                  <a:cubicBezTo>
                    <a:pt x="245" y="343"/>
                    <a:pt x="343" y="350"/>
                    <a:pt x="364" y="352"/>
                  </a:cubicBezTo>
                  <a:cubicBezTo>
                    <a:pt x="365" y="352"/>
                    <a:pt x="366" y="354"/>
                    <a:pt x="365" y="354"/>
                  </a:cubicBezTo>
                  <a:cubicBezTo>
                    <a:pt x="284" y="417"/>
                    <a:pt x="211" y="397"/>
                    <a:pt x="195" y="392"/>
                  </a:cubicBezTo>
                  <a:close/>
                </a:path>
              </a:pathLst>
            </a:custGeom>
            <a:solidFill>
              <a:srgbClr val="ACB2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3" name="Freeform 210">
              <a:extLst>
                <a:ext uri="{FF2B5EF4-FFF2-40B4-BE49-F238E27FC236}">
                  <a16:creationId xmlns:a16="http://schemas.microsoft.com/office/drawing/2014/main" id="{B4E4B5A2-33F5-44CD-8193-1C855CAFEA52}"/>
                </a:ext>
              </a:extLst>
            </p:cNvPr>
            <p:cNvSpPr>
              <a:spLocks/>
            </p:cNvSpPr>
            <p:nvPr/>
          </p:nvSpPr>
          <p:spPr bwMode="auto">
            <a:xfrm>
              <a:off x="12538076" y="7897813"/>
              <a:ext cx="142875" cy="212725"/>
            </a:xfrm>
            <a:custGeom>
              <a:avLst/>
              <a:gdLst>
                <a:gd name="T0" fmla="*/ 0 w 45"/>
                <a:gd name="T1" fmla="*/ 3 h 67"/>
                <a:gd name="T2" fmla="*/ 3 w 45"/>
                <a:gd name="T3" fmla="*/ 1 h 67"/>
                <a:gd name="T4" fmla="*/ 45 w 45"/>
                <a:gd name="T5" fmla="*/ 27 h 67"/>
                <a:gd name="T6" fmla="*/ 31 w 45"/>
                <a:gd name="T7" fmla="*/ 67 h 67"/>
                <a:gd name="T8" fmla="*/ 0 w 45"/>
                <a:gd name="T9" fmla="*/ 3 h 67"/>
              </a:gdLst>
              <a:ahLst/>
              <a:cxnLst>
                <a:cxn ang="0">
                  <a:pos x="T0" y="T1"/>
                </a:cxn>
                <a:cxn ang="0">
                  <a:pos x="T2" y="T3"/>
                </a:cxn>
                <a:cxn ang="0">
                  <a:pos x="T4" y="T5"/>
                </a:cxn>
                <a:cxn ang="0">
                  <a:pos x="T6" y="T7"/>
                </a:cxn>
                <a:cxn ang="0">
                  <a:pos x="T8" y="T9"/>
                </a:cxn>
              </a:cxnLst>
              <a:rect l="0" t="0" r="r" b="b"/>
              <a:pathLst>
                <a:path w="45" h="67">
                  <a:moveTo>
                    <a:pt x="0" y="3"/>
                  </a:moveTo>
                  <a:cubicBezTo>
                    <a:pt x="0" y="2"/>
                    <a:pt x="1" y="0"/>
                    <a:pt x="3" y="1"/>
                  </a:cubicBezTo>
                  <a:cubicBezTo>
                    <a:pt x="10" y="5"/>
                    <a:pt x="26" y="14"/>
                    <a:pt x="45" y="27"/>
                  </a:cubicBezTo>
                  <a:cubicBezTo>
                    <a:pt x="39" y="40"/>
                    <a:pt x="35" y="53"/>
                    <a:pt x="31" y="67"/>
                  </a:cubicBezTo>
                  <a:cubicBezTo>
                    <a:pt x="20" y="50"/>
                    <a:pt x="9" y="29"/>
                    <a:pt x="0" y="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4" name="Freeform 211">
              <a:extLst>
                <a:ext uri="{FF2B5EF4-FFF2-40B4-BE49-F238E27FC236}">
                  <a16:creationId xmlns:a16="http://schemas.microsoft.com/office/drawing/2014/main" id="{82B24D42-2289-4840-BF01-CCBBEF048354}"/>
                </a:ext>
              </a:extLst>
            </p:cNvPr>
            <p:cNvSpPr>
              <a:spLocks/>
            </p:cNvSpPr>
            <p:nvPr/>
          </p:nvSpPr>
          <p:spPr bwMode="auto">
            <a:xfrm>
              <a:off x="12499976" y="8794751"/>
              <a:ext cx="196850" cy="101600"/>
            </a:xfrm>
            <a:custGeom>
              <a:avLst/>
              <a:gdLst>
                <a:gd name="T0" fmla="*/ 62 w 62"/>
                <a:gd name="T1" fmla="*/ 32 h 32"/>
                <a:gd name="T2" fmla="*/ 2 w 62"/>
                <a:gd name="T3" fmla="*/ 11 h 32"/>
                <a:gd name="T4" fmla="*/ 2 w 62"/>
                <a:gd name="T5" fmla="*/ 8 h 32"/>
                <a:gd name="T6" fmla="*/ 50 w 62"/>
                <a:gd name="T7" fmla="*/ 0 h 32"/>
                <a:gd name="T8" fmla="*/ 62 w 62"/>
                <a:gd name="T9" fmla="*/ 32 h 32"/>
              </a:gdLst>
              <a:ahLst/>
              <a:cxnLst>
                <a:cxn ang="0">
                  <a:pos x="T0" y="T1"/>
                </a:cxn>
                <a:cxn ang="0">
                  <a:pos x="T2" y="T3"/>
                </a:cxn>
                <a:cxn ang="0">
                  <a:pos x="T4" y="T5"/>
                </a:cxn>
                <a:cxn ang="0">
                  <a:pos x="T6" y="T7"/>
                </a:cxn>
                <a:cxn ang="0">
                  <a:pos x="T8" y="T9"/>
                </a:cxn>
              </a:cxnLst>
              <a:rect l="0" t="0" r="r" b="b"/>
              <a:pathLst>
                <a:path w="62" h="32">
                  <a:moveTo>
                    <a:pt x="62" y="32"/>
                  </a:moveTo>
                  <a:cubicBezTo>
                    <a:pt x="43" y="29"/>
                    <a:pt x="23" y="22"/>
                    <a:pt x="2" y="11"/>
                  </a:cubicBezTo>
                  <a:cubicBezTo>
                    <a:pt x="0" y="10"/>
                    <a:pt x="1" y="9"/>
                    <a:pt x="2" y="8"/>
                  </a:cubicBezTo>
                  <a:cubicBezTo>
                    <a:pt x="10" y="6"/>
                    <a:pt x="27" y="3"/>
                    <a:pt x="50" y="0"/>
                  </a:cubicBezTo>
                  <a:cubicBezTo>
                    <a:pt x="53" y="11"/>
                    <a:pt x="58" y="22"/>
                    <a:pt x="62" y="32"/>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5" name="Freeform 212">
              <a:extLst>
                <a:ext uri="{FF2B5EF4-FFF2-40B4-BE49-F238E27FC236}">
                  <a16:creationId xmlns:a16="http://schemas.microsoft.com/office/drawing/2014/main" id="{221022D4-32FE-456B-B243-12F6A66E845D}"/>
                </a:ext>
              </a:extLst>
            </p:cNvPr>
            <p:cNvSpPr>
              <a:spLocks/>
            </p:cNvSpPr>
            <p:nvPr/>
          </p:nvSpPr>
          <p:spPr bwMode="auto">
            <a:xfrm>
              <a:off x="12674601" y="9169401"/>
              <a:ext cx="292100" cy="111125"/>
            </a:xfrm>
            <a:custGeom>
              <a:avLst/>
              <a:gdLst>
                <a:gd name="T0" fmla="*/ 92 w 92"/>
                <a:gd name="T1" fmla="*/ 31 h 35"/>
                <a:gd name="T2" fmla="*/ 1 w 92"/>
                <a:gd name="T3" fmla="*/ 20 h 35"/>
                <a:gd name="T4" fmla="*/ 1 w 92"/>
                <a:gd name="T5" fmla="*/ 17 h 35"/>
                <a:gd name="T6" fmla="*/ 62 w 92"/>
                <a:gd name="T7" fmla="*/ 0 h 35"/>
                <a:gd name="T8" fmla="*/ 92 w 92"/>
                <a:gd name="T9" fmla="*/ 31 h 35"/>
              </a:gdLst>
              <a:ahLst/>
              <a:cxnLst>
                <a:cxn ang="0">
                  <a:pos x="T0" y="T1"/>
                </a:cxn>
                <a:cxn ang="0">
                  <a:pos x="T2" y="T3"/>
                </a:cxn>
                <a:cxn ang="0">
                  <a:pos x="T4" y="T5"/>
                </a:cxn>
                <a:cxn ang="0">
                  <a:pos x="T6" y="T7"/>
                </a:cxn>
                <a:cxn ang="0">
                  <a:pos x="T8" y="T9"/>
                </a:cxn>
              </a:cxnLst>
              <a:rect l="0" t="0" r="r" b="b"/>
              <a:pathLst>
                <a:path w="92" h="35">
                  <a:moveTo>
                    <a:pt x="92" y="31"/>
                  </a:moveTo>
                  <a:cubicBezTo>
                    <a:pt x="68" y="35"/>
                    <a:pt x="38" y="34"/>
                    <a:pt x="1" y="20"/>
                  </a:cubicBezTo>
                  <a:cubicBezTo>
                    <a:pt x="0" y="19"/>
                    <a:pt x="0" y="17"/>
                    <a:pt x="1" y="17"/>
                  </a:cubicBezTo>
                  <a:cubicBezTo>
                    <a:pt x="10" y="13"/>
                    <a:pt x="34" y="4"/>
                    <a:pt x="62" y="0"/>
                  </a:cubicBezTo>
                  <a:cubicBezTo>
                    <a:pt x="71" y="11"/>
                    <a:pt x="81" y="21"/>
                    <a:pt x="92" y="31"/>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6" name="Freeform 213">
              <a:extLst>
                <a:ext uri="{FF2B5EF4-FFF2-40B4-BE49-F238E27FC236}">
                  <a16:creationId xmlns:a16="http://schemas.microsoft.com/office/drawing/2014/main" id="{9511BA98-9CD6-4571-81E2-06A676A64BEE}"/>
                </a:ext>
              </a:extLst>
            </p:cNvPr>
            <p:cNvSpPr>
              <a:spLocks/>
            </p:cNvSpPr>
            <p:nvPr/>
          </p:nvSpPr>
          <p:spPr bwMode="auto">
            <a:xfrm>
              <a:off x="12598401" y="8978901"/>
              <a:ext cx="206375" cy="104775"/>
            </a:xfrm>
            <a:custGeom>
              <a:avLst/>
              <a:gdLst>
                <a:gd name="T0" fmla="*/ 65 w 65"/>
                <a:gd name="T1" fmla="*/ 33 h 33"/>
                <a:gd name="T2" fmla="*/ 1 w 65"/>
                <a:gd name="T3" fmla="*/ 14 h 33"/>
                <a:gd name="T4" fmla="*/ 1 w 65"/>
                <a:gd name="T5" fmla="*/ 11 h 33"/>
                <a:gd name="T6" fmla="*/ 45 w 65"/>
                <a:gd name="T7" fmla="*/ 0 h 33"/>
                <a:gd name="T8" fmla="*/ 65 w 65"/>
                <a:gd name="T9" fmla="*/ 33 h 33"/>
              </a:gdLst>
              <a:ahLst/>
              <a:cxnLst>
                <a:cxn ang="0">
                  <a:pos x="T0" y="T1"/>
                </a:cxn>
                <a:cxn ang="0">
                  <a:pos x="T2" y="T3"/>
                </a:cxn>
                <a:cxn ang="0">
                  <a:pos x="T4" y="T5"/>
                </a:cxn>
                <a:cxn ang="0">
                  <a:pos x="T6" y="T7"/>
                </a:cxn>
                <a:cxn ang="0">
                  <a:pos x="T8" y="T9"/>
                </a:cxn>
              </a:cxnLst>
              <a:rect l="0" t="0" r="r" b="b"/>
              <a:pathLst>
                <a:path w="65" h="33">
                  <a:moveTo>
                    <a:pt x="65" y="33"/>
                  </a:moveTo>
                  <a:cubicBezTo>
                    <a:pt x="45" y="31"/>
                    <a:pt x="24" y="25"/>
                    <a:pt x="1" y="14"/>
                  </a:cubicBezTo>
                  <a:cubicBezTo>
                    <a:pt x="0" y="13"/>
                    <a:pt x="0" y="11"/>
                    <a:pt x="1" y="11"/>
                  </a:cubicBezTo>
                  <a:cubicBezTo>
                    <a:pt x="8" y="9"/>
                    <a:pt x="24" y="4"/>
                    <a:pt x="45" y="0"/>
                  </a:cubicBezTo>
                  <a:cubicBezTo>
                    <a:pt x="51" y="12"/>
                    <a:pt x="58" y="22"/>
                    <a:pt x="65" y="3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7" name="Freeform 214">
              <a:extLst>
                <a:ext uri="{FF2B5EF4-FFF2-40B4-BE49-F238E27FC236}">
                  <a16:creationId xmlns:a16="http://schemas.microsoft.com/office/drawing/2014/main" id="{DAE3B45C-7D69-4F8E-81C1-20DA4B6730C0}"/>
                </a:ext>
              </a:extLst>
            </p:cNvPr>
            <p:cNvSpPr>
              <a:spLocks/>
            </p:cNvSpPr>
            <p:nvPr/>
          </p:nvSpPr>
          <p:spPr bwMode="auto">
            <a:xfrm>
              <a:off x="12798426" y="7454901"/>
              <a:ext cx="114300" cy="296863"/>
            </a:xfrm>
            <a:custGeom>
              <a:avLst/>
              <a:gdLst>
                <a:gd name="T0" fmla="*/ 3 w 36"/>
                <a:gd name="T1" fmla="*/ 93 h 93"/>
                <a:gd name="T2" fmla="*/ 9 w 36"/>
                <a:gd name="T3" fmla="*/ 2 h 93"/>
                <a:gd name="T4" fmla="*/ 12 w 36"/>
                <a:gd name="T5" fmla="*/ 1 h 93"/>
                <a:gd name="T6" fmla="*/ 36 w 36"/>
                <a:gd name="T7" fmla="*/ 53 h 93"/>
                <a:gd name="T8" fmla="*/ 3 w 36"/>
                <a:gd name="T9" fmla="*/ 93 h 93"/>
              </a:gdLst>
              <a:ahLst/>
              <a:cxnLst>
                <a:cxn ang="0">
                  <a:pos x="T0" y="T1"/>
                </a:cxn>
                <a:cxn ang="0">
                  <a:pos x="T2" y="T3"/>
                </a:cxn>
                <a:cxn ang="0">
                  <a:pos x="T4" y="T5"/>
                </a:cxn>
                <a:cxn ang="0">
                  <a:pos x="T6" y="T7"/>
                </a:cxn>
                <a:cxn ang="0">
                  <a:pos x="T8" y="T9"/>
                </a:cxn>
              </a:cxnLst>
              <a:rect l="0" t="0" r="r" b="b"/>
              <a:pathLst>
                <a:path w="36" h="93">
                  <a:moveTo>
                    <a:pt x="3" y="93"/>
                  </a:moveTo>
                  <a:cubicBezTo>
                    <a:pt x="0" y="66"/>
                    <a:pt x="1" y="35"/>
                    <a:pt x="9" y="2"/>
                  </a:cubicBezTo>
                  <a:cubicBezTo>
                    <a:pt x="10" y="0"/>
                    <a:pt x="12" y="0"/>
                    <a:pt x="12" y="1"/>
                  </a:cubicBezTo>
                  <a:cubicBezTo>
                    <a:pt x="16" y="9"/>
                    <a:pt x="26" y="28"/>
                    <a:pt x="36" y="53"/>
                  </a:cubicBezTo>
                  <a:cubicBezTo>
                    <a:pt x="24" y="65"/>
                    <a:pt x="13" y="79"/>
                    <a:pt x="3" y="93"/>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8" name="Freeform 215">
              <a:extLst>
                <a:ext uri="{FF2B5EF4-FFF2-40B4-BE49-F238E27FC236}">
                  <a16:creationId xmlns:a16="http://schemas.microsoft.com/office/drawing/2014/main" id="{0C0683DD-3D0A-4FB9-9203-125F673F29DF}"/>
                </a:ext>
              </a:extLst>
            </p:cNvPr>
            <p:cNvSpPr>
              <a:spLocks/>
            </p:cNvSpPr>
            <p:nvPr/>
          </p:nvSpPr>
          <p:spPr bwMode="auto">
            <a:xfrm>
              <a:off x="12350751" y="8288338"/>
              <a:ext cx="247650" cy="177800"/>
            </a:xfrm>
            <a:custGeom>
              <a:avLst/>
              <a:gdLst>
                <a:gd name="T0" fmla="*/ 77 w 78"/>
                <a:gd name="T1" fmla="*/ 56 h 56"/>
                <a:gd name="T2" fmla="*/ 1 w 78"/>
                <a:gd name="T3" fmla="*/ 2 h 56"/>
                <a:gd name="T4" fmla="*/ 2 w 78"/>
                <a:gd name="T5" fmla="*/ 0 h 56"/>
                <a:gd name="T6" fmla="*/ 78 w 78"/>
                <a:gd name="T7" fmla="*/ 11 h 56"/>
                <a:gd name="T8" fmla="*/ 77 w 78"/>
                <a:gd name="T9" fmla="*/ 41 h 56"/>
                <a:gd name="T10" fmla="*/ 77 w 78"/>
                <a:gd name="T11" fmla="*/ 56 h 56"/>
              </a:gdLst>
              <a:ahLst/>
              <a:cxnLst>
                <a:cxn ang="0">
                  <a:pos x="T0" y="T1"/>
                </a:cxn>
                <a:cxn ang="0">
                  <a:pos x="T2" y="T3"/>
                </a:cxn>
                <a:cxn ang="0">
                  <a:pos x="T4" y="T5"/>
                </a:cxn>
                <a:cxn ang="0">
                  <a:pos x="T6" y="T7"/>
                </a:cxn>
                <a:cxn ang="0">
                  <a:pos x="T8" y="T9"/>
                </a:cxn>
                <a:cxn ang="0">
                  <a:pos x="T10" y="T11"/>
                </a:cxn>
              </a:cxnLst>
              <a:rect l="0" t="0" r="r" b="b"/>
              <a:pathLst>
                <a:path w="78" h="56">
                  <a:moveTo>
                    <a:pt x="77" y="56"/>
                  </a:moveTo>
                  <a:cubicBezTo>
                    <a:pt x="52" y="45"/>
                    <a:pt x="26" y="28"/>
                    <a:pt x="1" y="2"/>
                  </a:cubicBezTo>
                  <a:cubicBezTo>
                    <a:pt x="0" y="1"/>
                    <a:pt x="1" y="0"/>
                    <a:pt x="2" y="0"/>
                  </a:cubicBezTo>
                  <a:cubicBezTo>
                    <a:pt x="13" y="0"/>
                    <a:pt x="43" y="3"/>
                    <a:pt x="78" y="11"/>
                  </a:cubicBezTo>
                  <a:cubicBezTo>
                    <a:pt x="77" y="21"/>
                    <a:pt x="77" y="31"/>
                    <a:pt x="77" y="41"/>
                  </a:cubicBezTo>
                  <a:cubicBezTo>
                    <a:pt x="77" y="46"/>
                    <a:pt x="77" y="51"/>
                    <a:pt x="77" y="56"/>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89" name="Freeform 216">
              <a:extLst>
                <a:ext uri="{FF2B5EF4-FFF2-40B4-BE49-F238E27FC236}">
                  <a16:creationId xmlns:a16="http://schemas.microsoft.com/office/drawing/2014/main" id="{9792A5D4-2176-4A1F-AFC7-4E045EA5EE3C}"/>
                </a:ext>
              </a:extLst>
            </p:cNvPr>
            <p:cNvSpPr>
              <a:spLocks/>
            </p:cNvSpPr>
            <p:nvPr/>
          </p:nvSpPr>
          <p:spPr bwMode="auto">
            <a:xfrm>
              <a:off x="12433301" y="8607426"/>
              <a:ext cx="200025" cy="107950"/>
            </a:xfrm>
            <a:custGeom>
              <a:avLst/>
              <a:gdLst>
                <a:gd name="T0" fmla="*/ 63 w 63"/>
                <a:gd name="T1" fmla="*/ 34 h 34"/>
                <a:gd name="T2" fmla="*/ 1 w 63"/>
                <a:gd name="T3" fmla="*/ 9 h 34"/>
                <a:gd name="T4" fmla="*/ 2 w 63"/>
                <a:gd name="T5" fmla="*/ 6 h 34"/>
                <a:gd name="T6" fmla="*/ 56 w 63"/>
                <a:gd name="T7" fmla="*/ 0 h 34"/>
                <a:gd name="T8" fmla="*/ 63 w 63"/>
                <a:gd name="T9" fmla="*/ 34 h 34"/>
              </a:gdLst>
              <a:ahLst/>
              <a:cxnLst>
                <a:cxn ang="0">
                  <a:pos x="T0" y="T1"/>
                </a:cxn>
                <a:cxn ang="0">
                  <a:pos x="T2" y="T3"/>
                </a:cxn>
                <a:cxn ang="0">
                  <a:pos x="T4" y="T5"/>
                </a:cxn>
                <a:cxn ang="0">
                  <a:pos x="T6" y="T7"/>
                </a:cxn>
                <a:cxn ang="0">
                  <a:pos x="T8" y="T9"/>
                </a:cxn>
              </a:cxnLst>
              <a:rect l="0" t="0" r="r" b="b"/>
              <a:pathLst>
                <a:path w="63" h="34">
                  <a:moveTo>
                    <a:pt x="63" y="34"/>
                  </a:moveTo>
                  <a:cubicBezTo>
                    <a:pt x="44" y="30"/>
                    <a:pt x="23" y="22"/>
                    <a:pt x="1" y="9"/>
                  </a:cubicBezTo>
                  <a:cubicBezTo>
                    <a:pt x="0" y="8"/>
                    <a:pt x="0" y="6"/>
                    <a:pt x="2" y="6"/>
                  </a:cubicBezTo>
                  <a:cubicBezTo>
                    <a:pt x="10" y="4"/>
                    <a:pt x="31" y="1"/>
                    <a:pt x="56" y="0"/>
                  </a:cubicBezTo>
                  <a:cubicBezTo>
                    <a:pt x="58" y="12"/>
                    <a:pt x="60" y="23"/>
                    <a:pt x="63" y="34"/>
                  </a:cubicBezTo>
                  <a:close/>
                </a:path>
              </a:pathLst>
            </a:custGeom>
            <a:solidFill>
              <a:srgbClr val="828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90" name="Group 89">
            <a:extLst>
              <a:ext uri="{FF2B5EF4-FFF2-40B4-BE49-F238E27FC236}">
                <a16:creationId xmlns:a16="http://schemas.microsoft.com/office/drawing/2014/main" id="{EEA1AC60-20B5-4FED-B159-0B144C353DE0}"/>
              </a:ext>
            </a:extLst>
          </p:cNvPr>
          <p:cNvGrpSpPr/>
          <p:nvPr/>
        </p:nvGrpSpPr>
        <p:grpSpPr>
          <a:xfrm>
            <a:off x="8789585" y="1583414"/>
            <a:ext cx="1907021" cy="3320206"/>
            <a:chOff x="15813088" y="4310063"/>
            <a:chExt cx="2924175" cy="5091113"/>
          </a:xfrm>
        </p:grpSpPr>
        <p:sp>
          <p:nvSpPr>
            <p:cNvPr id="91" name="Freeform 217">
              <a:extLst>
                <a:ext uri="{FF2B5EF4-FFF2-40B4-BE49-F238E27FC236}">
                  <a16:creationId xmlns:a16="http://schemas.microsoft.com/office/drawing/2014/main" id="{5517F037-66D9-4886-85A8-1E639B253913}"/>
                </a:ext>
              </a:extLst>
            </p:cNvPr>
            <p:cNvSpPr>
              <a:spLocks/>
            </p:cNvSpPr>
            <p:nvPr/>
          </p:nvSpPr>
          <p:spPr bwMode="auto">
            <a:xfrm>
              <a:off x="15813088" y="4310063"/>
              <a:ext cx="2924175" cy="5091113"/>
            </a:xfrm>
            <a:custGeom>
              <a:avLst/>
              <a:gdLst>
                <a:gd name="T0" fmla="*/ 901 w 920"/>
                <a:gd name="T1" fmla="*/ 584 h 1601"/>
                <a:gd name="T2" fmla="*/ 722 w 920"/>
                <a:gd name="T3" fmla="*/ 786 h 1601"/>
                <a:gd name="T4" fmla="*/ 694 w 920"/>
                <a:gd name="T5" fmla="*/ 814 h 1601"/>
                <a:gd name="T6" fmla="*/ 847 w 920"/>
                <a:gd name="T7" fmla="*/ 816 h 1601"/>
                <a:gd name="T8" fmla="*/ 611 w 920"/>
                <a:gd name="T9" fmla="*/ 979 h 1601"/>
                <a:gd name="T10" fmla="*/ 494 w 920"/>
                <a:gd name="T11" fmla="*/ 950 h 1601"/>
                <a:gd name="T12" fmla="*/ 605 w 920"/>
                <a:gd name="T13" fmla="*/ 990 h 1601"/>
                <a:gd name="T14" fmla="*/ 713 w 920"/>
                <a:gd name="T15" fmla="*/ 1027 h 1601"/>
                <a:gd name="T16" fmla="*/ 570 w 920"/>
                <a:gd name="T17" fmla="*/ 1048 h 1601"/>
                <a:gd name="T18" fmla="*/ 443 w 920"/>
                <a:gd name="T19" fmla="*/ 1020 h 1601"/>
                <a:gd name="T20" fmla="*/ 555 w 920"/>
                <a:gd name="T21" fmla="*/ 1071 h 1601"/>
                <a:gd name="T22" fmla="*/ 578 w 920"/>
                <a:gd name="T23" fmla="*/ 1236 h 1601"/>
                <a:gd name="T24" fmla="*/ 539 w 920"/>
                <a:gd name="T25" fmla="*/ 1277 h 1601"/>
                <a:gd name="T26" fmla="*/ 540 w 920"/>
                <a:gd name="T27" fmla="*/ 1322 h 1601"/>
                <a:gd name="T28" fmla="*/ 496 w 920"/>
                <a:gd name="T29" fmla="*/ 1404 h 1601"/>
                <a:gd name="T30" fmla="*/ 148 w 920"/>
                <a:gd name="T31" fmla="*/ 1550 h 1601"/>
                <a:gd name="T32" fmla="*/ 102 w 920"/>
                <a:gd name="T33" fmla="*/ 1590 h 1601"/>
                <a:gd name="T34" fmla="*/ 135 w 920"/>
                <a:gd name="T35" fmla="*/ 1491 h 1601"/>
                <a:gd name="T36" fmla="*/ 117 w 920"/>
                <a:gd name="T37" fmla="*/ 1444 h 1601"/>
                <a:gd name="T38" fmla="*/ 152 w 920"/>
                <a:gd name="T39" fmla="*/ 1255 h 1601"/>
                <a:gd name="T40" fmla="*/ 193 w 920"/>
                <a:gd name="T41" fmla="*/ 1250 h 1601"/>
                <a:gd name="T42" fmla="*/ 38 w 920"/>
                <a:gd name="T43" fmla="*/ 1063 h 1601"/>
                <a:gd name="T44" fmla="*/ 66 w 920"/>
                <a:gd name="T45" fmla="*/ 973 h 1601"/>
                <a:gd name="T46" fmla="*/ 190 w 920"/>
                <a:gd name="T47" fmla="*/ 1074 h 1601"/>
                <a:gd name="T48" fmla="*/ 72 w 920"/>
                <a:gd name="T49" fmla="*/ 960 h 1601"/>
                <a:gd name="T50" fmla="*/ 201 w 920"/>
                <a:gd name="T51" fmla="*/ 1019 h 1601"/>
                <a:gd name="T52" fmla="*/ 237 w 920"/>
                <a:gd name="T53" fmla="*/ 1024 h 1601"/>
                <a:gd name="T54" fmla="*/ 154 w 920"/>
                <a:gd name="T55" fmla="*/ 809 h 1601"/>
                <a:gd name="T56" fmla="*/ 319 w 920"/>
                <a:gd name="T57" fmla="*/ 870 h 1601"/>
                <a:gd name="T58" fmla="*/ 350 w 920"/>
                <a:gd name="T59" fmla="*/ 887 h 1601"/>
                <a:gd name="T60" fmla="*/ 316 w 920"/>
                <a:gd name="T61" fmla="*/ 561 h 1601"/>
                <a:gd name="T62" fmla="*/ 426 w 920"/>
                <a:gd name="T63" fmla="*/ 661 h 1601"/>
                <a:gd name="T64" fmla="*/ 425 w 920"/>
                <a:gd name="T65" fmla="*/ 309 h 1601"/>
                <a:gd name="T66" fmla="*/ 525 w 920"/>
                <a:gd name="T67" fmla="*/ 396 h 1601"/>
                <a:gd name="T68" fmla="*/ 444 w 920"/>
                <a:gd name="T69" fmla="*/ 278 h 1601"/>
                <a:gd name="T70" fmla="*/ 549 w 920"/>
                <a:gd name="T71" fmla="*/ 303 h 1601"/>
                <a:gd name="T72" fmla="*/ 523 w 920"/>
                <a:gd name="T73" fmla="*/ 192 h 1601"/>
                <a:gd name="T74" fmla="*/ 719 w 920"/>
                <a:gd name="T75" fmla="*/ 0 h 1601"/>
                <a:gd name="T76" fmla="*/ 906 w 920"/>
                <a:gd name="T77" fmla="*/ 292 h 1601"/>
                <a:gd name="T78" fmla="*/ 823 w 920"/>
                <a:gd name="T79" fmla="*/ 365 h 1601"/>
                <a:gd name="T80" fmla="*/ 811 w 920"/>
                <a:gd name="T81" fmla="*/ 387 h 1601"/>
                <a:gd name="T82" fmla="*/ 914 w 920"/>
                <a:gd name="T83" fmla="*/ 344 h 1601"/>
                <a:gd name="T84" fmla="*/ 918 w 920"/>
                <a:gd name="T85" fmla="*/ 385 h 1601"/>
                <a:gd name="T86" fmla="*/ 826 w 920"/>
                <a:gd name="T87" fmla="*/ 445 h 1601"/>
                <a:gd name="T88" fmla="*/ 783 w 920"/>
                <a:gd name="T89" fmla="*/ 479 h 1601"/>
                <a:gd name="T90" fmla="*/ 920 w 920"/>
                <a:gd name="T91" fmla="*/ 433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0" h="1601">
                  <a:moveTo>
                    <a:pt x="920" y="433"/>
                  </a:moveTo>
                  <a:cubicBezTo>
                    <a:pt x="919" y="484"/>
                    <a:pt x="909" y="536"/>
                    <a:pt x="901" y="584"/>
                  </a:cubicBezTo>
                  <a:cubicBezTo>
                    <a:pt x="892" y="640"/>
                    <a:pt x="884" y="696"/>
                    <a:pt x="869" y="751"/>
                  </a:cubicBezTo>
                  <a:cubicBezTo>
                    <a:pt x="853" y="762"/>
                    <a:pt x="796" y="798"/>
                    <a:pt x="722" y="786"/>
                  </a:cubicBezTo>
                  <a:cubicBezTo>
                    <a:pt x="712" y="785"/>
                    <a:pt x="701" y="782"/>
                    <a:pt x="690" y="779"/>
                  </a:cubicBezTo>
                  <a:cubicBezTo>
                    <a:pt x="587" y="745"/>
                    <a:pt x="659" y="809"/>
                    <a:pt x="694" y="814"/>
                  </a:cubicBezTo>
                  <a:cubicBezTo>
                    <a:pt x="697" y="815"/>
                    <a:pt x="702" y="815"/>
                    <a:pt x="706" y="815"/>
                  </a:cubicBezTo>
                  <a:cubicBezTo>
                    <a:pt x="744" y="816"/>
                    <a:pt x="819" y="801"/>
                    <a:pt x="847" y="816"/>
                  </a:cubicBezTo>
                  <a:cubicBezTo>
                    <a:pt x="819" y="883"/>
                    <a:pt x="777" y="943"/>
                    <a:pt x="733" y="1001"/>
                  </a:cubicBezTo>
                  <a:cubicBezTo>
                    <a:pt x="717" y="999"/>
                    <a:pt x="664" y="990"/>
                    <a:pt x="611" y="979"/>
                  </a:cubicBezTo>
                  <a:cubicBezTo>
                    <a:pt x="576" y="971"/>
                    <a:pt x="540" y="962"/>
                    <a:pt x="514" y="953"/>
                  </a:cubicBezTo>
                  <a:cubicBezTo>
                    <a:pt x="507" y="950"/>
                    <a:pt x="499" y="949"/>
                    <a:pt x="494" y="950"/>
                  </a:cubicBezTo>
                  <a:cubicBezTo>
                    <a:pt x="487" y="951"/>
                    <a:pt x="488" y="957"/>
                    <a:pt x="543" y="973"/>
                  </a:cubicBezTo>
                  <a:cubicBezTo>
                    <a:pt x="563" y="979"/>
                    <a:pt x="584" y="985"/>
                    <a:pt x="605" y="990"/>
                  </a:cubicBezTo>
                  <a:cubicBezTo>
                    <a:pt x="652" y="1001"/>
                    <a:pt x="697" y="1009"/>
                    <a:pt x="723" y="1014"/>
                  </a:cubicBezTo>
                  <a:cubicBezTo>
                    <a:pt x="720" y="1018"/>
                    <a:pt x="716" y="1023"/>
                    <a:pt x="713" y="1027"/>
                  </a:cubicBezTo>
                  <a:cubicBezTo>
                    <a:pt x="704" y="1038"/>
                    <a:pt x="696" y="1049"/>
                    <a:pt x="688" y="1060"/>
                  </a:cubicBezTo>
                  <a:cubicBezTo>
                    <a:pt x="660" y="1059"/>
                    <a:pt x="614" y="1055"/>
                    <a:pt x="570" y="1048"/>
                  </a:cubicBezTo>
                  <a:cubicBezTo>
                    <a:pt x="530" y="1042"/>
                    <a:pt x="492" y="1033"/>
                    <a:pt x="466" y="1021"/>
                  </a:cubicBezTo>
                  <a:cubicBezTo>
                    <a:pt x="459" y="1017"/>
                    <a:pt x="450" y="1017"/>
                    <a:pt x="443" y="1020"/>
                  </a:cubicBezTo>
                  <a:cubicBezTo>
                    <a:pt x="432" y="1025"/>
                    <a:pt x="430" y="1035"/>
                    <a:pt x="488" y="1054"/>
                  </a:cubicBezTo>
                  <a:cubicBezTo>
                    <a:pt x="509" y="1061"/>
                    <a:pt x="532" y="1067"/>
                    <a:pt x="555" y="1071"/>
                  </a:cubicBezTo>
                  <a:cubicBezTo>
                    <a:pt x="597" y="1079"/>
                    <a:pt x="638" y="1084"/>
                    <a:pt x="668" y="1087"/>
                  </a:cubicBezTo>
                  <a:cubicBezTo>
                    <a:pt x="634" y="1134"/>
                    <a:pt x="604" y="1183"/>
                    <a:pt x="578" y="1236"/>
                  </a:cubicBezTo>
                  <a:cubicBezTo>
                    <a:pt x="570" y="1252"/>
                    <a:pt x="563" y="1268"/>
                    <a:pt x="556" y="1284"/>
                  </a:cubicBezTo>
                  <a:cubicBezTo>
                    <a:pt x="550" y="1282"/>
                    <a:pt x="544" y="1280"/>
                    <a:pt x="539" y="1277"/>
                  </a:cubicBezTo>
                  <a:cubicBezTo>
                    <a:pt x="510" y="1266"/>
                    <a:pt x="480" y="1260"/>
                    <a:pt x="460" y="1264"/>
                  </a:cubicBezTo>
                  <a:cubicBezTo>
                    <a:pt x="438" y="1268"/>
                    <a:pt x="435" y="1282"/>
                    <a:pt x="540" y="1322"/>
                  </a:cubicBezTo>
                  <a:cubicBezTo>
                    <a:pt x="538" y="1325"/>
                    <a:pt x="537" y="1328"/>
                    <a:pt x="535" y="1332"/>
                  </a:cubicBezTo>
                  <a:cubicBezTo>
                    <a:pt x="525" y="1356"/>
                    <a:pt x="516" y="1385"/>
                    <a:pt x="496" y="1404"/>
                  </a:cubicBezTo>
                  <a:cubicBezTo>
                    <a:pt x="466" y="1434"/>
                    <a:pt x="328" y="1550"/>
                    <a:pt x="185" y="1488"/>
                  </a:cubicBezTo>
                  <a:cubicBezTo>
                    <a:pt x="168" y="1504"/>
                    <a:pt x="156" y="1528"/>
                    <a:pt x="148" y="1550"/>
                  </a:cubicBezTo>
                  <a:cubicBezTo>
                    <a:pt x="137" y="1577"/>
                    <a:pt x="133" y="1601"/>
                    <a:pt x="133" y="1601"/>
                  </a:cubicBezTo>
                  <a:cubicBezTo>
                    <a:pt x="102" y="1590"/>
                    <a:pt x="102" y="1590"/>
                    <a:pt x="102" y="1590"/>
                  </a:cubicBezTo>
                  <a:cubicBezTo>
                    <a:pt x="126" y="1563"/>
                    <a:pt x="134" y="1535"/>
                    <a:pt x="135" y="1511"/>
                  </a:cubicBezTo>
                  <a:cubicBezTo>
                    <a:pt x="136" y="1504"/>
                    <a:pt x="136" y="1497"/>
                    <a:pt x="135" y="1491"/>
                  </a:cubicBezTo>
                  <a:cubicBezTo>
                    <a:pt x="133" y="1467"/>
                    <a:pt x="125" y="1451"/>
                    <a:pt x="125" y="1451"/>
                  </a:cubicBezTo>
                  <a:cubicBezTo>
                    <a:pt x="122" y="1449"/>
                    <a:pt x="120" y="1447"/>
                    <a:pt x="117" y="1444"/>
                  </a:cubicBezTo>
                  <a:cubicBezTo>
                    <a:pt x="0" y="1340"/>
                    <a:pt x="0" y="1243"/>
                    <a:pt x="17" y="1158"/>
                  </a:cubicBezTo>
                  <a:cubicBezTo>
                    <a:pt x="52" y="1181"/>
                    <a:pt x="101" y="1229"/>
                    <a:pt x="152" y="1255"/>
                  </a:cubicBezTo>
                  <a:cubicBezTo>
                    <a:pt x="203" y="1282"/>
                    <a:pt x="214" y="1269"/>
                    <a:pt x="210" y="1263"/>
                  </a:cubicBezTo>
                  <a:cubicBezTo>
                    <a:pt x="207" y="1258"/>
                    <a:pt x="200" y="1254"/>
                    <a:pt x="193" y="1250"/>
                  </a:cubicBezTo>
                  <a:cubicBezTo>
                    <a:pt x="141" y="1227"/>
                    <a:pt x="58" y="1170"/>
                    <a:pt x="20" y="1143"/>
                  </a:cubicBezTo>
                  <a:cubicBezTo>
                    <a:pt x="26" y="1115"/>
                    <a:pt x="33" y="1088"/>
                    <a:pt x="38" y="1063"/>
                  </a:cubicBezTo>
                  <a:cubicBezTo>
                    <a:pt x="38" y="1062"/>
                    <a:pt x="38" y="1062"/>
                    <a:pt x="38" y="1061"/>
                  </a:cubicBezTo>
                  <a:cubicBezTo>
                    <a:pt x="44" y="1031"/>
                    <a:pt x="54" y="1002"/>
                    <a:pt x="66" y="973"/>
                  </a:cubicBezTo>
                  <a:cubicBezTo>
                    <a:pt x="90" y="997"/>
                    <a:pt x="118" y="1023"/>
                    <a:pt x="144" y="1046"/>
                  </a:cubicBezTo>
                  <a:cubicBezTo>
                    <a:pt x="188" y="1083"/>
                    <a:pt x="193" y="1081"/>
                    <a:pt x="190" y="1074"/>
                  </a:cubicBezTo>
                  <a:cubicBezTo>
                    <a:pt x="188" y="1069"/>
                    <a:pt x="183" y="1064"/>
                    <a:pt x="177" y="1059"/>
                  </a:cubicBezTo>
                  <a:cubicBezTo>
                    <a:pt x="146" y="1036"/>
                    <a:pt x="105" y="995"/>
                    <a:pt x="72" y="960"/>
                  </a:cubicBezTo>
                  <a:cubicBezTo>
                    <a:pt x="82" y="936"/>
                    <a:pt x="95" y="912"/>
                    <a:pt x="108" y="889"/>
                  </a:cubicBezTo>
                  <a:cubicBezTo>
                    <a:pt x="130" y="926"/>
                    <a:pt x="164" y="981"/>
                    <a:pt x="201" y="1019"/>
                  </a:cubicBezTo>
                  <a:cubicBezTo>
                    <a:pt x="239" y="1060"/>
                    <a:pt x="247" y="1054"/>
                    <a:pt x="246" y="1043"/>
                  </a:cubicBezTo>
                  <a:cubicBezTo>
                    <a:pt x="246" y="1036"/>
                    <a:pt x="242" y="1029"/>
                    <a:pt x="237" y="1024"/>
                  </a:cubicBezTo>
                  <a:cubicBezTo>
                    <a:pt x="197" y="992"/>
                    <a:pt x="147" y="908"/>
                    <a:pt x="122" y="863"/>
                  </a:cubicBezTo>
                  <a:cubicBezTo>
                    <a:pt x="133" y="845"/>
                    <a:pt x="144" y="826"/>
                    <a:pt x="154" y="809"/>
                  </a:cubicBezTo>
                  <a:cubicBezTo>
                    <a:pt x="170" y="780"/>
                    <a:pt x="188" y="752"/>
                    <a:pt x="207" y="725"/>
                  </a:cubicBezTo>
                  <a:cubicBezTo>
                    <a:pt x="229" y="757"/>
                    <a:pt x="275" y="820"/>
                    <a:pt x="319" y="870"/>
                  </a:cubicBezTo>
                  <a:cubicBezTo>
                    <a:pt x="358" y="913"/>
                    <a:pt x="363" y="911"/>
                    <a:pt x="361" y="904"/>
                  </a:cubicBezTo>
                  <a:cubicBezTo>
                    <a:pt x="360" y="899"/>
                    <a:pt x="356" y="892"/>
                    <a:pt x="350" y="887"/>
                  </a:cubicBezTo>
                  <a:cubicBezTo>
                    <a:pt x="304" y="842"/>
                    <a:pt x="234" y="741"/>
                    <a:pt x="216" y="712"/>
                  </a:cubicBezTo>
                  <a:cubicBezTo>
                    <a:pt x="250" y="663"/>
                    <a:pt x="285" y="613"/>
                    <a:pt x="316" y="561"/>
                  </a:cubicBezTo>
                  <a:cubicBezTo>
                    <a:pt x="344" y="587"/>
                    <a:pt x="375" y="658"/>
                    <a:pt x="395" y="679"/>
                  </a:cubicBezTo>
                  <a:cubicBezTo>
                    <a:pt x="420" y="705"/>
                    <a:pt x="513" y="726"/>
                    <a:pt x="426" y="661"/>
                  </a:cubicBezTo>
                  <a:cubicBezTo>
                    <a:pt x="356" y="609"/>
                    <a:pt x="347" y="532"/>
                    <a:pt x="346" y="504"/>
                  </a:cubicBezTo>
                  <a:cubicBezTo>
                    <a:pt x="376" y="441"/>
                    <a:pt x="393" y="371"/>
                    <a:pt x="425" y="309"/>
                  </a:cubicBezTo>
                  <a:cubicBezTo>
                    <a:pt x="450" y="330"/>
                    <a:pt x="481" y="377"/>
                    <a:pt x="495" y="391"/>
                  </a:cubicBezTo>
                  <a:cubicBezTo>
                    <a:pt x="512" y="408"/>
                    <a:pt x="584" y="439"/>
                    <a:pt x="525" y="396"/>
                  </a:cubicBezTo>
                  <a:cubicBezTo>
                    <a:pt x="482" y="365"/>
                    <a:pt x="456" y="309"/>
                    <a:pt x="444" y="278"/>
                  </a:cubicBezTo>
                  <a:cubicBezTo>
                    <a:pt x="444" y="278"/>
                    <a:pt x="444" y="278"/>
                    <a:pt x="444" y="278"/>
                  </a:cubicBezTo>
                  <a:cubicBezTo>
                    <a:pt x="457" y="260"/>
                    <a:pt x="475" y="239"/>
                    <a:pt x="497" y="217"/>
                  </a:cubicBezTo>
                  <a:cubicBezTo>
                    <a:pt x="516" y="234"/>
                    <a:pt x="536" y="287"/>
                    <a:pt x="549" y="303"/>
                  </a:cubicBezTo>
                  <a:cubicBezTo>
                    <a:pt x="565" y="322"/>
                    <a:pt x="635" y="358"/>
                    <a:pt x="579" y="311"/>
                  </a:cubicBezTo>
                  <a:cubicBezTo>
                    <a:pt x="539" y="277"/>
                    <a:pt x="526" y="222"/>
                    <a:pt x="523" y="192"/>
                  </a:cubicBezTo>
                  <a:cubicBezTo>
                    <a:pt x="556" y="161"/>
                    <a:pt x="594" y="131"/>
                    <a:pt x="627" y="111"/>
                  </a:cubicBezTo>
                  <a:cubicBezTo>
                    <a:pt x="697" y="69"/>
                    <a:pt x="719" y="0"/>
                    <a:pt x="719" y="0"/>
                  </a:cubicBezTo>
                  <a:cubicBezTo>
                    <a:pt x="740" y="23"/>
                    <a:pt x="800" y="72"/>
                    <a:pt x="854" y="156"/>
                  </a:cubicBezTo>
                  <a:cubicBezTo>
                    <a:pt x="885" y="206"/>
                    <a:pt x="899" y="249"/>
                    <a:pt x="906" y="292"/>
                  </a:cubicBezTo>
                  <a:cubicBezTo>
                    <a:pt x="906" y="292"/>
                    <a:pt x="906" y="292"/>
                    <a:pt x="906" y="292"/>
                  </a:cubicBezTo>
                  <a:cubicBezTo>
                    <a:pt x="905" y="294"/>
                    <a:pt x="872" y="341"/>
                    <a:pt x="823" y="365"/>
                  </a:cubicBezTo>
                  <a:cubicBezTo>
                    <a:pt x="810" y="371"/>
                    <a:pt x="797" y="375"/>
                    <a:pt x="782" y="377"/>
                  </a:cubicBezTo>
                  <a:cubicBezTo>
                    <a:pt x="709" y="387"/>
                    <a:pt x="788" y="394"/>
                    <a:pt x="811" y="387"/>
                  </a:cubicBezTo>
                  <a:cubicBezTo>
                    <a:pt x="815" y="386"/>
                    <a:pt x="819" y="384"/>
                    <a:pt x="824" y="381"/>
                  </a:cubicBezTo>
                  <a:cubicBezTo>
                    <a:pt x="852" y="367"/>
                    <a:pt x="897" y="334"/>
                    <a:pt x="914" y="344"/>
                  </a:cubicBezTo>
                  <a:cubicBezTo>
                    <a:pt x="914" y="344"/>
                    <a:pt x="914" y="344"/>
                    <a:pt x="914" y="344"/>
                  </a:cubicBezTo>
                  <a:cubicBezTo>
                    <a:pt x="915" y="357"/>
                    <a:pt x="917" y="371"/>
                    <a:pt x="918" y="385"/>
                  </a:cubicBezTo>
                  <a:cubicBezTo>
                    <a:pt x="918" y="385"/>
                    <a:pt x="918" y="386"/>
                    <a:pt x="919" y="387"/>
                  </a:cubicBezTo>
                  <a:cubicBezTo>
                    <a:pt x="906" y="397"/>
                    <a:pt x="868" y="424"/>
                    <a:pt x="826" y="445"/>
                  </a:cubicBezTo>
                  <a:cubicBezTo>
                    <a:pt x="802" y="457"/>
                    <a:pt x="777" y="466"/>
                    <a:pt x="754" y="469"/>
                  </a:cubicBezTo>
                  <a:cubicBezTo>
                    <a:pt x="681" y="479"/>
                    <a:pt x="759" y="486"/>
                    <a:pt x="783" y="479"/>
                  </a:cubicBezTo>
                  <a:cubicBezTo>
                    <a:pt x="790" y="477"/>
                    <a:pt x="807" y="470"/>
                    <a:pt x="826" y="463"/>
                  </a:cubicBezTo>
                  <a:cubicBezTo>
                    <a:pt x="858" y="450"/>
                    <a:pt x="900" y="434"/>
                    <a:pt x="920" y="433"/>
                  </a:cubicBezTo>
                  <a:close/>
                </a:path>
              </a:pathLst>
            </a:custGeom>
            <a:solidFill>
              <a:srgbClr val="E7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2" name="Freeform 218">
              <a:extLst>
                <a:ext uri="{FF2B5EF4-FFF2-40B4-BE49-F238E27FC236}">
                  <a16:creationId xmlns:a16="http://schemas.microsoft.com/office/drawing/2014/main" id="{FEE87E37-C43B-4FB2-88D6-34EF28460167}"/>
                </a:ext>
              </a:extLst>
            </p:cNvPr>
            <p:cNvSpPr>
              <a:spLocks/>
            </p:cNvSpPr>
            <p:nvPr/>
          </p:nvSpPr>
          <p:spPr bwMode="auto">
            <a:xfrm>
              <a:off x="16240126" y="7716838"/>
              <a:ext cx="1697038" cy="1522413"/>
            </a:xfrm>
            <a:custGeom>
              <a:avLst/>
              <a:gdLst>
                <a:gd name="T0" fmla="*/ 421 w 534"/>
                <a:gd name="T1" fmla="*/ 0 h 479"/>
                <a:gd name="T2" fmla="*/ 534 w 534"/>
                <a:gd name="T3" fmla="*/ 16 h 479"/>
                <a:gd name="T4" fmla="*/ 444 w 534"/>
                <a:gd name="T5" fmla="*/ 165 h 479"/>
                <a:gd name="T6" fmla="*/ 422 w 534"/>
                <a:gd name="T7" fmla="*/ 213 h 479"/>
                <a:gd name="T8" fmla="*/ 405 w 534"/>
                <a:gd name="T9" fmla="*/ 206 h 479"/>
                <a:gd name="T10" fmla="*/ 326 w 534"/>
                <a:gd name="T11" fmla="*/ 193 h 479"/>
                <a:gd name="T12" fmla="*/ 406 w 534"/>
                <a:gd name="T13" fmla="*/ 251 h 479"/>
                <a:gd name="T14" fmla="*/ 401 w 534"/>
                <a:gd name="T15" fmla="*/ 261 h 479"/>
                <a:gd name="T16" fmla="*/ 362 w 534"/>
                <a:gd name="T17" fmla="*/ 333 h 479"/>
                <a:gd name="T18" fmla="*/ 51 w 534"/>
                <a:gd name="T19" fmla="*/ 417 h 479"/>
                <a:gd name="T20" fmla="*/ 14 w 534"/>
                <a:gd name="T21" fmla="*/ 479 h 479"/>
                <a:gd name="T22" fmla="*/ 1 w 534"/>
                <a:gd name="T23" fmla="*/ 440 h 479"/>
                <a:gd name="T24" fmla="*/ 1 w 534"/>
                <a:gd name="T25" fmla="*/ 420 h 479"/>
                <a:gd name="T26" fmla="*/ 54 w 534"/>
                <a:gd name="T27" fmla="*/ 391 h 479"/>
                <a:gd name="T28" fmla="*/ 271 w 534"/>
                <a:gd name="T29" fmla="*/ 247 h 479"/>
                <a:gd name="T30" fmla="*/ 421 w 534"/>
                <a:gd name="T3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479">
                  <a:moveTo>
                    <a:pt x="421" y="0"/>
                  </a:moveTo>
                  <a:cubicBezTo>
                    <a:pt x="463" y="8"/>
                    <a:pt x="504" y="13"/>
                    <a:pt x="534" y="16"/>
                  </a:cubicBezTo>
                  <a:cubicBezTo>
                    <a:pt x="500" y="63"/>
                    <a:pt x="470" y="112"/>
                    <a:pt x="444" y="165"/>
                  </a:cubicBezTo>
                  <a:cubicBezTo>
                    <a:pt x="436" y="181"/>
                    <a:pt x="429" y="197"/>
                    <a:pt x="422" y="213"/>
                  </a:cubicBezTo>
                  <a:cubicBezTo>
                    <a:pt x="416" y="211"/>
                    <a:pt x="410" y="209"/>
                    <a:pt x="405" y="206"/>
                  </a:cubicBezTo>
                  <a:cubicBezTo>
                    <a:pt x="376" y="195"/>
                    <a:pt x="346" y="189"/>
                    <a:pt x="326" y="193"/>
                  </a:cubicBezTo>
                  <a:cubicBezTo>
                    <a:pt x="304" y="197"/>
                    <a:pt x="301" y="211"/>
                    <a:pt x="406" y="251"/>
                  </a:cubicBezTo>
                  <a:cubicBezTo>
                    <a:pt x="404" y="254"/>
                    <a:pt x="403" y="257"/>
                    <a:pt x="401" y="261"/>
                  </a:cubicBezTo>
                  <a:cubicBezTo>
                    <a:pt x="391" y="285"/>
                    <a:pt x="382" y="314"/>
                    <a:pt x="362" y="333"/>
                  </a:cubicBezTo>
                  <a:cubicBezTo>
                    <a:pt x="332" y="363"/>
                    <a:pt x="194" y="479"/>
                    <a:pt x="51" y="417"/>
                  </a:cubicBezTo>
                  <a:cubicBezTo>
                    <a:pt x="34" y="433"/>
                    <a:pt x="22" y="457"/>
                    <a:pt x="14" y="479"/>
                  </a:cubicBezTo>
                  <a:cubicBezTo>
                    <a:pt x="9" y="468"/>
                    <a:pt x="4" y="454"/>
                    <a:pt x="1" y="440"/>
                  </a:cubicBezTo>
                  <a:cubicBezTo>
                    <a:pt x="0" y="433"/>
                    <a:pt x="0" y="426"/>
                    <a:pt x="1" y="420"/>
                  </a:cubicBezTo>
                  <a:cubicBezTo>
                    <a:pt x="4" y="401"/>
                    <a:pt x="17" y="388"/>
                    <a:pt x="54" y="391"/>
                  </a:cubicBezTo>
                  <a:cubicBezTo>
                    <a:pt x="152" y="401"/>
                    <a:pt x="249" y="302"/>
                    <a:pt x="271" y="247"/>
                  </a:cubicBezTo>
                  <a:cubicBezTo>
                    <a:pt x="284" y="217"/>
                    <a:pt x="344" y="126"/>
                    <a:pt x="421"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3" name="Freeform 219">
              <a:extLst>
                <a:ext uri="{FF2B5EF4-FFF2-40B4-BE49-F238E27FC236}">
                  <a16:creationId xmlns:a16="http://schemas.microsoft.com/office/drawing/2014/main" id="{E7F47DB9-4370-458B-B3E4-BA6D5683E0ED}"/>
                </a:ext>
              </a:extLst>
            </p:cNvPr>
            <p:cNvSpPr>
              <a:spLocks/>
            </p:cNvSpPr>
            <p:nvPr/>
          </p:nvSpPr>
          <p:spPr bwMode="auto">
            <a:xfrm>
              <a:off x="17624426" y="7458076"/>
              <a:ext cx="487363" cy="223838"/>
            </a:xfrm>
            <a:custGeom>
              <a:avLst/>
              <a:gdLst>
                <a:gd name="T0" fmla="*/ 35 w 153"/>
                <a:gd name="T1" fmla="*/ 0 h 70"/>
                <a:gd name="T2" fmla="*/ 153 w 153"/>
                <a:gd name="T3" fmla="*/ 24 h 70"/>
                <a:gd name="T4" fmla="*/ 143 w 153"/>
                <a:gd name="T5" fmla="*/ 37 h 70"/>
                <a:gd name="T6" fmla="*/ 118 w 153"/>
                <a:gd name="T7" fmla="*/ 70 h 70"/>
                <a:gd name="T8" fmla="*/ 0 w 153"/>
                <a:gd name="T9" fmla="*/ 58 h 70"/>
                <a:gd name="T10" fmla="*/ 35 w 153"/>
                <a:gd name="T11" fmla="*/ 0 h 70"/>
              </a:gdLst>
              <a:ahLst/>
              <a:cxnLst>
                <a:cxn ang="0">
                  <a:pos x="T0" y="T1"/>
                </a:cxn>
                <a:cxn ang="0">
                  <a:pos x="T2" y="T3"/>
                </a:cxn>
                <a:cxn ang="0">
                  <a:pos x="T4" y="T5"/>
                </a:cxn>
                <a:cxn ang="0">
                  <a:pos x="T6" y="T7"/>
                </a:cxn>
                <a:cxn ang="0">
                  <a:pos x="T8" y="T9"/>
                </a:cxn>
                <a:cxn ang="0">
                  <a:pos x="T10" y="T11"/>
                </a:cxn>
              </a:cxnLst>
              <a:rect l="0" t="0" r="r" b="b"/>
              <a:pathLst>
                <a:path w="153" h="70">
                  <a:moveTo>
                    <a:pt x="35" y="0"/>
                  </a:moveTo>
                  <a:cubicBezTo>
                    <a:pt x="82" y="11"/>
                    <a:pt x="127" y="19"/>
                    <a:pt x="153" y="24"/>
                  </a:cubicBezTo>
                  <a:cubicBezTo>
                    <a:pt x="150" y="28"/>
                    <a:pt x="146" y="33"/>
                    <a:pt x="143" y="37"/>
                  </a:cubicBezTo>
                  <a:cubicBezTo>
                    <a:pt x="134" y="48"/>
                    <a:pt x="126" y="59"/>
                    <a:pt x="118" y="70"/>
                  </a:cubicBezTo>
                  <a:cubicBezTo>
                    <a:pt x="90" y="69"/>
                    <a:pt x="44" y="65"/>
                    <a:pt x="0" y="58"/>
                  </a:cubicBezTo>
                  <a:cubicBezTo>
                    <a:pt x="11" y="39"/>
                    <a:pt x="23" y="20"/>
                    <a:pt x="35"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4" name="Freeform 220">
              <a:extLst>
                <a:ext uri="{FF2B5EF4-FFF2-40B4-BE49-F238E27FC236}">
                  <a16:creationId xmlns:a16="http://schemas.microsoft.com/office/drawing/2014/main" id="{1ACC6236-1031-4284-B0FB-81EB048A43C4}"/>
                </a:ext>
              </a:extLst>
            </p:cNvPr>
            <p:cNvSpPr>
              <a:spLocks/>
            </p:cNvSpPr>
            <p:nvPr/>
          </p:nvSpPr>
          <p:spPr bwMode="auto">
            <a:xfrm>
              <a:off x="17754601" y="6858001"/>
              <a:ext cx="750888" cy="635000"/>
            </a:xfrm>
            <a:custGeom>
              <a:avLst/>
              <a:gdLst>
                <a:gd name="T0" fmla="*/ 236 w 236"/>
                <a:gd name="T1" fmla="*/ 15 h 200"/>
                <a:gd name="T2" fmla="*/ 122 w 236"/>
                <a:gd name="T3" fmla="*/ 200 h 200"/>
                <a:gd name="T4" fmla="*/ 0 w 236"/>
                <a:gd name="T5" fmla="*/ 178 h 200"/>
                <a:gd name="T6" fmla="*/ 95 w 236"/>
                <a:gd name="T7" fmla="*/ 14 h 200"/>
                <a:gd name="T8" fmla="*/ 236 w 236"/>
                <a:gd name="T9" fmla="*/ 15 h 200"/>
              </a:gdLst>
              <a:ahLst/>
              <a:cxnLst>
                <a:cxn ang="0">
                  <a:pos x="T0" y="T1"/>
                </a:cxn>
                <a:cxn ang="0">
                  <a:pos x="T2" y="T3"/>
                </a:cxn>
                <a:cxn ang="0">
                  <a:pos x="T4" y="T5"/>
                </a:cxn>
                <a:cxn ang="0">
                  <a:pos x="T6" y="T7"/>
                </a:cxn>
                <a:cxn ang="0">
                  <a:pos x="T8" y="T9"/>
                </a:cxn>
              </a:cxnLst>
              <a:rect l="0" t="0" r="r" b="b"/>
              <a:pathLst>
                <a:path w="236" h="200">
                  <a:moveTo>
                    <a:pt x="236" y="15"/>
                  </a:moveTo>
                  <a:cubicBezTo>
                    <a:pt x="208" y="82"/>
                    <a:pt x="166" y="142"/>
                    <a:pt x="122" y="200"/>
                  </a:cubicBezTo>
                  <a:cubicBezTo>
                    <a:pt x="106" y="198"/>
                    <a:pt x="53" y="189"/>
                    <a:pt x="0" y="178"/>
                  </a:cubicBezTo>
                  <a:cubicBezTo>
                    <a:pt x="31" y="127"/>
                    <a:pt x="63" y="72"/>
                    <a:pt x="95" y="14"/>
                  </a:cubicBezTo>
                  <a:cubicBezTo>
                    <a:pt x="133" y="15"/>
                    <a:pt x="208" y="0"/>
                    <a:pt x="236" y="1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5" name="Freeform 221">
              <a:extLst>
                <a:ext uri="{FF2B5EF4-FFF2-40B4-BE49-F238E27FC236}">
                  <a16:creationId xmlns:a16="http://schemas.microsoft.com/office/drawing/2014/main" id="{0A4528EB-4BD7-4647-B82E-9BFFCF2308D4}"/>
                </a:ext>
              </a:extLst>
            </p:cNvPr>
            <p:cNvSpPr>
              <a:spLocks/>
            </p:cNvSpPr>
            <p:nvPr/>
          </p:nvSpPr>
          <p:spPr bwMode="auto">
            <a:xfrm>
              <a:off x="18099088" y="4310063"/>
              <a:ext cx="593725" cy="1160463"/>
            </a:xfrm>
            <a:custGeom>
              <a:avLst/>
              <a:gdLst>
                <a:gd name="T0" fmla="*/ 104 w 187"/>
                <a:gd name="T1" fmla="*/ 365 h 365"/>
                <a:gd name="T2" fmla="*/ 0 w 187"/>
                <a:gd name="T3" fmla="*/ 0 h 365"/>
                <a:gd name="T4" fmla="*/ 135 w 187"/>
                <a:gd name="T5" fmla="*/ 156 h 365"/>
                <a:gd name="T6" fmla="*/ 187 w 187"/>
                <a:gd name="T7" fmla="*/ 292 h 365"/>
                <a:gd name="T8" fmla="*/ 187 w 187"/>
                <a:gd name="T9" fmla="*/ 292 h 365"/>
                <a:gd name="T10" fmla="*/ 104 w 187"/>
                <a:gd name="T11" fmla="*/ 365 h 365"/>
              </a:gdLst>
              <a:ahLst/>
              <a:cxnLst>
                <a:cxn ang="0">
                  <a:pos x="T0" y="T1"/>
                </a:cxn>
                <a:cxn ang="0">
                  <a:pos x="T2" y="T3"/>
                </a:cxn>
                <a:cxn ang="0">
                  <a:pos x="T4" y="T5"/>
                </a:cxn>
                <a:cxn ang="0">
                  <a:pos x="T6" y="T7"/>
                </a:cxn>
                <a:cxn ang="0">
                  <a:pos x="T8" y="T9"/>
                </a:cxn>
                <a:cxn ang="0">
                  <a:pos x="T10" y="T11"/>
                </a:cxn>
              </a:cxnLst>
              <a:rect l="0" t="0" r="r" b="b"/>
              <a:pathLst>
                <a:path w="187" h="365">
                  <a:moveTo>
                    <a:pt x="104" y="365"/>
                  </a:moveTo>
                  <a:cubicBezTo>
                    <a:pt x="85" y="166"/>
                    <a:pt x="0" y="0"/>
                    <a:pt x="0" y="0"/>
                  </a:cubicBezTo>
                  <a:cubicBezTo>
                    <a:pt x="21" y="23"/>
                    <a:pt x="81" y="72"/>
                    <a:pt x="135" y="156"/>
                  </a:cubicBezTo>
                  <a:cubicBezTo>
                    <a:pt x="166" y="206"/>
                    <a:pt x="180" y="249"/>
                    <a:pt x="187" y="292"/>
                  </a:cubicBezTo>
                  <a:cubicBezTo>
                    <a:pt x="187" y="292"/>
                    <a:pt x="187" y="292"/>
                    <a:pt x="187" y="292"/>
                  </a:cubicBezTo>
                  <a:cubicBezTo>
                    <a:pt x="186" y="294"/>
                    <a:pt x="153" y="341"/>
                    <a:pt x="104" y="365"/>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6" name="Freeform 222">
              <a:extLst>
                <a:ext uri="{FF2B5EF4-FFF2-40B4-BE49-F238E27FC236}">
                  <a16:creationId xmlns:a16="http://schemas.microsoft.com/office/drawing/2014/main" id="{655A2FEF-71B9-49FB-82CC-B5F2E7416D48}"/>
                </a:ext>
              </a:extLst>
            </p:cNvPr>
            <p:cNvSpPr>
              <a:spLocks/>
            </p:cNvSpPr>
            <p:nvPr/>
          </p:nvSpPr>
          <p:spPr bwMode="auto">
            <a:xfrm>
              <a:off x="18108613" y="5688013"/>
              <a:ext cx="628650" cy="1160463"/>
            </a:xfrm>
            <a:custGeom>
              <a:avLst/>
              <a:gdLst>
                <a:gd name="T0" fmla="*/ 198 w 198"/>
                <a:gd name="T1" fmla="*/ 0 h 365"/>
                <a:gd name="T2" fmla="*/ 179 w 198"/>
                <a:gd name="T3" fmla="*/ 151 h 365"/>
                <a:gd name="T4" fmla="*/ 147 w 198"/>
                <a:gd name="T5" fmla="*/ 318 h 365"/>
                <a:gd name="T6" fmla="*/ 0 w 198"/>
                <a:gd name="T7" fmla="*/ 353 h 365"/>
                <a:gd name="T8" fmla="*/ 45 w 198"/>
                <a:gd name="T9" fmla="*/ 269 h 365"/>
                <a:gd name="T10" fmla="*/ 104 w 198"/>
                <a:gd name="T11" fmla="*/ 30 h 365"/>
                <a:gd name="T12" fmla="*/ 198 w 198"/>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98" h="365">
                  <a:moveTo>
                    <a:pt x="198" y="0"/>
                  </a:moveTo>
                  <a:cubicBezTo>
                    <a:pt x="197" y="51"/>
                    <a:pt x="187" y="103"/>
                    <a:pt x="179" y="151"/>
                  </a:cubicBezTo>
                  <a:cubicBezTo>
                    <a:pt x="170" y="207"/>
                    <a:pt x="162" y="263"/>
                    <a:pt x="147" y="318"/>
                  </a:cubicBezTo>
                  <a:cubicBezTo>
                    <a:pt x="131" y="329"/>
                    <a:pt x="74" y="365"/>
                    <a:pt x="0" y="353"/>
                  </a:cubicBezTo>
                  <a:cubicBezTo>
                    <a:pt x="15" y="326"/>
                    <a:pt x="30" y="298"/>
                    <a:pt x="45" y="269"/>
                  </a:cubicBezTo>
                  <a:cubicBezTo>
                    <a:pt x="84" y="193"/>
                    <a:pt x="101" y="110"/>
                    <a:pt x="104" y="30"/>
                  </a:cubicBezTo>
                  <a:cubicBezTo>
                    <a:pt x="136" y="17"/>
                    <a:pt x="178" y="1"/>
                    <a:pt x="198" y="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97" name="Freeform 223">
              <a:extLst>
                <a:ext uri="{FF2B5EF4-FFF2-40B4-BE49-F238E27FC236}">
                  <a16:creationId xmlns:a16="http://schemas.microsoft.com/office/drawing/2014/main" id="{00EEE055-99CB-48E2-9F59-1A385C73777B}"/>
                </a:ext>
              </a:extLst>
            </p:cNvPr>
            <p:cNvSpPr>
              <a:spLocks/>
            </p:cNvSpPr>
            <p:nvPr/>
          </p:nvSpPr>
          <p:spPr bwMode="auto">
            <a:xfrm>
              <a:off x="18432463" y="5372101"/>
              <a:ext cx="301625" cy="354013"/>
            </a:xfrm>
            <a:custGeom>
              <a:avLst/>
              <a:gdLst>
                <a:gd name="T0" fmla="*/ 90 w 95"/>
                <a:gd name="T1" fmla="*/ 10 h 111"/>
                <a:gd name="T2" fmla="*/ 90 w 95"/>
                <a:gd name="T3" fmla="*/ 10 h 111"/>
                <a:gd name="T4" fmla="*/ 94 w 95"/>
                <a:gd name="T5" fmla="*/ 51 h 111"/>
                <a:gd name="T6" fmla="*/ 95 w 95"/>
                <a:gd name="T7" fmla="*/ 53 h 111"/>
                <a:gd name="T8" fmla="*/ 2 w 95"/>
                <a:gd name="T9" fmla="*/ 111 h 111"/>
                <a:gd name="T10" fmla="*/ 0 w 95"/>
                <a:gd name="T11" fmla="*/ 47 h 111"/>
                <a:gd name="T12" fmla="*/ 90 w 95"/>
                <a:gd name="T13" fmla="*/ 10 h 111"/>
              </a:gdLst>
              <a:ahLst/>
              <a:cxnLst>
                <a:cxn ang="0">
                  <a:pos x="T0" y="T1"/>
                </a:cxn>
                <a:cxn ang="0">
                  <a:pos x="T2" y="T3"/>
                </a:cxn>
                <a:cxn ang="0">
                  <a:pos x="T4" y="T5"/>
                </a:cxn>
                <a:cxn ang="0">
                  <a:pos x="T6" y="T7"/>
                </a:cxn>
                <a:cxn ang="0">
                  <a:pos x="T8" y="T9"/>
                </a:cxn>
                <a:cxn ang="0">
                  <a:pos x="T10" y="T11"/>
                </a:cxn>
                <a:cxn ang="0">
                  <a:pos x="T12" y="T13"/>
                </a:cxn>
              </a:cxnLst>
              <a:rect l="0" t="0" r="r" b="b"/>
              <a:pathLst>
                <a:path w="95" h="111">
                  <a:moveTo>
                    <a:pt x="90" y="10"/>
                  </a:moveTo>
                  <a:cubicBezTo>
                    <a:pt x="90" y="10"/>
                    <a:pt x="90" y="10"/>
                    <a:pt x="90" y="10"/>
                  </a:cubicBezTo>
                  <a:cubicBezTo>
                    <a:pt x="91" y="23"/>
                    <a:pt x="93" y="37"/>
                    <a:pt x="94" y="51"/>
                  </a:cubicBezTo>
                  <a:cubicBezTo>
                    <a:pt x="94" y="51"/>
                    <a:pt x="94" y="52"/>
                    <a:pt x="95" y="53"/>
                  </a:cubicBezTo>
                  <a:cubicBezTo>
                    <a:pt x="82" y="63"/>
                    <a:pt x="44" y="90"/>
                    <a:pt x="2" y="111"/>
                  </a:cubicBezTo>
                  <a:cubicBezTo>
                    <a:pt x="2" y="89"/>
                    <a:pt x="1" y="68"/>
                    <a:pt x="0" y="47"/>
                  </a:cubicBezTo>
                  <a:cubicBezTo>
                    <a:pt x="28" y="33"/>
                    <a:pt x="73" y="0"/>
                    <a:pt x="90" y="10"/>
                  </a:cubicBezTo>
                  <a:close/>
                </a:path>
              </a:pathLst>
            </a:custGeom>
            <a:solidFill>
              <a:srgbClr val="D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67" name="Group 66">
            <a:extLst>
              <a:ext uri="{FF2B5EF4-FFF2-40B4-BE49-F238E27FC236}">
                <a16:creationId xmlns:a16="http://schemas.microsoft.com/office/drawing/2014/main" id="{109E73D9-BCC1-4633-B14D-F18B86D2255E}"/>
              </a:ext>
            </a:extLst>
          </p:cNvPr>
          <p:cNvGrpSpPr/>
          <p:nvPr/>
        </p:nvGrpSpPr>
        <p:grpSpPr>
          <a:xfrm>
            <a:off x="7603889" y="1572493"/>
            <a:ext cx="1659901" cy="3377985"/>
            <a:chOff x="19080163" y="3538538"/>
            <a:chExt cx="3079750" cy="6267450"/>
          </a:xfrm>
        </p:grpSpPr>
        <p:sp>
          <p:nvSpPr>
            <p:cNvPr id="12" name="Freeform 8">
              <a:extLst>
                <a:ext uri="{FF2B5EF4-FFF2-40B4-BE49-F238E27FC236}">
                  <a16:creationId xmlns:a16="http://schemas.microsoft.com/office/drawing/2014/main" id="{A8B570B0-C749-4F4D-B1E7-201C0B14221E}"/>
                </a:ext>
              </a:extLst>
            </p:cNvPr>
            <p:cNvSpPr>
              <a:spLocks/>
            </p:cNvSpPr>
            <p:nvPr/>
          </p:nvSpPr>
          <p:spPr bwMode="auto">
            <a:xfrm>
              <a:off x="19080163" y="3538538"/>
              <a:ext cx="3079750" cy="6267450"/>
            </a:xfrm>
            <a:custGeom>
              <a:avLst/>
              <a:gdLst>
                <a:gd name="T0" fmla="*/ 828 w 970"/>
                <a:gd name="T1" fmla="*/ 1971 h 1971"/>
                <a:gd name="T2" fmla="*/ 142 w 970"/>
                <a:gd name="T3" fmla="*/ 1971 h 1971"/>
                <a:gd name="T4" fmla="*/ 0 w 970"/>
                <a:gd name="T5" fmla="*/ 1829 h 1971"/>
                <a:gd name="T6" fmla="*/ 0 w 970"/>
                <a:gd name="T7" fmla="*/ 142 h 1971"/>
                <a:gd name="T8" fmla="*/ 142 w 970"/>
                <a:gd name="T9" fmla="*/ 0 h 1971"/>
                <a:gd name="T10" fmla="*/ 828 w 970"/>
                <a:gd name="T11" fmla="*/ 0 h 1971"/>
                <a:gd name="T12" fmla="*/ 970 w 970"/>
                <a:gd name="T13" fmla="*/ 142 h 1971"/>
                <a:gd name="T14" fmla="*/ 970 w 970"/>
                <a:gd name="T15" fmla="*/ 1829 h 1971"/>
                <a:gd name="T16" fmla="*/ 828 w 970"/>
                <a:gd name="T17"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971">
                  <a:moveTo>
                    <a:pt x="828" y="1971"/>
                  </a:moveTo>
                  <a:cubicBezTo>
                    <a:pt x="142" y="1971"/>
                    <a:pt x="142" y="1971"/>
                    <a:pt x="142" y="1971"/>
                  </a:cubicBezTo>
                  <a:cubicBezTo>
                    <a:pt x="64" y="1971"/>
                    <a:pt x="0" y="1908"/>
                    <a:pt x="0" y="1829"/>
                  </a:cubicBezTo>
                  <a:cubicBezTo>
                    <a:pt x="0" y="142"/>
                    <a:pt x="0" y="142"/>
                    <a:pt x="0" y="142"/>
                  </a:cubicBezTo>
                  <a:cubicBezTo>
                    <a:pt x="0" y="64"/>
                    <a:pt x="64" y="0"/>
                    <a:pt x="142" y="0"/>
                  </a:cubicBezTo>
                  <a:cubicBezTo>
                    <a:pt x="828" y="0"/>
                    <a:pt x="828" y="0"/>
                    <a:pt x="828" y="0"/>
                  </a:cubicBezTo>
                  <a:cubicBezTo>
                    <a:pt x="906" y="0"/>
                    <a:pt x="970" y="64"/>
                    <a:pt x="970" y="142"/>
                  </a:cubicBezTo>
                  <a:cubicBezTo>
                    <a:pt x="970" y="1829"/>
                    <a:pt x="970" y="1829"/>
                    <a:pt x="970" y="1829"/>
                  </a:cubicBezTo>
                  <a:cubicBezTo>
                    <a:pt x="970" y="1908"/>
                    <a:pt x="906" y="1971"/>
                    <a:pt x="828" y="1971"/>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3" name="Freeform 9">
              <a:extLst>
                <a:ext uri="{FF2B5EF4-FFF2-40B4-BE49-F238E27FC236}">
                  <a16:creationId xmlns:a16="http://schemas.microsoft.com/office/drawing/2014/main" id="{C66CC254-15C5-4FC2-9477-BAAAF3E484DA}"/>
                </a:ext>
              </a:extLst>
            </p:cNvPr>
            <p:cNvSpPr>
              <a:spLocks/>
            </p:cNvSpPr>
            <p:nvPr/>
          </p:nvSpPr>
          <p:spPr bwMode="auto">
            <a:xfrm>
              <a:off x="19140488" y="3598863"/>
              <a:ext cx="2952750" cy="6146800"/>
            </a:xfrm>
            <a:custGeom>
              <a:avLst/>
              <a:gdLst>
                <a:gd name="T0" fmla="*/ 810 w 930"/>
                <a:gd name="T1" fmla="*/ 1933 h 1933"/>
                <a:gd name="T2" fmla="*/ 121 w 930"/>
                <a:gd name="T3" fmla="*/ 1933 h 1933"/>
                <a:gd name="T4" fmla="*/ 0 w 930"/>
                <a:gd name="T5" fmla="*/ 1812 h 1933"/>
                <a:gd name="T6" fmla="*/ 0 w 930"/>
                <a:gd name="T7" fmla="*/ 121 h 1933"/>
                <a:gd name="T8" fmla="*/ 121 w 930"/>
                <a:gd name="T9" fmla="*/ 0 h 1933"/>
                <a:gd name="T10" fmla="*/ 810 w 930"/>
                <a:gd name="T11" fmla="*/ 0 h 1933"/>
                <a:gd name="T12" fmla="*/ 930 w 930"/>
                <a:gd name="T13" fmla="*/ 121 h 1933"/>
                <a:gd name="T14" fmla="*/ 930 w 930"/>
                <a:gd name="T15" fmla="*/ 1812 h 1933"/>
                <a:gd name="T16" fmla="*/ 810 w 930"/>
                <a:gd name="T17" fmla="*/ 193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1933">
                  <a:moveTo>
                    <a:pt x="810" y="1933"/>
                  </a:moveTo>
                  <a:cubicBezTo>
                    <a:pt x="121" y="1933"/>
                    <a:pt x="121" y="1933"/>
                    <a:pt x="121" y="1933"/>
                  </a:cubicBezTo>
                  <a:cubicBezTo>
                    <a:pt x="54" y="1933"/>
                    <a:pt x="0" y="1879"/>
                    <a:pt x="0" y="1812"/>
                  </a:cubicBezTo>
                  <a:cubicBezTo>
                    <a:pt x="0" y="121"/>
                    <a:pt x="0" y="121"/>
                    <a:pt x="0" y="121"/>
                  </a:cubicBezTo>
                  <a:cubicBezTo>
                    <a:pt x="0" y="54"/>
                    <a:pt x="54" y="0"/>
                    <a:pt x="121" y="0"/>
                  </a:cubicBezTo>
                  <a:cubicBezTo>
                    <a:pt x="810" y="0"/>
                    <a:pt x="810" y="0"/>
                    <a:pt x="810" y="0"/>
                  </a:cubicBezTo>
                  <a:cubicBezTo>
                    <a:pt x="877" y="0"/>
                    <a:pt x="930" y="54"/>
                    <a:pt x="930" y="121"/>
                  </a:cubicBezTo>
                  <a:cubicBezTo>
                    <a:pt x="930" y="1812"/>
                    <a:pt x="930" y="1812"/>
                    <a:pt x="930" y="1812"/>
                  </a:cubicBezTo>
                  <a:cubicBezTo>
                    <a:pt x="930" y="1879"/>
                    <a:pt x="877" y="1933"/>
                    <a:pt x="810" y="1933"/>
                  </a:cubicBezTo>
                  <a:close/>
                </a:path>
              </a:pathLst>
            </a:custGeom>
            <a:solidFill>
              <a:srgbClr val="1B0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4" name="Freeform 10">
              <a:extLst>
                <a:ext uri="{FF2B5EF4-FFF2-40B4-BE49-F238E27FC236}">
                  <a16:creationId xmlns:a16="http://schemas.microsoft.com/office/drawing/2014/main" id="{88687973-96BC-4EAD-A048-B14A8EC9E32D}"/>
                </a:ext>
              </a:extLst>
            </p:cNvPr>
            <p:cNvSpPr>
              <a:spLocks/>
            </p:cNvSpPr>
            <p:nvPr/>
          </p:nvSpPr>
          <p:spPr bwMode="auto">
            <a:xfrm>
              <a:off x="19245263" y="3706813"/>
              <a:ext cx="2740025" cy="5921375"/>
            </a:xfrm>
            <a:custGeom>
              <a:avLst/>
              <a:gdLst>
                <a:gd name="T0" fmla="*/ 666 w 863"/>
                <a:gd name="T1" fmla="*/ 21 h 1862"/>
                <a:gd name="T2" fmla="*/ 666 w 863"/>
                <a:gd name="T3" fmla="*/ 28 h 1862"/>
                <a:gd name="T4" fmla="*/ 621 w 863"/>
                <a:gd name="T5" fmla="*/ 72 h 1862"/>
                <a:gd name="T6" fmla="*/ 241 w 863"/>
                <a:gd name="T7" fmla="*/ 72 h 1862"/>
                <a:gd name="T8" fmla="*/ 196 w 863"/>
                <a:gd name="T9" fmla="*/ 28 h 1862"/>
                <a:gd name="T10" fmla="*/ 196 w 863"/>
                <a:gd name="T11" fmla="*/ 21 h 1862"/>
                <a:gd name="T12" fmla="*/ 175 w 863"/>
                <a:gd name="T13" fmla="*/ 0 h 1862"/>
                <a:gd name="T14" fmla="*/ 93 w 863"/>
                <a:gd name="T15" fmla="*/ 0 h 1862"/>
                <a:gd name="T16" fmla="*/ 0 w 863"/>
                <a:gd name="T17" fmla="*/ 93 h 1862"/>
                <a:gd name="T18" fmla="*/ 0 w 863"/>
                <a:gd name="T19" fmla="*/ 1769 h 1862"/>
                <a:gd name="T20" fmla="*/ 93 w 863"/>
                <a:gd name="T21" fmla="*/ 1862 h 1862"/>
                <a:gd name="T22" fmla="*/ 769 w 863"/>
                <a:gd name="T23" fmla="*/ 1862 h 1862"/>
                <a:gd name="T24" fmla="*/ 863 w 863"/>
                <a:gd name="T25" fmla="*/ 1769 h 1862"/>
                <a:gd name="T26" fmla="*/ 863 w 863"/>
                <a:gd name="T27" fmla="*/ 93 h 1862"/>
                <a:gd name="T28" fmla="*/ 769 w 863"/>
                <a:gd name="T29" fmla="*/ 0 h 1862"/>
                <a:gd name="T30" fmla="*/ 687 w 863"/>
                <a:gd name="T31" fmla="*/ 0 h 1862"/>
                <a:gd name="T32" fmla="*/ 666 w 863"/>
                <a:gd name="T33" fmla="*/ 21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3" h="1862">
                  <a:moveTo>
                    <a:pt x="666" y="21"/>
                  </a:moveTo>
                  <a:cubicBezTo>
                    <a:pt x="666" y="28"/>
                    <a:pt x="666" y="28"/>
                    <a:pt x="666" y="28"/>
                  </a:cubicBezTo>
                  <a:cubicBezTo>
                    <a:pt x="666" y="52"/>
                    <a:pt x="646" y="72"/>
                    <a:pt x="621" y="72"/>
                  </a:cubicBezTo>
                  <a:cubicBezTo>
                    <a:pt x="241" y="72"/>
                    <a:pt x="241" y="72"/>
                    <a:pt x="241" y="72"/>
                  </a:cubicBezTo>
                  <a:cubicBezTo>
                    <a:pt x="216" y="72"/>
                    <a:pt x="196" y="52"/>
                    <a:pt x="196" y="28"/>
                  </a:cubicBezTo>
                  <a:cubicBezTo>
                    <a:pt x="196" y="21"/>
                    <a:pt x="196" y="21"/>
                    <a:pt x="196" y="21"/>
                  </a:cubicBezTo>
                  <a:cubicBezTo>
                    <a:pt x="196" y="9"/>
                    <a:pt x="187" y="0"/>
                    <a:pt x="175" y="0"/>
                  </a:cubicBezTo>
                  <a:cubicBezTo>
                    <a:pt x="93" y="0"/>
                    <a:pt x="93" y="0"/>
                    <a:pt x="93" y="0"/>
                  </a:cubicBezTo>
                  <a:cubicBezTo>
                    <a:pt x="41" y="0"/>
                    <a:pt x="0" y="42"/>
                    <a:pt x="0" y="93"/>
                  </a:cubicBezTo>
                  <a:cubicBezTo>
                    <a:pt x="0" y="1769"/>
                    <a:pt x="0" y="1769"/>
                    <a:pt x="0" y="1769"/>
                  </a:cubicBezTo>
                  <a:cubicBezTo>
                    <a:pt x="0" y="1820"/>
                    <a:pt x="41" y="1862"/>
                    <a:pt x="93" y="1862"/>
                  </a:cubicBezTo>
                  <a:cubicBezTo>
                    <a:pt x="769" y="1862"/>
                    <a:pt x="769" y="1862"/>
                    <a:pt x="769" y="1862"/>
                  </a:cubicBezTo>
                  <a:cubicBezTo>
                    <a:pt x="821" y="1862"/>
                    <a:pt x="863" y="1820"/>
                    <a:pt x="863" y="1769"/>
                  </a:cubicBezTo>
                  <a:cubicBezTo>
                    <a:pt x="863" y="93"/>
                    <a:pt x="863" y="93"/>
                    <a:pt x="863" y="93"/>
                  </a:cubicBezTo>
                  <a:cubicBezTo>
                    <a:pt x="863" y="42"/>
                    <a:pt x="821" y="0"/>
                    <a:pt x="769" y="0"/>
                  </a:cubicBezTo>
                  <a:cubicBezTo>
                    <a:pt x="687" y="0"/>
                    <a:pt x="687" y="0"/>
                    <a:pt x="687" y="0"/>
                  </a:cubicBezTo>
                  <a:cubicBezTo>
                    <a:pt x="675" y="0"/>
                    <a:pt x="666" y="9"/>
                    <a:pt x="666" y="21"/>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5" name="Freeform 11">
              <a:extLst>
                <a:ext uri="{FF2B5EF4-FFF2-40B4-BE49-F238E27FC236}">
                  <a16:creationId xmlns:a16="http://schemas.microsoft.com/office/drawing/2014/main" id="{9D671272-ACC7-429F-8669-9B7D425602DF}"/>
                </a:ext>
              </a:extLst>
            </p:cNvPr>
            <p:cNvSpPr>
              <a:spLocks/>
            </p:cNvSpPr>
            <p:nvPr/>
          </p:nvSpPr>
          <p:spPr bwMode="auto">
            <a:xfrm>
              <a:off x="20413663" y="3763963"/>
              <a:ext cx="400050" cy="63500"/>
            </a:xfrm>
            <a:custGeom>
              <a:avLst/>
              <a:gdLst>
                <a:gd name="T0" fmla="*/ 116 w 126"/>
                <a:gd name="T1" fmla="*/ 20 h 20"/>
                <a:gd name="T2" fmla="*/ 10 w 126"/>
                <a:gd name="T3" fmla="*/ 20 h 20"/>
                <a:gd name="T4" fmla="*/ 0 w 126"/>
                <a:gd name="T5" fmla="*/ 10 h 20"/>
                <a:gd name="T6" fmla="*/ 0 w 126"/>
                <a:gd name="T7" fmla="*/ 10 h 20"/>
                <a:gd name="T8" fmla="*/ 10 w 126"/>
                <a:gd name="T9" fmla="*/ 0 h 20"/>
                <a:gd name="T10" fmla="*/ 116 w 126"/>
                <a:gd name="T11" fmla="*/ 0 h 20"/>
                <a:gd name="T12" fmla="*/ 126 w 126"/>
                <a:gd name="T13" fmla="*/ 10 h 20"/>
                <a:gd name="T14" fmla="*/ 126 w 126"/>
                <a:gd name="T15" fmla="*/ 10 h 20"/>
                <a:gd name="T16" fmla="*/ 116 w 126"/>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0">
                  <a:moveTo>
                    <a:pt x="116" y="20"/>
                  </a:moveTo>
                  <a:cubicBezTo>
                    <a:pt x="10" y="20"/>
                    <a:pt x="10" y="20"/>
                    <a:pt x="10" y="20"/>
                  </a:cubicBezTo>
                  <a:cubicBezTo>
                    <a:pt x="4" y="20"/>
                    <a:pt x="0" y="16"/>
                    <a:pt x="0" y="10"/>
                  </a:cubicBezTo>
                  <a:cubicBezTo>
                    <a:pt x="0" y="10"/>
                    <a:pt x="0" y="10"/>
                    <a:pt x="0" y="10"/>
                  </a:cubicBezTo>
                  <a:cubicBezTo>
                    <a:pt x="0" y="5"/>
                    <a:pt x="4" y="0"/>
                    <a:pt x="10" y="0"/>
                  </a:cubicBezTo>
                  <a:cubicBezTo>
                    <a:pt x="116" y="0"/>
                    <a:pt x="116" y="0"/>
                    <a:pt x="116" y="0"/>
                  </a:cubicBezTo>
                  <a:cubicBezTo>
                    <a:pt x="122" y="0"/>
                    <a:pt x="126" y="5"/>
                    <a:pt x="126" y="10"/>
                  </a:cubicBezTo>
                  <a:cubicBezTo>
                    <a:pt x="126" y="10"/>
                    <a:pt x="126" y="10"/>
                    <a:pt x="126" y="10"/>
                  </a:cubicBezTo>
                  <a:cubicBezTo>
                    <a:pt x="126" y="16"/>
                    <a:pt x="122" y="20"/>
                    <a:pt x="116" y="20"/>
                  </a:cubicBezTo>
                  <a:close/>
                </a:path>
              </a:pathLst>
            </a:cu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6" name="Oval 12">
              <a:extLst>
                <a:ext uri="{FF2B5EF4-FFF2-40B4-BE49-F238E27FC236}">
                  <a16:creationId xmlns:a16="http://schemas.microsoft.com/office/drawing/2014/main" id="{60376E3F-895F-4F8C-B93E-AF3D0504A761}"/>
                </a:ext>
              </a:extLst>
            </p:cNvPr>
            <p:cNvSpPr>
              <a:spLocks noChangeArrowheads="1"/>
            </p:cNvSpPr>
            <p:nvPr/>
          </p:nvSpPr>
          <p:spPr bwMode="auto">
            <a:xfrm>
              <a:off x="20893088" y="3738563"/>
              <a:ext cx="114300" cy="114300"/>
            </a:xfrm>
            <a:prstGeom prst="ellipse">
              <a:avLst/>
            </a:prstGeom>
            <a:solidFill>
              <a:srgbClr val="BFC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68" name="Group 67">
            <a:extLst>
              <a:ext uri="{FF2B5EF4-FFF2-40B4-BE49-F238E27FC236}">
                <a16:creationId xmlns:a16="http://schemas.microsoft.com/office/drawing/2014/main" id="{DF6105FD-5E14-4E55-AB32-E65C840976F8}"/>
              </a:ext>
            </a:extLst>
          </p:cNvPr>
          <p:cNvGrpSpPr/>
          <p:nvPr/>
        </p:nvGrpSpPr>
        <p:grpSpPr>
          <a:xfrm>
            <a:off x="7822072" y="1910463"/>
            <a:ext cx="1223536" cy="2813276"/>
            <a:chOff x="2227263" y="4165601"/>
            <a:chExt cx="2270125" cy="5219700"/>
          </a:xfrm>
        </p:grpSpPr>
        <p:sp>
          <p:nvSpPr>
            <p:cNvPr id="17" name="Freeform 13">
              <a:extLst>
                <a:ext uri="{FF2B5EF4-FFF2-40B4-BE49-F238E27FC236}">
                  <a16:creationId xmlns:a16="http://schemas.microsoft.com/office/drawing/2014/main" id="{AF7E8146-FEF9-4DF1-8E59-7E4A43DABE74}"/>
                </a:ext>
              </a:extLst>
            </p:cNvPr>
            <p:cNvSpPr>
              <a:spLocks/>
            </p:cNvSpPr>
            <p:nvPr/>
          </p:nvSpPr>
          <p:spPr bwMode="auto">
            <a:xfrm>
              <a:off x="2227263" y="4165601"/>
              <a:ext cx="2270125" cy="5219700"/>
            </a:xfrm>
            <a:custGeom>
              <a:avLst/>
              <a:gdLst>
                <a:gd name="T0" fmla="*/ 625 w 715"/>
                <a:gd name="T1" fmla="*/ 1642 h 1642"/>
                <a:gd name="T2" fmla="*/ 90 w 715"/>
                <a:gd name="T3" fmla="*/ 1642 h 1642"/>
                <a:gd name="T4" fmla="*/ 0 w 715"/>
                <a:gd name="T5" fmla="*/ 1552 h 1642"/>
                <a:gd name="T6" fmla="*/ 0 w 715"/>
                <a:gd name="T7" fmla="*/ 89 h 1642"/>
                <a:gd name="T8" fmla="*/ 90 w 715"/>
                <a:gd name="T9" fmla="*/ 0 h 1642"/>
                <a:gd name="T10" fmla="*/ 625 w 715"/>
                <a:gd name="T11" fmla="*/ 0 h 1642"/>
                <a:gd name="T12" fmla="*/ 715 w 715"/>
                <a:gd name="T13" fmla="*/ 89 h 1642"/>
                <a:gd name="T14" fmla="*/ 715 w 715"/>
                <a:gd name="T15" fmla="*/ 1552 h 1642"/>
                <a:gd name="T16" fmla="*/ 625 w 715"/>
                <a:gd name="T17" fmla="*/ 164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1642">
                  <a:moveTo>
                    <a:pt x="625" y="1642"/>
                  </a:moveTo>
                  <a:cubicBezTo>
                    <a:pt x="90" y="1642"/>
                    <a:pt x="90" y="1642"/>
                    <a:pt x="90" y="1642"/>
                  </a:cubicBezTo>
                  <a:cubicBezTo>
                    <a:pt x="40" y="1642"/>
                    <a:pt x="0" y="1602"/>
                    <a:pt x="0" y="1552"/>
                  </a:cubicBezTo>
                  <a:cubicBezTo>
                    <a:pt x="0" y="89"/>
                    <a:pt x="0" y="89"/>
                    <a:pt x="0" y="89"/>
                  </a:cubicBezTo>
                  <a:cubicBezTo>
                    <a:pt x="0" y="40"/>
                    <a:pt x="40" y="0"/>
                    <a:pt x="90" y="0"/>
                  </a:cubicBezTo>
                  <a:cubicBezTo>
                    <a:pt x="625" y="0"/>
                    <a:pt x="625" y="0"/>
                    <a:pt x="625" y="0"/>
                  </a:cubicBezTo>
                  <a:cubicBezTo>
                    <a:pt x="675" y="0"/>
                    <a:pt x="715" y="40"/>
                    <a:pt x="715" y="89"/>
                  </a:cubicBezTo>
                  <a:cubicBezTo>
                    <a:pt x="715" y="1552"/>
                    <a:pt x="715" y="1552"/>
                    <a:pt x="715" y="1552"/>
                  </a:cubicBezTo>
                  <a:cubicBezTo>
                    <a:pt x="715" y="1602"/>
                    <a:pt x="675" y="1642"/>
                    <a:pt x="625" y="1642"/>
                  </a:cubicBezTo>
                  <a:close/>
                </a:path>
              </a:pathLst>
            </a:custGeom>
            <a:solidFill>
              <a:srgbClr val="A6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8" name="Freeform 14">
              <a:extLst>
                <a:ext uri="{FF2B5EF4-FFF2-40B4-BE49-F238E27FC236}">
                  <a16:creationId xmlns:a16="http://schemas.microsoft.com/office/drawing/2014/main" id="{6CF5177F-2964-48E0-8358-202C82EABF4B}"/>
                </a:ext>
              </a:extLst>
            </p:cNvPr>
            <p:cNvSpPr>
              <a:spLocks/>
            </p:cNvSpPr>
            <p:nvPr/>
          </p:nvSpPr>
          <p:spPr bwMode="auto">
            <a:xfrm>
              <a:off x="2963863" y="7277101"/>
              <a:ext cx="796925" cy="141288"/>
            </a:xfrm>
            <a:custGeom>
              <a:avLst/>
              <a:gdLst>
                <a:gd name="T0" fmla="*/ 229 w 251"/>
                <a:gd name="T1" fmla="*/ 44 h 44"/>
                <a:gd name="T2" fmla="*/ 22 w 251"/>
                <a:gd name="T3" fmla="*/ 44 h 44"/>
                <a:gd name="T4" fmla="*/ 0 w 251"/>
                <a:gd name="T5" fmla="*/ 22 h 44"/>
                <a:gd name="T6" fmla="*/ 0 w 251"/>
                <a:gd name="T7" fmla="*/ 22 h 44"/>
                <a:gd name="T8" fmla="*/ 22 w 251"/>
                <a:gd name="T9" fmla="*/ 0 h 44"/>
                <a:gd name="T10" fmla="*/ 229 w 251"/>
                <a:gd name="T11" fmla="*/ 0 h 44"/>
                <a:gd name="T12" fmla="*/ 251 w 251"/>
                <a:gd name="T13" fmla="*/ 22 h 44"/>
                <a:gd name="T14" fmla="*/ 251 w 251"/>
                <a:gd name="T15" fmla="*/ 22 h 44"/>
                <a:gd name="T16" fmla="*/ 229 w 251"/>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4">
                  <a:moveTo>
                    <a:pt x="229" y="44"/>
                  </a:moveTo>
                  <a:cubicBezTo>
                    <a:pt x="22" y="44"/>
                    <a:pt x="22" y="44"/>
                    <a:pt x="22" y="44"/>
                  </a:cubicBezTo>
                  <a:cubicBezTo>
                    <a:pt x="10" y="44"/>
                    <a:pt x="0" y="34"/>
                    <a:pt x="0" y="22"/>
                  </a:cubicBezTo>
                  <a:cubicBezTo>
                    <a:pt x="0" y="22"/>
                    <a:pt x="0" y="22"/>
                    <a:pt x="0" y="22"/>
                  </a:cubicBezTo>
                  <a:cubicBezTo>
                    <a:pt x="0" y="10"/>
                    <a:pt x="10" y="0"/>
                    <a:pt x="22" y="0"/>
                  </a:cubicBezTo>
                  <a:cubicBezTo>
                    <a:pt x="229" y="0"/>
                    <a:pt x="229" y="0"/>
                    <a:pt x="229" y="0"/>
                  </a:cubicBezTo>
                  <a:cubicBezTo>
                    <a:pt x="241" y="0"/>
                    <a:pt x="251" y="10"/>
                    <a:pt x="251" y="22"/>
                  </a:cubicBezTo>
                  <a:cubicBezTo>
                    <a:pt x="251" y="22"/>
                    <a:pt x="251" y="22"/>
                    <a:pt x="251" y="22"/>
                  </a:cubicBezTo>
                  <a:cubicBezTo>
                    <a:pt x="251" y="34"/>
                    <a:pt x="241" y="44"/>
                    <a:pt x="229" y="44"/>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19" name="Oval 15">
              <a:extLst>
                <a:ext uri="{FF2B5EF4-FFF2-40B4-BE49-F238E27FC236}">
                  <a16:creationId xmlns:a16="http://schemas.microsoft.com/office/drawing/2014/main" id="{AFBC99D0-D697-4D69-ACB7-EA666C513003}"/>
                </a:ext>
              </a:extLst>
            </p:cNvPr>
            <p:cNvSpPr>
              <a:spLocks noChangeArrowheads="1"/>
            </p:cNvSpPr>
            <p:nvPr/>
          </p:nvSpPr>
          <p:spPr bwMode="auto">
            <a:xfrm>
              <a:off x="2951163" y="4768851"/>
              <a:ext cx="822325" cy="8207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0" name="Freeform 16">
              <a:extLst>
                <a:ext uri="{FF2B5EF4-FFF2-40B4-BE49-F238E27FC236}">
                  <a16:creationId xmlns:a16="http://schemas.microsoft.com/office/drawing/2014/main" id="{2B9BC249-411D-421F-9C8F-D751872C9E89}"/>
                </a:ext>
              </a:extLst>
            </p:cNvPr>
            <p:cNvSpPr>
              <a:spLocks/>
            </p:cNvSpPr>
            <p:nvPr/>
          </p:nvSpPr>
          <p:spPr bwMode="auto">
            <a:xfrm>
              <a:off x="3116263" y="5180013"/>
              <a:ext cx="492125" cy="295275"/>
            </a:xfrm>
            <a:custGeom>
              <a:avLst/>
              <a:gdLst>
                <a:gd name="T0" fmla="*/ 146 w 155"/>
                <a:gd name="T1" fmla="*/ 93 h 93"/>
                <a:gd name="T2" fmla="*/ 9 w 155"/>
                <a:gd name="T3" fmla="*/ 93 h 93"/>
                <a:gd name="T4" fmla="*/ 0 w 155"/>
                <a:gd name="T5" fmla="*/ 84 h 93"/>
                <a:gd name="T6" fmla="*/ 0 w 155"/>
                <a:gd name="T7" fmla="*/ 53 h 93"/>
                <a:gd name="T8" fmla="*/ 53 w 155"/>
                <a:gd name="T9" fmla="*/ 0 h 93"/>
                <a:gd name="T10" fmla="*/ 102 w 155"/>
                <a:gd name="T11" fmla="*/ 0 h 93"/>
                <a:gd name="T12" fmla="*/ 155 w 155"/>
                <a:gd name="T13" fmla="*/ 53 h 93"/>
                <a:gd name="T14" fmla="*/ 155 w 155"/>
                <a:gd name="T15" fmla="*/ 84 h 93"/>
                <a:gd name="T16" fmla="*/ 146 w 155"/>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93">
                  <a:moveTo>
                    <a:pt x="146" y="93"/>
                  </a:moveTo>
                  <a:cubicBezTo>
                    <a:pt x="9" y="93"/>
                    <a:pt x="9" y="93"/>
                    <a:pt x="9" y="93"/>
                  </a:cubicBezTo>
                  <a:cubicBezTo>
                    <a:pt x="4" y="93"/>
                    <a:pt x="0" y="89"/>
                    <a:pt x="0" y="84"/>
                  </a:cubicBezTo>
                  <a:cubicBezTo>
                    <a:pt x="0" y="53"/>
                    <a:pt x="0" y="53"/>
                    <a:pt x="0" y="53"/>
                  </a:cubicBezTo>
                  <a:cubicBezTo>
                    <a:pt x="0" y="24"/>
                    <a:pt x="24" y="0"/>
                    <a:pt x="53" y="0"/>
                  </a:cubicBezTo>
                  <a:cubicBezTo>
                    <a:pt x="102" y="0"/>
                    <a:pt x="102" y="0"/>
                    <a:pt x="102" y="0"/>
                  </a:cubicBezTo>
                  <a:cubicBezTo>
                    <a:pt x="131" y="0"/>
                    <a:pt x="155" y="24"/>
                    <a:pt x="155" y="53"/>
                  </a:cubicBezTo>
                  <a:cubicBezTo>
                    <a:pt x="155" y="84"/>
                    <a:pt x="155" y="84"/>
                    <a:pt x="155" y="84"/>
                  </a:cubicBezTo>
                  <a:cubicBezTo>
                    <a:pt x="155" y="89"/>
                    <a:pt x="151" y="93"/>
                    <a:pt x="146" y="93"/>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1" name="Freeform 17">
              <a:extLst>
                <a:ext uri="{FF2B5EF4-FFF2-40B4-BE49-F238E27FC236}">
                  <a16:creationId xmlns:a16="http://schemas.microsoft.com/office/drawing/2014/main" id="{9013BE27-9301-4464-8294-201FD07518A7}"/>
                </a:ext>
              </a:extLst>
            </p:cNvPr>
            <p:cNvSpPr>
              <a:spLocks/>
            </p:cNvSpPr>
            <p:nvPr/>
          </p:nvSpPr>
          <p:spPr bwMode="auto">
            <a:xfrm>
              <a:off x="3208338" y="4826001"/>
              <a:ext cx="307975" cy="338138"/>
            </a:xfrm>
            <a:custGeom>
              <a:avLst/>
              <a:gdLst>
                <a:gd name="T0" fmla="*/ 61 w 97"/>
                <a:gd name="T1" fmla="*/ 106 h 106"/>
                <a:gd name="T2" fmla="*/ 34 w 97"/>
                <a:gd name="T3" fmla="*/ 106 h 106"/>
                <a:gd name="T4" fmla="*/ 0 w 97"/>
                <a:gd name="T5" fmla="*/ 72 h 106"/>
                <a:gd name="T6" fmla="*/ 0 w 97"/>
                <a:gd name="T7" fmla="*/ 48 h 106"/>
                <a:gd name="T8" fmla="*/ 48 w 97"/>
                <a:gd name="T9" fmla="*/ 0 h 106"/>
                <a:gd name="T10" fmla="*/ 49 w 97"/>
                <a:gd name="T11" fmla="*/ 0 h 106"/>
                <a:gd name="T12" fmla="*/ 97 w 97"/>
                <a:gd name="T13" fmla="*/ 48 h 106"/>
                <a:gd name="T14" fmla="*/ 97 w 97"/>
                <a:gd name="T15" fmla="*/ 70 h 106"/>
                <a:gd name="T16" fmla="*/ 61 w 97"/>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06">
                  <a:moveTo>
                    <a:pt x="61" y="106"/>
                  </a:moveTo>
                  <a:cubicBezTo>
                    <a:pt x="34" y="106"/>
                    <a:pt x="34" y="106"/>
                    <a:pt x="34" y="106"/>
                  </a:cubicBezTo>
                  <a:cubicBezTo>
                    <a:pt x="15" y="106"/>
                    <a:pt x="0" y="91"/>
                    <a:pt x="0" y="72"/>
                  </a:cubicBezTo>
                  <a:cubicBezTo>
                    <a:pt x="0" y="48"/>
                    <a:pt x="0" y="48"/>
                    <a:pt x="0" y="48"/>
                  </a:cubicBezTo>
                  <a:cubicBezTo>
                    <a:pt x="0" y="22"/>
                    <a:pt x="21" y="0"/>
                    <a:pt x="48" y="0"/>
                  </a:cubicBezTo>
                  <a:cubicBezTo>
                    <a:pt x="49" y="0"/>
                    <a:pt x="49" y="0"/>
                    <a:pt x="49" y="0"/>
                  </a:cubicBezTo>
                  <a:cubicBezTo>
                    <a:pt x="76" y="0"/>
                    <a:pt x="97" y="22"/>
                    <a:pt x="97" y="48"/>
                  </a:cubicBezTo>
                  <a:cubicBezTo>
                    <a:pt x="97" y="70"/>
                    <a:pt x="97" y="70"/>
                    <a:pt x="97" y="70"/>
                  </a:cubicBezTo>
                  <a:cubicBezTo>
                    <a:pt x="97" y="90"/>
                    <a:pt x="81" y="106"/>
                    <a:pt x="61" y="106"/>
                  </a:cubicBezTo>
                  <a:close/>
                </a:path>
              </a:pathLst>
            </a:custGeom>
            <a:solidFill>
              <a:srgbClr val="FDC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2" name="Freeform 18">
              <a:extLst>
                <a:ext uri="{FF2B5EF4-FFF2-40B4-BE49-F238E27FC236}">
                  <a16:creationId xmlns:a16="http://schemas.microsoft.com/office/drawing/2014/main" id="{768AB36C-4A3A-4D64-BCDE-F94BC11357D0}"/>
                </a:ext>
              </a:extLst>
            </p:cNvPr>
            <p:cNvSpPr>
              <a:spLocks/>
            </p:cNvSpPr>
            <p:nvPr/>
          </p:nvSpPr>
          <p:spPr bwMode="auto">
            <a:xfrm>
              <a:off x="3313113" y="5138738"/>
              <a:ext cx="92075" cy="114300"/>
            </a:xfrm>
            <a:custGeom>
              <a:avLst/>
              <a:gdLst>
                <a:gd name="T0" fmla="*/ 15 w 29"/>
                <a:gd name="T1" fmla="*/ 36 h 36"/>
                <a:gd name="T2" fmla="*/ 15 w 29"/>
                <a:gd name="T3" fmla="*/ 36 h 36"/>
                <a:gd name="T4" fmla="*/ 0 w 29"/>
                <a:gd name="T5" fmla="*/ 21 h 36"/>
                <a:gd name="T6" fmla="*/ 0 w 29"/>
                <a:gd name="T7" fmla="*/ 0 h 36"/>
                <a:gd name="T8" fmla="*/ 29 w 29"/>
                <a:gd name="T9" fmla="*/ 0 h 36"/>
                <a:gd name="T10" fmla="*/ 29 w 29"/>
                <a:gd name="T11" fmla="*/ 21 h 36"/>
                <a:gd name="T12" fmla="*/ 15 w 29"/>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9" h="36">
                  <a:moveTo>
                    <a:pt x="15" y="36"/>
                  </a:moveTo>
                  <a:cubicBezTo>
                    <a:pt x="15" y="36"/>
                    <a:pt x="15" y="36"/>
                    <a:pt x="15" y="36"/>
                  </a:cubicBezTo>
                  <a:cubicBezTo>
                    <a:pt x="7" y="36"/>
                    <a:pt x="0" y="29"/>
                    <a:pt x="0" y="21"/>
                  </a:cubicBezTo>
                  <a:cubicBezTo>
                    <a:pt x="0" y="0"/>
                    <a:pt x="0" y="0"/>
                    <a:pt x="0" y="0"/>
                  </a:cubicBezTo>
                  <a:cubicBezTo>
                    <a:pt x="29" y="0"/>
                    <a:pt x="29" y="0"/>
                    <a:pt x="29" y="0"/>
                  </a:cubicBezTo>
                  <a:cubicBezTo>
                    <a:pt x="29" y="21"/>
                    <a:pt x="29" y="21"/>
                    <a:pt x="29" y="21"/>
                  </a:cubicBezTo>
                  <a:cubicBezTo>
                    <a:pt x="29" y="29"/>
                    <a:pt x="23" y="36"/>
                    <a:pt x="15" y="36"/>
                  </a:cubicBezTo>
                  <a:close/>
                </a:path>
              </a:pathLst>
            </a:custGeom>
            <a:solidFill>
              <a:srgbClr val="FDC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3" name="Freeform 19">
              <a:extLst>
                <a:ext uri="{FF2B5EF4-FFF2-40B4-BE49-F238E27FC236}">
                  <a16:creationId xmlns:a16="http://schemas.microsoft.com/office/drawing/2014/main" id="{D5AD1387-A4B5-4A42-A812-164AEFC14486}"/>
                </a:ext>
              </a:extLst>
            </p:cNvPr>
            <p:cNvSpPr>
              <a:spLocks/>
            </p:cNvSpPr>
            <p:nvPr/>
          </p:nvSpPr>
          <p:spPr bwMode="auto">
            <a:xfrm>
              <a:off x="3182938" y="4797426"/>
              <a:ext cx="358775" cy="209550"/>
            </a:xfrm>
            <a:custGeom>
              <a:avLst/>
              <a:gdLst>
                <a:gd name="T0" fmla="*/ 101 w 113"/>
                <a:gd name="T1" fmla="*/ 30 h 66"/>
                <a:gd name="T2" fmla="*/ 83 w 113"/>
                <a:gd name="T3" fmla="*/ 12 h 66"/>
                <a:gd name="T4" fmla="*/ 81 w 113"/>
                <a:gd name="T5" fmla="*/ 12 h 66"/>
                <a:gd name="T6" fmla="*/ 55 w 113"/>
                <a:gd name="T7" fmla="*/ 0 h 66"/>
                <a:gd name="T8" fmla="*/ 32 w 113"/>
                <a:gd name="T9" fmla="*/ 10 h 66"/>
                <a:gd name="T10" fmla="*/ 31 w 113"/>
                <a:gd name="T11" fmla="*/ 10 h 66"/>
                <a:gd name="T12" fmla="*/ 12 w 113"/>
                <a:gd name="T13" fmla="*/ 27 h 66"/>
                <a:gd name="T14" fmla="*/ 0 w 113"/>
                <a:gd name="T15" fmla="*/ 44 h 66"/>
                <a:gd name="T16" fmla="*/ 19 w 113"/>
                <a:gd name="T17" fmla="*/ 63 h 66"/>
                <a:gd name="T18" fmla="*/ 33 w 113"/>
                <a:gd name="T19" fmla="*/ 56 h 66"/>
                <a:gd name="T20" fmla="*/ 55 w 113"/>
                <a:gd name="T21" fmla="*/ 66 h 66"/>
                <a:gd name="T22" fmla="*/ 79 w 113"/>
                <a:gd name="T23" fmla="*/ 56 h 66"/>
                <a:gd name="T24" fmla="*/ 94 w 113"/>
                <a:gd name="T25" fmla="*/ 65 h 66"/>
                <a:gd name="T26" fmla="*/ 113 w 113"/>
                <a:gd name="T27" fmla="*/ 47 h 66"/>
                <a:gd name="T28" fmla="*/ 101 w 113"/>
                <a:gd name="T29" fmla="*/ 3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66">
                  <a:moveTo>
                    <a:pt x="101" y="30"/>
                  </a:moveTo>
                  <a:cubicBezTo>
                    <a:pt x="101" y="20"/>
                    <a:pt x="93" y="12"/>
                    <a:pt x="83" y="12"/>
                  </a:cubicBezTo>
                  <a:cubicBezTo>
                    <a:pt x="82" y="12"/>
                    <a:pt x="82" y="12"/>
                    <a:pt x="81" y="12"/>
                  </a:cubicBezTo>
                  <a:cubicBezTo>
                    <a:pt x="75" y="5"/>
                    <a:pt x="66" y="0"/>
                    <a:pt x="55" y="0"/>
                  </a:cubicBezTo>
                  <a:cubicBezTo>
                    <a:pt x="46" y="0"/>
                    <a:pt x="38" y="4"/>
                    <a:pt x="32" y="10"/>
                  </a:cubicBezTo>
                  <a:cubicBezTo>
                    <a:pt x="31" y="10"/>
                    <a:pt x="31" y="10"/>
                    <a:pt x="31" y="10"/>
                  </a:cubicBezTo>
                  <a:cubicBezTo>
                    <a:pt x="21" y="10"/>
                    <a:pt x="13" y="18"/>
                    <a:pt x="12" y="27"/>
                  </a:cubicBezTo>
                  <a:cubicBezTo>
                    <a:pt x="5" y="30"/>
                    <a:pt x="0" y="36"/>
                    <a:pt x="0" y="44"/>
                  </a:cubicBezTo>
                  <a:cubicBezTo>
                    <a:pt x="0" y="55"/>
                    <a:pt x="8" y="63"/>
                    <a:pt x="19" y="63"/>
                  </a:cubicBezTo>
                  <a:cubicBezTo>
                    <a:pt x="24" y="63"/>
                    <a:pt x="29" y="60"/>
                    <a:pt x="33" y="56"/>
                  </a:cubicBezTo>
                  <a:cubicBezTo>
                    <a:pt x="38" y="62"/>
                    <a:pt x="47" y="66"/>
                    <a:pt x="55" y="66"/>
                  </a:cubicBezTo>
                  <a:cubicBezTo>
                    <a:pt x="64" y="66"/>
                    <a:pt x="73" y="62"/>
                    <a:pt x="79" y="56"/>
                  </a:cubicBezTo>
                  <a:cubicBezTo>
                    <a:pt x="82" y="62"/>
                    <a:pt x="88" y="65"/>
                    <a:pt x="94" y="65"/>
                  </a:cubicBezTo>
                  <a:cubicBezTo>
                    <a:pt x="104" y="65"/>
                    <a:pt x="113" y="57"/>
                    <a:pt x="113" y="47"/>
                  </a:cubicBezTo>
                  <a:cubicBezTo>
                    <a:pt x="113" y="39"/>
                    <a:pt x="108" y="32"/>
                    <a:pt x="101" y="30"/>
                  </a:cubicBez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4" name="Freeform 20">
              <a:extLst>
                <a:ext uri="{FF2B5EF4-FFF2-40B4-BE49-F238E27FC236}">
                  <a16:creationId xmlns:a16="http://schemas.microsoft.com/office/drawing/2014/main" id="{A300AE59-54A0-45D9-B1B5-30FF2E20B0A3}"/>
                </a:ext>
              </a:extLst>
            </p:cNvPr>
            <p:cNvSpPr>
              <a:spLocks/>
            </p:cNvSpPr>
            <p:nvPr/>
          </p:nvSpPr>
          <p:spPr bwMode="auto">
            <a:xfrm>
              <a:off x="2963863" y="5653088"/>
              <a:ext cx="796925" cy="136525"/>
            </a:xfrm>
            <a:custGeom>
              <a:avLst/>
              <a:gdLst>
                <a:gd name="T0" fmla="*/ 229 w 251"/>
                <a:gd name="T1" fmla="*/ 43 h 43"/>
                <a:gd name="T2" fmla="*/ 22 w 251"/>
                <a:gd name="T3" fmla="*/ 43 h 43"/>
                <a:gd name="T4" fmla="*/ 0 w 251"/>
                <a:gd name="T5" fmla="*/ 22 h 43"/>
                <a:gd name="T6" fmla="*/ 0 w 251"/>
                <a:gd name="T7" fmla="*/ 22 h 43"/>
                <a:gd name="T8" fmla="*/ 22 w 251"/>
                <a:gd name="T9" fmla="*/ 0 h 43"/>
                <a:gd name="T10" fmla="*/ 229 w 251"/>
                <a:gd name="T11" fmla="*/ 0 h 43"/>
                <a:gd name="T12" fmla="*/ 251 w 251"/>
                <a:gd name="T13" fmla="*/ 22 h 43"/>
                <a:gd name="T14" fmla="*/ 251 w 251"/>
                <a:gd name="T15" fmla="*/ 22 h 43"/>
                <a:gd name="T16" fmla="*/ 229 w 251"/>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43">
                  <a:moveTo>
                    <a:pt x="229" y="43"/>
                  </a:moveTo>
                  <a:cubicBezTo>
                    <a:pt x="22" y="43"/>
                    <a:pt x="22" y="43"/>
                    <a:pt x="22" y="43"/>
                  </a:cubicBezTo>
                  <a:cubicBezTo>
                    <a:pt x="10" y="43"/>
                    <a:pt x="0" y="34"/>
                    <a:pt x="0" y="22"/>
                  </a:cubicBezTo>
                  <a:cubicBezTo>
                    <a:pt x="0" y="22"/>
                    <a:pt x="0" y="22"/>
                    <a:pt x="0" y="22"/>
                  </a:cubicBezTo>
                  <a:cubicBezTo>
                    <a:pt x="0" y="10"/>
                    <a:pt x="10" y="0"/>
                    <a:pt x="22" y="0"/>
                  </a:cubicBezTo>
                  <a:cubicBezTo>
                    <a:pt x="229" y="0"/>
                    <a:pt x="229" y="0"/>
                    <a:pt x="229" y="0"/>
                  </a:cubicBezTo>
                  <a:cubicBezTo>
                    <a:pt x="241" y="0"/>
                    <a:pt x="251" y="10"/>
                    <a:pt x="251" y="22"/>
                  </a:cubicBezTo>
                  <a:cubicBezTo>
                    <a:pt x="251" y="22"/>
                    <a:pt x="251" y="22"/>
                    <a:pt x="251" y="22"/>
                  </a:cubicBezTo>
                  <a:cubicBezTo>
                    <a:pt x="251" y="34"/>
                    <a:pt x="241" y="43"/>
                    <a:pt x="229" y="43"/>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5" name="Freeform 21">
              <a:extLst>
                <a:ext uri="{FF2B5EF4-FFF2-40B4-BE49-F238E27FC236}">
                  <a16:creationId xmlns:a16="http://schemas.microsoft.com/office/drawing/2014/main" id="{EAA572A5-865B-45AA-8043-6E16A8557D9E}"/>
                </a:ext>
              </a:extLst>
            </p:cNvPr>
            <p:cNvSpPr>
              <a:spLocks/>
            </p:cNvSpPr>
            <p:nvPr/>
          </p:nvSpPr>
          <p:spPr bwMode="auto">
            <a:xfrm>
              <a:off x="3141663" y="5853113"/>
              <a:ext cx="752475" cy="50800"/>
            </a:xfrm>
            <a:custGeom>
              <a:avLst/>
              <a:gdLst>
                <a:gd name="T0" fmla="*/ 229 w 237"/>
                <a:gd name="T1" fmla="*/ 16 h 16"/>
                <a:gd name="T2" fmla="*/ 8 w 237"/>
                <a:gd name="T3" fmla="*/ 16 h 16"/>
                <a:gd name="T4" fmla="*/ 0 w 237"/>
                <a:gd name="T5" fmla="*/ 8 h 16"/>
                <a:gd name="T6" fmla="*/ 0 w 237"/>
                <a:gd name="T7" fmla="*/ 8 h 16"/>
                <a:gd name="T8" fmla="*/ 8 w 237"/>
                <a:gd name="T9" fmla="*/ 0 h 16"/>
                <a:gd name="T10" fmla="*/ 229 w 237"/>
                <a:gd name="T11" fmla="*/ 0 h 16"/>
                <a:gd name="T12" fmla="*/ 237 w 237"/>
                <a:gd name="T13" fmla="*/ 8 h 16"/>
                <a:gd name="T14" fmla="*/ 237 w 237"/>
                <a:gd name="T15" fmla="*/ 8 h 16"/>
                <a:gd name="T16" fmla="*/ 229 w 237"/>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6">
                  <a:moveTo>
                    <a:pt x="229" y="16"/>
                  </a:moveTo>
                  <a:cubicBezTo>
                    <a:pt x="8" y="16"/>
                    <a:pt x="8" y="16"/>
                    <a:pt x="8" y="16"/>
                  </a:cubicBezTo>
                  <a:cubicBezTo>
                    <a:pt x="4" y="16"/>
                    <a:pt x="0" y="12"/>
                    <a:pt x="0" y="8"/>
                  </a:cubicBezTo>
                  <a:cubicBezTo>
                    <a:pt x="0" y="8"/>
                    <a:pt x="0" y="8"/>
                    <a:pt x="0" y="8"/>
                  </a:cubicBezTo>
                  <a:cubicBezTo>
                    <a:pt x="0" y="3"/>
                    <a:pt x="4" y="0"/>
                    <a:pt x="8" y="0"/>
                  </a:cubicBezTo>
                  <a:cubicBezTo>
                    <a:pt x="229" y="0"/>
                    <a:pt x="229" y="0"/>
                    <a:pt x="229" y="0"/>
                  </a:cubicBezTo>
                  <a:cubicBezTo>
                    <a:pt x="233" y="0"/>
                    <a:pt x="237" y="3"/>
                    <a:pt x="237" y="8"/>
                  </a:cubicBezTo>
                  <a:cubicBezTo>
                    <a:pt x="237" y="8"/>
                    <a:pt x="237" y="8"/>
                    <a:pt x="237" y="8"/>
                  </a:cubicBezTo>
                  <a:cubicBezTo>
                    <a:pt x="237" y="12"/>
                    <a:pt x="233" y="16"/>
                    <a:pt x="229"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6" name="Freeform 22">
              <a:extLst>
                <a:ext uri="{FF2B5EF4-FFF2-40B4-BE49-F238E27FC236}">
                  <a16:creationId xmlns:a16="http://schemas.microsoft.com/office/drawing/2014/main" id="{158CEC4F-3C30-49CF-B7C4-8B00A486C401}"/>
                </a:ext>
              </a:extLst>
            </p:cNvPr>
            <p:cNvSpPr>
              <a:spLocks/>
            </p:cNvSpPr>
            <p:nvPr/>
          </p:nvSpPr>
          <p:spPr bwMode="auto">
            <a:xfrm>
              <a:off x="2830513" y="5853113"/>
              <a:ext cx="139700" cy="50800"/>
            </a:xfrm>
            <a:custGeom>
              <a:avLst/>
              <a:gdLst>
                <a:gd name="T0" fmla="*/ 36 w 44"/>
                <a:gd name="T1" fmla="*/ 16 h 16"/>
                <a:gd name="T2" fmla="*/ 8 w 44"/>
                <a:gd name="T3" fmla="*/ 16 h 16"/>
                <a:gd name="T4" fmla="*/ 0 w 44"/>
                <a:gd name="T5" fmla="*/ 8 h 16"/>
                <a:gd name="T6" fmla="*/ 0 w 44"/>
                <a:gd name="T7" fmla="*/ 8 h 16"/>
                <a:gd name="T8" fmla="*/ 8 w 44"/>
                <a:gd name="T9" fmla="*/ 0 h 16"/>
                <a:gd name="T10" fmla="*/ 36 w 44"/>
                <a:gd name="T11" fmla="*/ 0 h 16"/>
                <a:gd name="T12" fmla="*/ 44 w 44"/>
                <a:gd name="T13" fmla="*/ 8 h 16"/>
                <a:gd name="T14" fmla="*/ 44 w 44"/>
                <a:gd name="T15" fmla="*/ 8 h 16"/>
                <a:gd name="T16" fmla="*/ 36 w 4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
                  <a:moveTo>
                    <a:pt x="36" y="16"/>
                  </a:moveTo>
                  <a:cubicBezTo>
                    <a:pt x="8" y="16"/>
                    <a:pt x="8" y="16"/>
                    <a:pt x="8" y="16"/>
                  </a:cubicBezTo>
                  <a:cubicBezTo>
                    <a:pt x="4" y="16"/>
                    <a:pt x="0" y="12"/>
                    <a:pt x="0" y="8"/>
                  </a:cubicBezTo>
                  <a:cubicBezTo>
                    <a:pt x="0" y="8"/>
                    <a:pt x="0" y="8"/>
                    <a:pt x="0" y="8"/>
                  </a:cubicBezTo>
                  <a:cubicBezTo>
                    <a:pt x="0" y="3"/>
                    <a:pt x="4" y="0"/>
                    <a:pt x="8" y="0"/>
                  </a:cubicBezTo>
                  <a:cubicBezTo>
                    <a:pt x="36" y="0"/>
                    <a:pt x="36" y="0"/>
                    <a:pt x="36" y="0"/>
                  </a:cubicBezTo>
                  <a:cubicBezTo>
                    <a:pt x="40" y="0"/>
                    <a:pt x="44" y="3"/>
                    <a:pt x="44" y="8"/>
                  </a:cubicBezTo>
                  <a:cubicBezTo>
                    <a:pt x="44" y="8"/>
                    <a:pt x="44" y="8"/>
                    <a:pt x="44" y="8"/>
                  </a:cubicBezTo>
                  <a:cubicBezTo>
                    <a:pt x="44" y="12"/>
                    <a:pt x="40" y="16"/>
                    <a:pt x="36"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7" name="Freeform 23">
              <a:extLst>
                <a:ext uri="{FF2B5EF4-FFF2-40B4-BE49-F238E27FC236}">
                  <a16:creationId xmlns:a16="http://schemas.microsoft.com/office/drawing/2014/main" id="{23A0161E-9EA1-4F43-BB51-968E898446D7}"/>
                </a:ext>
              </a:extLst>
            </p:cNvPr>
            <p:cNvSpPr>
              <a:spLocks/>
            </p:cNvSpPr>
            <p:nvPr/>
          </p:nvSpPr>
          <p:spPr bwMode="auto">
            <a:xfrm>
              <a:off x="3008313" y="5853113"/>
              <a:ext cx="95250" cy="50800"/>
            </a:xfrm>
            <a:custGeom>
              <a:avLst/>
              <a:gdLst>
                <a:gd name="T0" fmla="*/ 22 w 30"/>
                <a:gd name="T1" fmla="*/ 16 h 16"/>
                <a:gd name="T2" fmla="*/ 8 w 30"/>
                <a:gd name="T3" fmla="*/ 16 h 16"/>
                <a:gd name="T4" fmla="*/ 0 w 30"/>
                <a:gd name="T5" fmla="*/ 8 h 16"/>
                <a:gd name="T6" fmla="*/ 0 w 30"/>
                <a:gd name="T7" fmla="*/ 8 h 16"/>
                <a:gd name="T8" fmla="*/ 8 w 30"/>
                <a:gd name="T9" fmla="*/ 0 h 16"/>
                <a:gd name="T10" fmla="*/ 22 w 30"/>
                <a:gd name="T11" fmla="*/ 0 h 16"/>
                <a:gd name="T12" fmla="*/ 30 w 30"/>
                <a:gd name="T13" fmla="*/ 8 h 16"/>
                <a:gd name="T14" fmla="*/ 30 w 30"/>
                <a:gd name="T15" fmla="*/ 8 h 16"/>
                <a:gd name="T16" fmla="*/ 22 w 30"/>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22" y="16"/>
                  </a:moveTo>
                  <a:cubicBezTo>
                    <a:pt x="8" y="16"/>
                    <a:pt x="8" y="16"/>
                    <a:pt x="8" y="16"/>
                  </a:cubicBezTo>
                  <a:cubicBezTo>
                    <a:pt x="3" y="16"/>
                    <a:pt x="0" y="12"/>
                    <a:pt x="0" y="8"/>
                  </a:cubicBezTo>
                  <a:cubicBezTo>
                    <a:pt x="0" y="8"/>
                    <a:pt x="0" y="8"/>
                    <a:pt x="0" y="8"/>
                  </a:cubicBezTo>
                  <a:cubicBezTo>
                    <a:pt x="0" y="3"/>
                    <a:pt x="3" y="0"/>
                    <a:pt x="8" y="0"/>
                  </a:cubicBezTo>
                  <a:cubicBezTo>
                    <a:pt x="22" y="0"/>
                    <a:pt x="22" y="0"/>
                    <a:pt x="22" y="0"/>
                  </a:cubicBezTo>
                  <a:cubicBezTo>
                    <a:pt x="27" y="0"/>
                    <a:pt x="30" y="3"/>
                    <a:pt x="30" y="8"/>
                  </a:cubicBezTo>
                  <a:cubicBezTo>
                    <a:pt x="30" y="8"/>
                    <a:pt x="30" y="8"/>
                    <a:pt x="30" y="8"/>
                  </a:cubicBezTo>
                  <a:cubicBezTo>
                    <a:pt x="30" y="12"/>
                    <a:pt x="27" y="16"/>
                    <a:pt x="22"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8" name="Freeform 24">
              <a:extLst>
                <a:ext uri="{FF2B5EF4-FFF2-40B4-BE49-F238E27FC236}">
                  <a16:creationId xmlns:a16="http://schemas.microsoft.com/office/drawing/2014/main" id="{14D37F6B-EBFD-48F2-9F4C-6706004EEA16}"/>
                </a:ext>
              </a:extLst>
            </p:cNvPr>
            <p:cNvSpPr>
              <a:spLocks/>
            </p:cNvSpPr>
            <p:nvPr/>
          </p:nvSpPr>
          <p:spPr bwMode="auto">
            <a:xfrm>
              <a:off x="3141663" y="8975726"/>
              <a:ext cx="752475" cy="50800"/>
            </a:xfrm>
            <a:custGeom>
              <a:avLst/>
              <a:gdLst>
                <a:gd name="T0" fmla="*/ 229 w 237"/>
                <a:gd name="T1" fmla="*/ 16 h 16"/>
                <a:gd name="T2" fmla="*/ 8 w 237"/>
                <a:gd name="T3" fmla="*/ 16 h 16"/>
                <a:gd name="T4" fmla="*/ 0 w 237"/>
                <a:gd name="T5" fmla="*/ 8 h 16"/>
                <a:gd name="T6" fmla="*/ 0 w 237"/>
                <a:gd name="T7" fmla="*/ 8 h 16"/>
                <a:gd name="T8" fmla="*/ 8 w 237"/>
                <a:gd name="T9" fmla="*/ 0 h 16"/>
                <a:gd name="T10" fmla="*/ 229 w 237"/>
                <a:gd name="T11" fmla="*/ 0 h 16"/>
                <a:gd name="T12" fmla="*/ 237 w 237"/>
                <a:gd name="T13" fmla="*/ 8 h 16"/>
                <a:gd name="T14" fmla="*/ 237 w 237"/>
                <a:gd name="T15" fmla="*/ 8 h 16"/>
                <a:gd name="T16" fmla="*/ 229 w 237"/>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6">
                  <a:moveTo>
                    <a:pt x="229" y="16"/>
                  </a:moveTo>
                  <a:cubicBezTo>
                    <a:pt x="8" y="16"/>
                    <a:pt x="8" y="16"/>
                    <a:pt x="8" y="16"/>
                  </a:cubicBezTo>
                  <a:cubicBezTo>
                    <a:pt x="4" y="16"/>
                    <a:pt x="0" y="12"/>
                    <a:pt x="0" y="8"/>
                  </a:cubicBezTo>
                  <a:cubicBezTo>
                    <a:pt x="0" y="8"/>
                    <a:pt x="0" y="8"/>
                    <a:pt x="0" y="8"/>
                  </a:cubicBezTo>
                  <a:cubicBezTo>
                    <a:pt x="0" y="4"/>
                    <a:pt x="4" y="0"/>
                    <a:pt x="8" y="0"/>
                  </a:cubicBezTo>
                  <a:cubicBezTo>
                    <a:pt x="229" y="0"/>
                    <a:pt x="229" y="0"/>
                    <a:pt x="229" y="0"/>
                  </a:cubicBezTo>
                  <a:cubicBezTo>
                    <a:pt x="233" y="0"/>
                    <a:pt x="237" y="4"/>
                    <a:pt x="237" y="8"/>
                  </a:cubicBezTo>
                  <a:cubicBezTo>
                    <a:pt x="237" y="8"/>
                    <a:pt x="237" y="8"/>
                    <a:pt x="237" y="8"/>
                  </a:cubicBezTo>
                  <a:cubicBezTo>
                    <a:pt x="237" y="12"/>
                    <a:pt x="233" y="16"/>
                    <a:pt x="229"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29" name="Freeform 25">
              <a:extLst>
                <a:ext uri="{FF2B5EF4-FFF2-40B4-BE49-F238E27FC236}">
                  <a16:creationId xmlns:a16="http://schemas.microsoft.com/office/drawing/2014/main" id="{A79DD9FA-82B8-43A7-829B-99B985341E3B}"/>
                </a:ext>
              </a:extLst>
            </p:cNvPr>
            <p:cNvSpPr>
              <a:spLocks/>
            </p:cNvSpPr>
            <p:nvPr/>
          </p:nvSpPr>
          <p:spPr bwMode="auto">
            <a:xfrm>
              <a:off x="2830513" y="8975726"/>
              <a:ext cx="139700" cy="50800"/>
            </a:xfrm>
            <a:custGeom>
              <a:avLst/>
              <a:gdLst>
                <a:gd name="T0" fmla="*/ 36 w 44"/>
                <a:gd name="T1" fmla="*/ 16 h 16"/>
                <a:gd name="T2" fmla="*/ 8 w 44"/>
                <a:gd name="T3" fmla="*/ 16 h 16"/>
                <a:gd name="T4" fmla="*/ 0 w 44"/>
                <a:gd name="T5" fmla="*/ 8 h 16"/>
                <a:gd name="T6" fmla="*/ 0 w 44"/>
                <a:gd name="T7" fmla="*/ 8 h 16"/>
                <a:gd name="T8" fmla="*/ 8 w 44"/>
                <a:gd name="T9" fmla="*/ 0 h 16"/>
                <a:gd name="T10" fmla="*/ 36 w 44"/>
                <a:gd name="T11" fmla="*/ 0 h 16"/>
                <a:gd name="T12" fmla="*/ 44 w 44"/>
                <a:gd name="T13" fmla="*/ 8 h 16"/>
                <a:gd name="T14" fmla="*/ 44 w 44"/>
                <a:gd name="T15" fmla="*/ 8 h 16"/>
                <a:gd name="T16" fmla="*/ 36 w 44"/>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6">
                  <a:moveTo>
                    <a:pt x="36" y="16"/>
                  </a:moveTo>
                  <a:cubicBezTo>
                    <a:pt x="8" y="16"/>
                    <a:pt x="8" y="16"/>
                    <a:pt x="8" y="16"/>
                  </a:cubicBezTo>
                  <a:cubicBezTo>
                    <a:pt x="4" y="16"/>
                    <a:pt x="0" y="12"/>
                    <a:pt x="0" y="8"/>
                  </a:cubicBezTo>
                  <a:cubicBezTo>
                    <a:pt x="0" y="8"/>
                    <a:pt x="0" y="8"/>
                    <a:pt x="0" y="8"/>
                  </a:cubicBezTo>
                  <a:cubicBezTo>
                    <a:pt x="0" y="4"/>
                    <a:pt x="4" y="0"/>
                    <a:pt x="8" y="0"/>
                  </a:cubicBezTo>
                  <a:cubicBezTo>
                    <a:pt x="36" y="0"/>
                    <a:pt x="36" y="0"/>
                    <a:pt x="36" y="0"/>
                  </a:cubicBezTo>
                  <a:cubicBezTo>
                    <a:pt x="40" y="0"/>
                    <a:pt x="44" y="4"/>
                    <a:pt x="44" y="8"/>
                  </a:cubicBezTo>
                  <a:cubicBezTo>
                    <a:pt x="44" y="8"/>
                    <a:pt x="44" y="8"/>
                    <a:pt x="44" y="8"/>
                  </a:cubicBezTo>
                  <a:cubicBezTo>
                    <a:pt x="44" y="12"/>
                    <a:pt x="40" y="16"/>
                    <a:pt x="36"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0" name="Freeform 26">
              <a:extLst>
                <a:ext uri="{FF2B5EF4-FFF2-40B4-BE49-F238E27FC236}">
                  <a16:creationId xmlns:a16="http://schemas.microsoft.com/office/drawing/2014/main" id="{350302AB-0FFB-447A-BE60-42D029059CAD}"/>
                </a:ext>
              </a:extLst>
            </p:cNvPr>
            <p:cNvSpPr>
              <a:spLocks/>
            </p:cNvSpPr>
            <p:nvPr/>
          </p:nvSpPr>
          <p:spPr bwMode="auto">
            <a:xfrm>
              <a:off x="3008313" y="8975726"/>
              <a:ext cx="95250" cy="50800"/>
            </a:xfrm>
            <a:custGeom>
              <a:avLst/>
              <a:gdLst>
                <a:gd name="T0" fmla="*/ 22 w 30"/>
                <a:gd name="T1" fmla="*/ 16 h 16"/>
                <a:gd name="T2" fmla="*/ 8 w 30"/>
                <a:gd name="T3" fmla="*/ 16 h 16"/>
                <a:gd name="T4" fmla="*/ 0 w 30"/>
                <a:gd name="T5" fmla="*/ 8 h 16"/>
                <a:gd name="T6" fmla="*/ 0 w 30"/>
                <a:gd name="T7" fmla="*/ 8 h 16"/>
                <a:gd name="T8" fmla="*/ 8 w 30"/>
                <a:gd name="T9" fmla="*/ 0 h 16"/>
                <a:gd name="T10" fmla="*/ 22 w 30"/>
                <a:gd name="T11" fmla="*/ 0 h 16"/>
                <a:gd name="T12" fmla="*/ 30 w 30"/>
                <a:gd name="T13" fmla="*/ 8 h 16"/>
                <a:gd name="T14" fmla="*/ 30 w 30"/>
                <a:gd name="T15" fmla="*/ 8 h 16"/>
                <a:gd name="T16" fmla="*/ 22 w 30"/>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6">
                  <a:moveTo>
                    <a:pt x="22" y="16"/>
                  </a:moveTo>
                  <a:cubicBezTo>
                    <a:pt x="8" y="16"/>
                    <a:pt x="8" y="16"/>
                    <a:pt x="8" y="16"/>
                  </a:cubicBezTo>
                  <a:cubicBezTo>
                    <a:pt x="3" y="16"/>
                    <a:pt x="0" y="12"/>
                    <a:pt x="0" y="8"/>
                  </a:cubicBezTo>
                  <a:cubicBezTo>
                    <a:pt x="0" y="8"/>
                    <a:pt x="0" y="8"/>
                    <a:pt x="0" y="8"/>
                  </a:cubicBezTo>
                  <a:cubicBezTo>
                    <a:pt x="0" y="4"/>
                    <a:pt x="3" y="0"/>
                    <a:pt x="8" y="0"/>
                  </a:cubicBezTo>
                  <a:cubicBezTo>
                    <a:pt x="22" y="0"/>
                    <a:pt x="22" y="0"/>
                    <a:pt x="22" y="0"/>
                  </a:cubicBezTo>
                  <a:cubicBezTo>
                    <a:pt x="27" y="0"/>
                    <a:pt x="30" y="4"/>
                    <a:pt x="30" y="8"/>
                  </a:cubicBezTo>
                  <a:cubicBezTo>
                    <a:pt x="30" y="8"/>
                    <a:pt x="30" y="8"/>
                    <a:pt x="30" y="8"/>
                  </a:cubicBezTo>
                  <a:cubicBezTo>
                    <a:pt x="30" y="12"/>
                    <a:pt x="27" y="16"/>
                    <a:pt x="22" y="16"/>
                  </a:cubicBezTo>
                  <a:close/>
                </a:path>
              </a:pathLst>
            </a:custGeom>
            <a:solidFill>
              <a:srgbClr val="718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1" name="Freeform 27">
              <a:extLst>
                <a:ext uri="{FF2B5EF4-FFF2-40B4-BE49-F238E27FC236}">
                  <a16:creationId xmlns:a16="http://schemas.microsoft.com/office/drawing/2014/main" id="{4F3D3E54-2ED5-404A-9C68-2385763475D4}"/>
                </a:ext>
              </a:extLst>
            </p:cNvPr>
            <p:cNvSpPr>
              <a:spLocks/>
            </p:cNvSpPr>
            <p:nvPr/>
          </p:nvSpPr>
          <p:spPr bwMode="auto">
            <a:xfrm>
              <a:off x="2551113" y="6692901"/>
              <a:ext cx="1622425" cy="187325"/>
            </a:xfrm>
            <a:custGeom>
              <a:avLst/>
              <a:gdLst>
                <a:gd name="T0" fmla="*/ 482 w 511"/>
                <a:gd name="T1" fmla="*/ 59 h 59"/>
                <a:gd name="T2" fmla="*/ 29 w 511"/>
                <a:gd name="T3" fmla="*/ 59 h 59"/>
                <a:gd name="T4" fmla="*/ 0 w 511"/>
                <a:gd name="T5" fmla="*/ 30 h 59"/>
                <a:gd name="T6" fmla="*/ 0 w 511"/>
                <a:gd name="T7" fmla="*/ 30 h 59"/>
                <a:gd name="T8" fmla="*/ 29 w 511"/>
                <a:gd name="T9" fmla="*/ 0 h 59"/>
                <a:gd name="T10" fmla="*/ 482 w 511"/>
                <a:gd name="T11" fmla="*/ 0 h 59"/>
                <a:gd name="T12" fmla="*/ 511 w 511"/>
                <a:gd name="T13" fmla="*/ 30 h 59"/>
                <a:gd name="T14" fmla="*/ 511 w 511"/>
                <a:gd name="T15" fmla="*/ 30 h 59"/>
                <a:gd name="T16" fmla="*/ 482 w 511"/>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59">
                  <a:moveTo>
                    <a:pt x="482" y="59"/>
                  </a:moveTo>
                  <a:cubicBezTo>
                    <a:pt x="29" y="59"/>
                    <a:pt x="29" y="59"/>
                    <a:pt x="29" y="59"/>
                  </a:cubicBezTo>
                  <a:cubicBezTo>
                    <a:pt x="13" y="59"/>
                    <a:pt x="0" y="46"/>
                    <a:pt x="0" y="30"/>
                  </a:cubicBezTo>
                  <a:cubicBezTo>
                    <a:pt x="0" y="30"/>
                    <a:pt x="0" y="30"/>
                    <a:pt x="0" y="30"/>
                  </a:cubicBezTo>
                  <a:cubicBezTo>
                    <a:pt x="0" y="13"/>
                    <a:pt x="13" y="0"/>
                    <a:pt x="29" y="0"/>
                  </a:cubicBezTo>
                  <a:cubicBezTo>
                    <a:pt x="482" y="0"/>
                    <a:pt x="482" y="0"/>
                    <a:pt x="482" y="0"/>
                  </a:cubicBezTo>
                  <a:cubicBezTo>
                    <a:pt x="498" y="0"/>
                    <a:pt x="511" y="13"/>
                    <a:pt x="511" y="30"/>
                  </a:cubicBezTo>
                  <a:cubicBezTo>
                    <a:pt x="511" y="30"/>
                    <a:pt x="511" y="30"/>
                    <a:pt x="511" y="30"/>
                  </a:cubicBezTo>
                  <a:cubicBezTo>
                    <a:pt x="511" y="46"/>
                    <a:pt x="498" y="59"/>
                    <a:pt x="48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2" name="Freeform 28">
              <a:extLst>
                <a:ext uri="{FF2B5EF4-FFF2-40B4-BE49-F238E27FC236}">
                  <a16:creationId xmlns:a16="http://schemas.microsoft.com/office/drawing/2014/main" id="{5A65E5D9-5E92-4DDC-9940-19A97E68B4DB}"/>
                </a:ext>
              </a:extLst>
            </p:cNvPr>
            <p:cNvSpPr>
              <a:spLocks/>
            </p:cNvSpPr>
            <p:nvPr/>
          </p:nvSpPr>
          <p:spPr bwMode="auto">
            <a:xfrm>
              <a:off x="2551113" y="6956426"/>
              <a:ext cx="1622425" cy="187325"/>
            </a:xfrm>
            <a:custGeom>
              <a:avLst/>
              <a:gdLst>
                <a:gd name="T0" fmla="*/ 482 w 511"/>
                <a:gd name="T1" fmla="*/ 59 h 59"/>
                <a:gd name="T2" fmla="*/ 29 w 511"/>
                <a:gd name="T3" fmla="*/ 59 h 59"/>
                <a:gd name="T4" fmla="*/ 0 w 511"/>
                <a:gd name="T5" fmla="*/ 29 h 59"/>
                <a:gd name="T6" fmla="*/ 0 w 511"/>
                <a:gd name="T7" fmla="*/ 29 h 59"/>
                <a:gd name="T8" fmla="*/ 29 w 511"/>
                <a:gd name="T9" fmla="*/ 0 h 59"/>
                <a:gd name="T10" fmla="*/ 482 w 511"/>
                <a:gd name="T11" fmla="*/ 0 h 59"/>
                <a:gd name="T12" fmla="*/ 511 w 511"/>
                <a:gd name="T13" fmla="*/ 29 h 59"/>
                <a:gd name="T14" fmla="*/ 511 w 511"/>
                <a:gd name="T15" fmla="*/ 29 h 59"/>
                <a:gd name="T16" fmla="*/ 482 w 511"/>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59">
                  <a:moveTo>
                    <a:pt x="482" y="59"/>
                  </a:moveTo>
                  <a:cubicBezTo>
                    <a:pt x="29" y="59"/>
                    <a:pt x="29" y="59"/>
                    <a:pt x="29" y="59"/>
                  </a:cubicBezTo>
                  <a:cubicBezTo>
                    <a:pt x="13" y="59"/>
                    <a:pt x="0" y="46"/>
                    <a:pt x="0" y="29"/>
                  </a:cubicBezTo>
                  <a:cubicBezTo>
                    <a:pt x="0" y="29"/>
                    <a:pt x="0" y="29"/>
                    <a:pt x="0" y="29"/>
                  </a:cubicBezTo>
                  <a:cubicBezTo>
                    <a:pt x="0" y="13"/>
                    <a:pt x="13" y="0"/>
                    <a:pt x="29" y="0"/>
                  </a:cubicBezTo>
                  <a:cubicBezTo>
                    <a:pt x="482" y="0"/>
                    <a:pt x="482" y="0"/>
                    <a:pt x="482" y="0"/>
                  </a:cubicBezTo>
                  <a:cubicBezTo>
                    <a:pt x="498" y="0"/>
                    <a:pt x="511" y="13"/>
                    <a:pt x="511" y="29"/>
                  </a:cubicBezTo>
                  <a:cubicBezTo>
                    <a:pt x="511" y="29"/>
                    <a:pt x="511" y="29"/>
                    <a:pt x="511" y="29"/>
                  </a:cubicBezTo>
                  <a:cubicBezTo>
                    <a:pt x="511" y="46"/>
                    <a:pt x="498" y="59"/>
                    <a:pt x="48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grpSp>
        <p:nvGrpSpPr>
          <p:cNvPr id="69" name="Group 68">
            <a:extLst>
              <a:ext uri="{FF2B5EF4-FFF2-40B4-BE49-F238E27FC236}">
                <a16:creationId xmlns:a16="http://schemas.microsoft.com/office/drawing/2014/main" id="{3002E270-C70D-47BD-94F7-D707102201A2}"/>
              </a:ext>
            </a:extLst>
          </p:cNvPr>
          <p:cNvGrpSpPr/>
          <p:nvPr/>
        </p:nvGrpSpPr>
        <p:grpSpPr>
          <a:xfrm>
            <a:off x="6961319" y="2336561"/>
            <a:ext cx="788881" cy="2490708"/>
            <a:chOff x="5386388" y="4956176"/>
            <a:chExt cx="1463675" cy="4621213"/>
          </a:xfrm>
        </p:grpSpPr>
        <p:sp>
          <p:nvSpPr>
            <p:cNvPr id="33" name="Freeform 29">
              <a:extLst>
                <a:ext uri="{FF2B5EF4-FFF2-40B4-BE49-F238E27FC236}">
                  <a16:creationId xmlns:a16="http://schemas.microsoft.com/office/drawing/2014/main" id="{AD6A496B-57F2-4624-B00D-F99947F4EF24}"/>
                </a:ext>
              </a:extLst>
            </p:cNvPr>
            <p:cNvSpPr>
              <a:spLocks/>
            </p:cNvSpPr>
            <p:nvPr/>
          </p:nvSpPr>
          <p:spPr bwMode="auto">
            <a:xfrm>
              <a:off x="5700713" y="5999163"/>
              <a:ext cx="107950" cy="123825"/>
            </a:xfrm>
            <a:custGeom>
              <a:avLst/>
              <a:gdLst>
                <a:gd name="T0" fmla="*/ 68 w 68"/>
                <a:gd name="T1" fmla="*/ 60 h 78"/>
                <a:gd name="T2" fmla="*/ 48 w 68"/>
                <a:gd name="T3" fmla="*/ 74 h 78"/>
                <a:gd name="T4" fmla="*/ 42 w 68"/>
                <a:gd name="T5" fmla="*/ 78 h 78"/>
                <a:gd name="T6" fmla="*/ 0 w 68"/>
                <a:gd name="T7" fmla="*/ 18 h 78"/>
                <a:gd name="T8" fmla="*/ 6 w 68"/>
                <a:gd name="T9" fmla="*/ 14 h 78"/>
                <a:gd name="T10" fmla="*/ 26 w 68"/>
                <a:gd name="T11" fmla="*/ 0 h 78"/>
                <a:gd name="T12" fmla="*/ 68 w 68"/>
                <a:gd name="T13" fmla="*/ 60 h 78"/>
              </a:gdLst>
              <a:ahLst/>
              <a:cxnLst>
                <a:cxn ang="0">
                  <a:pos x="T0" y="T1"/>
                </a:cxn>
                <a:cxn ang="0">
                  <a:pos x="T2" y="T3"/>
                </a:cxn>
                <a:cxn ang="0">
                  <a:pos x="T4" y="T5"/>
                </a:cxn>
                <a:cxn ang="0">
                  <a:pos x="T6" y="T7"/>
                </a:cxn>
                <a:cxn ang="0">
                  <a:pos x="T8" y="T9"/>
                </a:cxn>
                <a:cxn ang="0">
                  <a:pos x="T10" y="T11"/>
                </a:cxn>
                <a:cxn ang="0">
                  <a:pos x="T12" y="T13"/>
                </a:cxn>
              </a:cxnLst>
              <a:rect l="0" t="0" r="r" b="b"/>
              <a:pathLst>
                <a:path w="68" h="78">
                  <a:moveTo>
                    <a:pt x="68" y="60"/>
                  </a:moveTo>
                  <a:lnTo>
                    <a:pt x="48" y="74"/>
                  </a:lnTo>
                  <a:lnTo>
                    <a:pt x="42" y="78"/>
                  </a:lnTo>
                  <a:lnTo>
                    <a:pt x="0" y="18"/>
                  </a:lnTo>
                  <a:lnTo>
                    <a:pt x="6" y="14"/>
                  </a:lnTo>
                  <a:lnTo>
                    <a:pt x="26" y="0"/>
                  </a:lnTo>
                  <a:lnTo>
                    <a:pt x="68" y="60"/>
                  </a:ln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4" name="Freeform 30">
              <a:extLst>
                <a:ext uri="{FF2B5EF4-FFF2-40B4-BE49-F238E27FC236}">
                  <a16:creationId xmlns:a16="http://schemas.microsoft.com/office/drawing/2014/main" id="{42DE25FB-FC55-4458-B9D2-FA7980F67A2D}"/>
                </a:ext>
              </a:extLst>
            </p:cNvPr>
            <p:cNvSpPr>
              <a:spLocks/>
            </p:cNvSpPr>
            <p:nvPr/>
          </p:nvSpPr>
          <p:spPr bwMode="auto">
            <a:xfrm>
              <a:off x="5700713" y="6021388"/>
              <a:ext cx="76200" cy="101600"/>
            </a:xfrm>
            <a:custGeom>
              <a:avLst/>
              <a:gdLst>
                <a:gd name="T0" fmla="*/ 48 w 48"/>
                <a:gd name="T1" fmla="*/ 60 h 64"/>
                <a:gd name="T2" fmla="*/ 42 w 48"/>
                <a:gd name="T3" fmla="*/ 64 h 64"/>
                <a:gd name="T4" fmla="*/ 0 w 48"/>
                <a:gd name="T5" fmla="*/ 4 h 64"/>
                <a:gd name="T6" fmla="*/ 6 w 48"/>
                <a:gd name="T7" fmla="*/ 0 h 64"/>
                <a:gd name="T8" fmla="*/ 48 w 48"/>
                <a:gd name="T9" fmla="*/ 60 h 64"/>
              </a:gdLst>
              <a:ahLst/>
              <a:cxnLst>
                <a:cxn ang="0">
                  <a:pos x="T0" y="T1"/>
                </a:cxn>
                <a:cxn ang="0">
                  <a:pos x="T2" y="T3"/>
                </a:cxn>
                <a:cxn ang="0">
                  <a:pos x="T4" y="T5"/>
                </a:cxn>
                <a:cxn ang="0">
                  <a:pos x="T6" y="T7"/>
                </a:cxn>
                <a:cxn ang="0">
                  <a:pos x="T8" y="T9"/>
                </a:cxn>
              </a:cxnLst>
              <a:rect l="0" t="0" r="r" b="b"/>
              <a:pathLst>
                <a:path w="48" h="64">
                  <a:moveTo>
                    <a:pt x="48" y="60"/>
                  </a:moveTo>
                  <a:lnTo>
                    <a:pt x="42" y="64"/>
                  </a:lnTo>
                  <a:lnTo>
                    <a:pt x="0" y="4"/>
                  </a:lnTo>
                  <a:lnTo>
                    <a:pt x="6" y="0"/>
                  </a:lnTo>
                  <a:lnTo>
                    <a:pt x="48" y="60"/>
                  </a:ln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5" name="Freeform 31">
              <a:extLst>
                <a:ext uri="{FF2B5EF4-FFF2-40B4-BE49-F238E27FC236}">
                  <a16:creationId xmlns:a16="http://schemas.microsoft.com/office/drawing/2014/main" id="{7784A117-9785-4758-BA43-08FBFCA0BB10}"/>
                </a:ext>
              </a:extLst>
            </p:cNvPr>
            <p:cNvSpPr>
              <a:spLocks/>
            </p:cNvSpPr>
            <p:nvPr/>
          </p:nvSpPr>
          <p:spPr bwMode="auto">
            <a:xfrm>
              <a:off x="5722938" y="5878513"/>
              <a:ext cx="76200" cy="120650"/>
            </a:xfrm>
            <a:custGeom>
              <a:avLst/>
              <a:gdLst>
                <a:gd name="T0" fmla="*/ 23 w 24"/>
                <a:gd name="T1" fmla="*/ 10 h 38"/>
                <a:gd name="T2" fmla="*/ 16 w 24"/>
                <a:gd name="T3" fmla="*/ 38 h 38"/>
                <a:gd name="T4" fmla="*/ 13 w 24"/>
                <a:gd name="T5" fmla="*/ 38 h 38"/>
                <a:gd name="T6" fmla="*/ 0 w 24"/>
                <a:gd name="T7" fmla="*/ 35 h 38"/>
                <a:gd name="T8" fmla="*/ 7 w 24"/>
                <a:gd name="T9" fmla="*/ 6 h 38"/>
                <a:gd name="T10" fmla="*/ 15 w 24"/>
                <a:gd name="T11" fmla="*/ 0 h 38"/>
                <a:gd name="T12" fmla="*/ 17 w 24"/>
                <a:gd name="T13" fmla="*/ 0 h 38"/>
                <a:gd name="T14" fmla="*/ 18 w 24"/>
                <a:gd name="T15" fmla="*/ 0 h 38"/>
                <a:gd name="T16" fmla="*/ 23 w 2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8">
                  <a:moveTo>
                    <a:pt x="23" y="10"/>
                  </a:moveTo>
                  <a:cubicBezTo>
                    <a:pt x="16" y="38"/>
                    <a:pt x="16" y="38"/>
                    <a:pt x="16" y="38"/>
                  </a:cubicBezTo>
                  <a:cubicBezTo>
                    <a:pt x="13" y="38"/>
                    <a:pt x="13" y="38"/>
                    <a:pt x="13" y="38"/>
                  </a:cubicBezTo>
                  <a:cubicBezTo>
                    <a:pt x="0" y="35"/>
                    <a:pt x="0" y="35"/>
                    <a:pt x="0" y="35"/>
                  </a:cubicBezTo>
                  <a:cubicBezTo>
                    <a:pt x="7" y="6"/>
                    <a:pt x="7" y="6"/>
                    <a:pt x="7" y="6"/>
                  </a:cubicBezTo>
                  <a:cubicBezTo>
                    <a:pt x="8" y="2"/>
                    <a:pt x="11" y="0"/>
                    <a:pt x="15" y="0"/>
                  </a:cubicBezTo>
                  <a:cubicBezTo>
                    <a:pt x="15" y="0"/>
                    <a:pt x="16" y="0"/>
                    <a:pt x="17" y="0"/>
                  </a:cubicBezTo>
                  <a:cubicBezTo>
                    <a:pt x="17" y="0"/>
                    <a:pt x="17" y="0"/>
                    <a:pt x="18" y="0"/>
                  </a:cubicBezTo>
                  <a:cubicBezTo>
                    <a:pt x="21" y="1"/>
                    <a:pt x="24" y="5"/>
                    <a:pt x="23" y="10"/>
                  </a:cubicBez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6" name="Freeform 32">
              <a:extLst>
                <a:ext uri="{FF2B5EF4-FFF2-40B4-BE49-F238E27FC236}">
                  <a16:creationId xmlns:a16="http://schemas.microsoft.com/office/drawing/2014/main" id="{4680B75D-F385-4C62-B618-9E6F21220006}"/>
                </a:ext>
              </a:extLst>
            </p:cNvPr>
            <p:cNvSpPr>
              <a:spLocks/>
            </p:cNvSpPr>
            <p:nvPr/>
          </p:nvSpPr>
          <p:spPr bwMode="auto">
            <a:xfrm>
              <a:off x="5764213" y="5878513"/>
              <a:ext cx="34925" cy="120650"/>
            </a:xfrm>
            <a:custGeom>
              <a:avLst/>
              <a:gdLst>
                <a:gd name="T0" fmla="*/ 10 w 11"/>
                <a:gd name="T1" fmla="*/ 10 h 38"/>
                <a:gd name="T2" fmla="*/ 3 w 11"/>
                <a:gd name="T3" fmla="*/ 38 h 38"/>
                <a:gd name="T4" fmla="*/ 0 w 11"/>
                <a:gd name="T5" fmla="*/ 38 h 38"/>
                <a:gd name="T6" fmla="*/ 5 w 11"/>
                <a:gd name="T7" fmla="*/ 0 h 38"/>
                <a:gd name="T8" fmla="*/ 10 w 11"/>
                <a:gd name="T9" fmla="*/ 10 h 38"/>
              </a:gdLst>
              <a:ahLst/>
              <a:cxnLst>
                <a:cxn ang="0">
                  <a:pos x="T0" y="T1"/>
                </a:cxn>
                <a:cxn ang="0">
                  <a:pos x="T2" y="T3"/>
                </a:cxn>
                <a:cxn ang="0">
                  <a:pos x="T4" y="T5"/>
                </a:cxn>
                <a:cxn ang="0">
                  <a:pos x="T6" y="T7"/>
                </a:cxn>
                <a:cxn ang="0">
                  <a:pos x="T8" y="T9"/>
                </a:cxn>
              </a:cxnLst>
              <a:rect l="0" t="0" r="r" b="b"/>
              <a:pathLst>
                <a:path w="11" h="38">
                  <a:moveTo>
                    <a:pt x="10" y="10"/>
                  </a:moveTo>
                  <a:cubicBezTo>
                    <a:pt x="3" y="38"/>
                    <a:pt x="3" y="38"/>
                    <a:pt x="3" y="38"/>
                  </a:cubicBezTo>
                  <a:cubicBezTo>
                    <a:pt x="0" y="38"/>
                    <a:pt x="0" y="38"/>
                    <a:pt x="0" y="38"/>
                  </a:cubicBezTo>
                  <a:cubicBezTo>
                    <a:pt x="7" y="5"/>
                    <a:pt x="5" y="0"/>
                    <a:pt x="5" y="0"/>
                  </a:cubicBezTo>
                  <a:cubicBezTo>
                    <a:pt x="8" y="1"/>
                    <a:pt x="11" y="5"/>
                    <a:pt x="10" y="10"/>
                  </a:cubicBez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7" name="Freeform 33">
              <a:extLst>
                <a:ext uri="{FF2B5EF4-FFF2-40B4-BE49-F238E27FC236}">
                  <a16:creationId xmlns:a16="http://schemas.microsoft.com/office/drawing/2014/main" id="{D78504E9-3F0B-4E67-A43E-4A893E7E8BE4}"/>
                </a:ext>
              </a:extLst>
            </p:cNvPr>
            <p:cNvSpPr>
              <a:spLocks/>
            </p:cNvSpPr>
            <p:nvPr/>
          </p:nvSpPr>
          <p:spPr bwMode="auto">
            <a:xfrm>
              <a:off x="5621338" y="5767388"/>
              <a:ext cx="139700" cy="190500"/>
            </a:xfrm>
            <a:custGeom>
              <a:avLst/>
              <a:gdLst>
                <a:gd name="T0" fmla="*/ 38 w 44"/>
                <a:gd name="T1" fmla="*/ 60 h 60"/>
                <a:gd name="T2" fmla="*/ 40 w 44"/>
                <a:gd name="T3" fmla="*/ 59 h 60"/>
                <a:gd name="T4" fmla="*/ 42 w 44"/>
                <a:gd name="T5" fmla="*/ 47 h 60"/>
                <a:gd name="T6" fmla="*/ 10 w 44"/>
                <a:gd name="T7" fmla="*/ 3 h 60"/>
                <a:gd name="T8" fmla="*/ 4 w 44"/>
                <a:gd name="T9" fmla="*/ 2 h 60"/>
                <a:gd name="T10" fmla="*/ 2 w 44"/>
                <a:gd name="T11" fmla="*/ 3 h 60"/>
                <a:gd name="T12" fmla="*/ 1 w 44"/>
                <a:gd name="T13" fmla="*/ 9 h 60"/>
                <a:gd name="T14" fmla="*/ 38 w 44"/>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0">
                  <a:moveTo>
                    <a:pt x="38" y="60"/>
                  </a:moveTo>
                  <a:cubicBezTo>
                    <a:pt x="40" y="59"/>
                    <a:pt x="40" y="59"/>
                    <a:pt x="40" y="59"/>
                  </a:cubicBezTo>
                  <a:cubicBezTo>
                    <a:pt x="44" y="56"/>
                    <a:pt x="44" y="50"/>
                    <a:pt x="42" y="47"/>
                  </a:cubicBezTo>
                  <a:cubicBezTo>
                    <a:pt x="10" y="3"/>
                    <a:pt x="10" y="3"/>
                    <a:pt x="10" y="3"/>
                  </a:cubicBezTo>
                  <a:cubicBezTo>
                    <a:pt x="8" y="1"/>
                    <a:pt x="6" y="0"/>
                    <a:pt x="4" y="2"/>
                  </a:cubicBezTo>
                  <a:cubicBezTo>
                    <a:pt x="2" y="3"/>
                    <a:pt x="2" y="3"/>
                    <a:pt x="2" y="3"/>
                  </a:cubicBezTo>
                  <a:cubicBezTo>
                    <a:pt x="0" y="4"/>
                    <a:pt x="0" y="7"/>
                    <a:pt x="1" y="9"/>
                  </a:cubicBezTo>
                  <a:lnTo>
                    <a:pt x="38" y="60"/>
                  </a:lnTo>
                  <a:close/>
                </a:path>
              </a:pathLst>
            </a:custGeom>
            <a:solidFill>
              <a:srgbClr val="26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8" name="Freeform 34">
              <a:extLst>
                <a:ext uri="{FF2B5EF4-FFF2-40B4-BE49-F238E27FC236}">
                  <a16:creationId xmlns:a16="http://schemas.microsoft.com/office/drawing/2014/main" id="{BC97FB9F-3E50-4C32-BB87-93A89FE5EF64}"/>
                </a:ext>
              </a:extLst>
            </p:cNvPr>
            <p:cNvSpPr>
              <a:spLocks/>
            </p:cNvSpPr>
            <p:nvPr/>
          </p:nvSpPr>
          <p:spPr bwMode="auto">
            <a:xfrm>
              <a:off x="5595938" y="5757863"/>
              <a:ext cx="174625" cy="228600"/>
            </a:xfrm>
            <a:custGeom>
              <a:avLst/>
              <a:gdLst>
                <a:gd name="T0" fmla="*/ 51 w 55"/>
                <a:gd name="T1" fmla="*/ 71 h 72"/>
                <a:gd name="T2" fmla="*/ 53 w 55"/>
                <a:gd name="T3" fmla="*/ 69 h 72"/>
                <a:gd name="T4" fmla="*/ 54 w 55"/>
                <a:gd name="T5" fmla="*/ 64 h 72"/>
                <a:gd name="T6" fmla="*/ 9 w 55"/>
                <a:gd name="T7" fmla="*/ 2 h 72"/>
                <a:gd name="T8" fmla="*/ 3 w 55"/>
                <a:gd name="T9" fmla="*/ 1 h 72"/>
                <a:gd name="T10" fmla="*/ 2 w 55"/>
                <a:gd name="T11" fmla="*/ 2 h 72"/>
                <a:gd name="T12" fmla="*/ 1 w 55"/>
                <a:gd name="T13" fmla="*/ 8 h 72"/>
                <a:gd name="T14" fmla="*/ 46 w 55"/>
                <a:gd name="T15" fmla="*/ 70 h 72"/>
                <a:gd name="T16" fmla="*/ 51 w 55"/>
                <a:gd name="T17"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72">
                  <a:moveTo>
                    <a:pt x="51" y="71"/>
                  </a:moveTo>
                  <a:cubicBezTo>
                    <a:pt x="53" y="69"/>
                    <a:pt x="53" y="69"/>
                    <a:pt x="53" y="69"/>
                  </a:cubicBezTo>
                  <a:cubicBezTo>
                    <a:pt x="55" y="68"/>
                    <a:pt x="55" y="65"/>
                    <a:pt x="54" y="64"/>
                  </a:cubicBezTo>
                  <a:cubicBezTo>
                    <a:pt x="9" y="2"/>
                    <a:pt x="9" y="2"/>
                    <a:pt x="9" y="2"/>
                  </a:cubicBezTo>
                  <a:cubicBezTo>
                    <a:pt x="8" y="0"/>
                    <a:pt x="5" y="0"/>
                    <a:pt x="3" y="1"/>
                  </a:cubicBezTo>
                  <a:cubicBezTo>
                    <a:pt x="2" y="2"/>
                    <a:pt x="2" y="2"/>
                    <a:pt x="2" y="2"/>
                  </a:cubicBezTo>
                  <a:cubicBezTo>
                    <a:pt x="0" y="4"/>
                    <a:pt x="0" y="6"/>
                    <a:pt x="1" y="8"/>
                  </a:cubicBezTo>
                  <a:cubicBezTo>
                    <a:pt x="46" y="70"/>
                    <a:pt x="46" y="70"/>
                    <a:pt x="46" y="70"/>
                  </a:cubicBezTo>
                  <a:cubicBezTo>
                    <a:pt x="47" y="71"/>
                    <a:pt x="49" y="72"/>
                    <a:pt x="51" y="71"/>
                  </a:cubicBezTo>
                  <a:close/>
                </a:path>
              </a:pathLst>
            </a:custGeom>
            <a:solidFill>
              <a:srgbClr val="072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39" name="Freeform 35">
              <a:extLst>
                <a:ext uri="{FF2B5EF4-FFF2-40B4-BE49-F238E27FC236}">
                  <a16:creationId xmlns:a16="http://schemas.microsoft.com/office/drawing/2014/main" id="{79ED5740-34ED-450E-9346-0BB1E442512E}"/>
                </a:ext>
              </a:extLst>
            </p:cNvPr>
            <p:cNvSpPr>
              <a:spLocks/>
            </p:cNvSpPr>
            <p:nvPr/>
          </p:nvSpPr>
          <p:spPr bwMode="auto">
            <a:xfrm>
              <a:off x="5586413" y="5840413"/>
              <a:ext cx="196850" cy="231775"/>
            </a:xfrm>
            <a:custGeom>
              <a:avLst/>
              <a:gdLst>
                <a:gd name="T0" fmla="*/ 55 w 62"/>
                <a:gd name="T1" fmla="*/ 64 h 73"/>
                <a:gd name="T2" fmla="*/ 46 w 62"/>
                <a:gd name="T3" fmla="*/ 70 h 73"/>
                <a:gd name="T4" fmla="*/ 44 w 62"/>
                <a:gd name="T5" fmla="*/ 71 h 73"/>
                <a:gd name="T6" fmla="*/ 35 w 62"/>
                <a:gd name="T7" fmla="*/ 68 h 73"/>
                <a:gd name="T8" fmla="*/ 2 w 62"/>
                <a:gd name="T9" fmla="*/ 17 h 73"/>
                <a:gd name="T10" fmla="*/ 3 w 62"/>
                <a:gd name="T11" fmla="*/ 7 h 73"/>
                <a:gd name="T12" fmla="*/ 46 w 62"/>
                <a:gd name="T13" fmla="*/ 25 h 73"/>
                <a:gd name="T14" fmla="*/ 58 w 62"/>
                <a:gd name="T15" fmla="*/ 45 h 73"/>
                <a:gd name="T16" fmla="*/ 55 w 62"/>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3">
                  <a:moveTo>
                    <a:pt x="55" y="64"/>
                  </a:moveTo>
                  <a:cubicBezTo>
                    <a:pt x="46" y="70"/>
                    <a:pt x="46" y="70"/>
                    <a:pt x="46" y="70"/>
                  </a:cubicBezTo>
                  <a:cubicBezTo>
                    <a:pt x="44" y="71"/>
                    <a:pt x="44" y="71"/>
                    <a:pt x="44" y="71"/>
                  </a:cubicBezTo>
                  <a:cubicBezTo>
                    <a:pt x="41" y="73"/>
                    <a:pt x="37" y="72"/>
                    <a:pt x="35" y="68"/>
                  </a:cubicBezTo>
                  <a:cubicBezTo>
                    <a:pt x="2" y="17"/>
                    <a:pt x="2" y="17"/>
                    <a:pt x="2" y="17"/>
                  </a:cubicBezTo>
                  <a:cubicBezTo>
                    <a:pt x="0" y="13"/>
                    <a:pt x="0" y="9"/>
                    <a:pt x="3" y="7"/>
                  </a:cubicBezTo>
                  <a:cubicBezTo>
                    <a:pt x="15" y="0"/>
                    <a:pt x="37" y="12"/>
                    <a:pt x="46" y="25"/>
                  </a:cubicBezTo>
                  <a:cubicBezTo>
                    <a:pt x="58" y="45"/>
                    <a:pt x="58" y="45"/>
                    <a:pt x="58" y="45"/>
                  </a:cubicBezTo>
                  <a:cubicBezTo>
                    <a:pt x="62" y="52"/>
                    <a:pt x="61" y="60"/>
                    <a:pt x="55" y="64"/>
                  </a:cubicBez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0" name="Freeform 36">
              <a:extLst>
                <a:ext uri="{FF2B5EF4-FFF2-40B4-BE49-F238E27FC236}">
                  <a16:creationId xmlns:a16="http://schemas.microsoft.com/office/drawing/2014/main" id="{698087C4-408F-470C-8226-5A23780F449E}"/>
                </a:ext>
              </a:extLst>
            </p:cNvPr>
            <p:cNvSpPr>
              <a:spLocks/>
            </p:cNvSpPr>
            <p:nvPr/>
          </p:nvSpPr>
          <p:spPr bwMode="auto">
            <a:xfrm>
              <a:off x="5586413" y="5853113"/>
              <a:ext cx="146050" cy="219075"/>
            </a:xfrm>
            <a:custGeom>
              <a:avLst/>
              <a:gdLst>
                <a:gd name="T0" fmla="*/ 46 w 46"/>
                <a:gd name="T1" fmla="*/ 66 h 69"/>
                <a:gd name="T2" fmla="*/ 44 w 46"/>
                <a:gd name="T3" fmla="*/ 67 h 69"/>
                <a:gd name="T4" fmla="*/ 35 w 46"/>
                <a:gd name="T5" fmla="*/ 64 h 69"/>
                <a:gd name="T6" fmla="*/ 2 w 46"/>
                <a:gd name="T7" fmla="*/ 13 h 69"/>
                <a:gd name="T8" fmla="*/ 3 w 46"/>
                <a:gd name="T9" fmla="*/ 3 h 69"/>
                <a:gd name="T10" fmla="*/ 46 w 46"/>
                <a:gd name="T11" fmla="*/ 66 h 69"/>
              </a:gdLst>
              <a:ahLst/>
              <a:cxnLst>
                <a:cxn ang="0">
                  <a:pos x="T0" y="T1"/>
                </a:cxn>
                <a:cxn ang="0">
                  <a:pos x="T2" y="T3"/>
                </a:cxn>
                <a:cxn ang="0">
                  <a:pos x="T4" y="T5"/>
                </a:cxn>
                <a:cxn ang="0">
                  <a:pos x="T6" y="T7"/>
                </a:cxn>
                <a:cxn ang="0">
                  <a:pos x="T8" y="T9"/>
                </a:cxn>
                <a:cxn ang="0">
                  <a:pos x="T10" y="T11"/>
                </a:cxn>
              </a:cxnLst>
              <a:rect l="0" t="0" r="r" b="b"/>
              <a:pathLst>
                <a:path w="46" h="69">
                  <a:moveTo>
                    <a:pt x="46" y="66"/>
                  </a:moveTo>
                  <a:cubicBezTo>
                    <a:pt x="44" y="67"/>
                    <a:pt x="44" y="67"/>
                    <a:pt x="44" y="67"/>
                  </a:cubicBezTo>
                  <a:cubicBezTo>
                    <a:pt x="41" y="69"/>
                    <a:pt x="37" y="68"/>
                    <a:pt x="35" y="64"/>
                  </a:cubicBezTo>
                  <a:cubicBezTo>
                    <a:pt x="2" y="13"/>
                    <a:pt x="2" y="13"/>
                    <a:pt x="2" y="13"/>
                  </a:cubicBezTo>
                  <a:cubicBezTo>
                    <a:pt x="0" y="9"/>
                    <a:pt x="0" y="5"/>
                    <a:pt x="3" y="3"/>
                  </a:cubicBezTo>
                  <a:cubicBezTo>
                    <a:pt x="7" y="0"/>
                    <a:pt x="25" y="46"/>
                    <a:pt x="46" y="66"/>
                  </a:cubicBez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1" name="Freeform 37">
              <a:extLst>
                <a:ext uri="{FF2B5EF4-FFF2-40B4-BE49-F238E27FC236}">
                  <a16:creationId xmlns:a16="http://schemas.microsoft.com/office/drawing/2014/main" id="{27B2467D-A336-43F8-8C3F-F420BFA274AA}"/>
                </a:ext>
              </a:extLst>
            </p:cNvPr>
            <p:cNvSpPr>
              <a:spLocks/>
            </p:cNvSpPr>
            <p:nvPr/>
          </p:nvSpPr>
          <p:spPr bwMode="auto">
            <a:xfrm>
              <a:off x="5738813" y="5843588"/>
              <a:ext cx="733425" cy="684213"/>
            </a:xfrm>
            <a:custGeom>
              <a:avLst/>
              <a:gdLst>
                <a:gd name="T0" fmla="*/ 231 w 231"/>
                <a:gd name="T1" fmla="*/ 25 h 215"/>
                <a:gd name="T2" fmla="*/ 148 w 231"/>
                <a:gd name="T3" fmla="*/ 202 h 215"/>
                <a:gd name="T4" fmla="*/ 146 w 231"/>
                <a:gd name="T5" fmla="*/ 206 h 215"/>
                <a:gd name="T6" fmla="*/ 116 w 231"/>
                <a:gd name="T7" fmla="*/ 206 h 215"/>
                <a:gd name="T8" fmla="*/ 112 w 231"/>
                <a:gd name="T9" fmla="*/ 203 h 215"/>
                <a:gd name="T10" fmla="*/ 0 w 231"/>
                <a:gd name="T11" fmla="*/ 88 h 215"/>
                <a:gd name="T12" fmla="*/ 24 w 231"/>
                <a:gd name="T13" fmla="*/ 76 h 215"/>
                <a:gd name="T14" fmla="*/ 106 w 231"/>
                <a:gd name="T15" fmla="*/ 139 h 215"/>
                <a:gd name="T16" fmla="*/ 130 w 231"/>
                <a:gd name="T17" fmla="*/ 152 h 215"/>
                <a:gd name="T18" fmla="*/ 146 w 231"/>
                <a:gd name="T19" fmla="*/ 118 h 215"/>
                <a:gd name="T20" fmla="*/ 201 w 231"/>
                <a:gd name="T21" fmla="*/ 0 h 215"/>
                <a:gd name="T22" fmla="*/ 231 w 231"/>
                <a:gd name="T23" fmla="*/ 2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215">
                  <a:moveTo>
                    <a:pt x="231" y="25"/>
                  </a:moveTo>
                  <a:cubicBezTo>
                    <a:pt x="148" y="202"/>
                    <a:pt x="148" y="202"/>
                    <a:pt x="148" y="202"/>
                  </a:cubicBezTo>
                  <a:cubicBezTo>
                    <a:pt x="146" y="206"/>
                    <a:pt x="146" y="206"/>
                    <a:pt x="146" y="206"/>
                  </a:cubicBezTo>
                  <a:cubicBezTo>
                    <a:pt x="135" y="215"/>
                    <a:pt x="125" y="213"/>
                    <a:pt x="116" y="206"/>
                  </a:cubicBezTo>
                  <a:cubicBezTo>
                    <a:pt x="115" y="205"/>
                    <a:pt x="113" y="204"/>
                    <a:pt x="112" y="203"/>
                  </a:cubicBezTo>
                  <a:cubicBezTo>
                    <a:pt x="81" y="175"/>
                    <a:pt x="43" y="135"/>
                    <a:pt x="0" y="88"/>
                  </a:cubicBezTo>
                  <a:cubicBezTo>
                    <a:pt x="24" y="76"/>
                    <a:pt x="24" y="76"/>
                    <a:pt x="24" y="76"/>
                  </a:cubicBezTo>
                  <a:cubicBezTo>
                    <a:pt x="53" y="101"/>
                    <a:pt x="80" y="124"/>
                    <a:pt x="106" y="139"/>
                  </a:cubicBezTo>
                  <a:cubicBezTo>
                    <a:pt x="114" y="144"/>
                    <a:pt x="122" y="148"/>
                    <a:pt x="130" y="152"/>
                  </a:cubicBezTo>
                  <a:cubicBezTo>
                    <a:pt x="146" y="118"/>
                    <a:pt x="146" y="118"/>
                    <a:pt x="146" y="118"/>
                  </a:cubicBezTo>
                  <a:cubicBezTo>
                    <a:pt x="201" y="0"/>
                    <a:pt x="201" y="0"/>
                    <a:pt x="201" y="0"/>
                  </a:cubicBezTo>
                  <a:lnTo>
                    <a:pt x="231" y="25"/>
                  </a:ln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2" name="Freeform 38">
              <a:extLst>
                <a:ext uri="{FF2B5EF4-FFF2-40B4-BE49-F238E27FC236}">
                  <a16:creationId xmlns:a16="http://schemas.microsoft.com/office/drawing/2014/main" id="{DCBE8CCD-1F8B-4098-896C-A27AF32E1913}"/>
                </a:ext>
              </a:extLst>
            </p:cNvPr>
            <p:cNvSpPr>
              <a:spLocks/>
            </p:cNvSpPr>
            <p:nvPr/>
          </p:nvSpPr>
          <p:spPr bwMode="auto">
            <a:xfrm>
              <a:off x="6049963" y="6218238"/>
              <a:ext cx="158750" cy="309563"/>
            </a:xfrm>
            <a:custGeom>
              <a:avLst/>
              <a:gdLst>
                <a:gd name="T0" fmla="*/ 50 w 50"/>
                <a:gd name="T1" fmla="*/ 84 h 97"/>
                <a:gd name="T2" fmla="*/ 48 w 50"/>
                <a:gd name="T3" fmla="*/ 88 h 97"/>
                <a:gd name="T4" fmla="*/ 18 w 50"/>
                <a:gd name="T5" fmla="*/ 88 h 97"/>
                <a:gd name="T6" fmla="*/ 14 w 50"/>
                <a:gd name="T7" fmla="*/ 85 h 97"/>
                <a:gd name="T8" fmla="*/ 8 w 50"/>
                <a:gd name="T9" fmla="*/ 21 h 97"/>
                <a:gd name="T10" fmla="*/ 8 w 50"/>
                <a:gd name="T11" fmla="*/ 21 h 97"/>
                <a:gd name="T12" fmla="*/ 32 w 50"/>
                <a:gd name="T13" fmla="*/ 34 h 97"/>
                <a:gd name="T14" fmla="*/ 48 w 50"/>
                <a:gd name="T15" fmla="*/ 0 h 97"/>
                <a:gd name="T16" fmla="*/ 49 w 50"/>
                <a:gd name="T17" fmla="*/ 0 h 97"/>
                <a:gd name="T18" fmla="*/ 50 w 50"/>
                <a:gd name="T19"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97">
                  <a:moveTo>
                    <a:pt x="50" y="84"/>
                  </a:moveTo>
                  <a:cubicBezTo>
                    <a:pt x="48" y="88"/>
                    <a:pt x="48" y="88"/>
                    <a:pt x="48" y="88"/>
                  </a:cubicBezTo>
                  <a:cubicBezTo>
                    <a:pt x="37" y="97"/>
                    <a:pt x="27" y="95"/>
                    <a:pt x="18" y="88"/>
                  </a:cubicBezTo>
                  <a:cubicBezTo>
                    <a:pt x="17" y="87"/>
                    <a:pt x="15" y="86"/>
                    <a:pt x="14" y="85"/>
                  </a:cubicBezTo>
                  <a:cubicBezTo>
                    <a:pt x="2" y="64"/>
                    <a:pt x="0" y="43"/>
                    <a:pt x="8" y="21"/>
                  </a:cubicBezTo>
                  <a:cubicBezTo>
                    <a:pt x="8" y="21"/>
                    <a:pt x="8" y="21"/>
                    <a:pt x="8" y="21"/>
                  </a:cubicBezTo>
                  <a:cubicBezTo>
                    <a:pt x="16" y="26"/>
                    <a:pt x="24" y="30"/>
                    <a:pt x="32" y="34"/>
                  </a:cubicBezTo>
                  <a:cubicBezTo>
                    <a:pt x="48" y="0"/>
                    <a:pt x="48" y="0"/>
                    <a:pt x="48" y="0"/>
                  </a:cubicBezTo>
                  <a:cubicBezTo>
                    <a:pt x="49" y="0"/>
                    <a:pt x="49" y="0"/>
                    <a:pt x="49" y="0"/>
                  </a:cubicBezTo>
                  <a:lnTo>
                    <a:pt x="50" y="84"/>
                  </a:lnTo>
                  <a:close/>
                </a:path>
              </a:pathLst>
            </a:custGeom>
            <a:solidFill>
              <a:srgbClr val="343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3" name="Freeform 39">
              <a:extLst>
                <a:ext uri="{FF2B5EF4-FFF2-40B4-BE49-F238E27FC236}">
                  <a16:creationId xmlns:a16="http://schemas.microsoft.com/office/drawing/2014/main" id="{2A676CDA-5CA3-4731-8FE0-30EAB21CA452}"/>
                </a:ext>
              </a:extLst>
            </p:cNvPr>
            <p:cNvSpPr>
              <a:spLocks/>
            </p:cNvSpPr>
            <p:nvPr/>
          </p:nvSpPr>
          <p:spPr bwMode="auto">
            <a:xfrm>
              <a:off x="6421438" y="5595938"/>
              <a:ext cx="174625" cy="215900"/>
            </a:xfrm>
            <a:custGeom>
              <a:avLst/>
              <a:gdLst>
                <a:gd name="T0" fmla="*/ 110 w 110"/>
                <a:gd name="T1" fmla="*/ 0 h 136"/>
                <a:gd name="T2" fmla="*/ 110 w 110"/>
                <a:gd name="T3" fmla="*/ 136 h 136"/>
                <a:gd name="T4" fmla="*/ 18 w 110"/>
                <a:gd name="T5" fmla="*/ 136 h 136"/>
                <a:gd name="T6" fmla="*/ 16 w 110"/>
                <a:gd name="T7" fmla="*/ 92 h 136"/>
                <a:gd name="T8" fmla="*/ 14 w 110"/>
                <a:gd name="T9" fmla="*/ 66 h 136"/>
                <a:gd name="T10" fmla="*/ 12 w 110"/>
                <a:gd name="T11" fmla="*/ 44 h 136"/>
                <a:gd name="T12" fmla="*/ 0 w 110"/>
                <a:gd name="T13" fmla="*/ 18 h 136"/>
                <a:gd name="T14" fmla="*/ 110 w 110"/>
                <a:gd name="T15" fmla="*/ 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36">
                  <a:moveTo>
                    <a:pt x="110" y="0"/>
                  </a:moveTo>
                  <a:lnTo>
                    <a:pt x="110" y="136"/>
                  </a:lnTo>
                  <a:lnTo>
                    <a:pt x="18" y="136"/>
                  </a:lnTo>
                  <a:lnTo>
                    <a:pt x="16" y="92"/>
                  </a:lnTo>
                  <a:lnTo>
                    <a:pt x="14" y="66"/>
                  </a:lnTo>
                  <a:lnTo>
                    <a:pt x="12" y="44"/>
                  </a:lnTo>
                  <a:lnTo>
                    <a:pt x="0" y="18"/>
                  </a:lnTo>
                  <a:lnTo>
                    <a:pt x="110" y="0"/>
                  </a:ln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4" name="Freeform 40">
              <a:extLst>
                <a:ext uri="{FF2B5EF4-FFF2-40B4-BE49-F238E27FC236}">
                  <a16:creationId xmlns:a16="http://schemas.microsoft.com/office/drawing/2014/main" id="{A633B410-4CF8-4EFE-B8EC-FEDF240CA372}"/>
                </a:ext>
              </a:extLst>
            </p:cNvPr>
            <p:cNvSpPr>
              <a:spLocks/>
            </p:cNvSpPr>
            <p:nvPr/>
          </p:nvSpPr>
          <p:spPr bwMode="auto">
            <a:xfrm>
              <a:off x="6421438" y="5595938"/>
              <a:ext cx="174625" cy="146050"/>
            </a:xfrm>
            <a:custGeom>
              <a:avLst/>
              <a:gdLst>
                <a:gd name="T0" fmla="*/ 55 w 55"/>
                <a:gd name="T1" fmla="*/ 0 h 46"/>
                <a:gd name="T2" fmla="*/ 55 w 55"/>
                <a:gd name="T3" fmla="*/ 17 h 46"/>
                <a:gd name="T4" fmla="*/ 8 w 55"/>
                <a:gd name="T5" fmla="*/ 46 h 46"/>
                <a:gd name="T6" fmla="*/ 7 w 55"/>
                <a:gd name="T7" fmla="*/ 33 h 46"/>
                <a:gd name="T8" fmla="*/ 6 w 55"/>
                <a:gd name="T9" fmla="*/ 22 h 46"/>
                <a:gd name="T10" fmla="*/ 0 w 55"/>
                <a:gd name="T11" fmla="*/ 9 h 46"/>
                <a:gd name="T12" fmla="*/ 55 w 5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55" h="46">
                  <a:moveTo>
                    <a:pt x="55" y="0"/>
                  </a:moveTo>
                  <a:cubicBezTo>
                    <a:pt x="55" y="17"/>
                    <a:pt x="55" y="17"/>
                    <a:pt x="55" y="17"/>
                  </a:cubicBezTo>
                  <a:cubicBezTo>
                    <a:pt x="39" y="17"/>
                    <a:pt x="8" y="46"/>
                    <a:pt x="8" y="46"/>
                  </a:cubicBezTo>
                  <a:cubicBezTo>
                    <a:pt x="7" y="33"/>
                    <a:pt x="7" y="33"/>
                    <a:pt x="7" y="33"/>
                  </a:cubicBezTo>
                  <a:cubicBezTo>
                    <a:pt x="6" y="22"/>
                    <a:pt x="6" y="22"/>
                    <a:pt x="6" y="22"/>
                  </a:cubicBezTo>
                  <a:cubicBezTo>
                    <a:pt x="0" y="9"/>
                    <a:pt x="0" y="9"/>
                    <a:pt x="0" y="9"/>
                  </a:cubicBezTo>
                  <a:lnTo>
                    <a:pt x="55" y="0"/>
                  </a:ln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5" name="Freeform 41">
              <a:extLst>
                <a:ext uri="{FF2B5EF4-FFF2-40B4-BE49-F238E27FC236}">
                  <a16:creationId xmlns:a16="http://schemas.microsoft.com/office/drawing/2014/main" id="{07A9C5E7-1987-402E-BDC4-337FD2B3F924}"/>
                </a:ext>
              </a:extLst>
            </p:cNvPr>
            <p:cNvSpPr>
              <a:spLocks/>
            </p:cNvSpPr>
            <p:nvPr/>
          </p:nvSpPr>
          <p:spPr bwMode="auto">
            <a:xfrm>
              <a:off x="6224588" y="9245601"/>
              <a:ext cx="339725" cy="285750"/>
            </a:xfrm>
            <a:custGeom>
              <a:avLst/>
              <a:gdLst>
                <a:gd name="T0" fmla="*/ 76 w 107"/>
                <a:gd name="T1" fmla="*/ 0 h 90"/>
                <a:gd name="T2" fmla="*/ 76 w 107"/>
                <a:gd name="T3" fmla="*/ 17 h 90"/>
                <a:gd name="T4" fmla="*/ 0 w 107"/>
                <a:gd name="T5" fmla="*/ 67 h 90"/>
                <a:gd name="T6" fmla="*/ 11 w 107"/>
                <a:gd name="T7" fmla="*/ 79 h 90"/>
                <a:gd name="T8" fmla="*/ 107 w 107"/>
                <a:gd name="T9" fmla="*/ 31 h 90"/>
                <a:gd name="T10" fmla="*/ 104 w 107"/>
                <a:gd name="T11" fmla="*/ 0 h 90"/>
                <a:gd name="T12" fmla="*/ 76 w 10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07" h="90">
                  <a:moveTo>
                    <a:pt x="76" y="0"/>
                  </a:moveTo>
                  <a:cubicBezTo>
                    <a:pt x="76" y="17"/>
                    <a:pt x="76" y="17"/>
                    <a:pt x="76" y="17"/>
                  </a:cubicBezTo>
                  <a:cubicBezTo>
                    <a:pt x="0" y="67"/>
                    <a:pt x="0" y="67"/>
                    <a:pt x="0" y="67"/>
                  </a:cubicBezTo>
                  <a:cubicBezTo>
                    <a:pt x="11" y="79"/>
                    <a:pt x="11" y="79"/>
                    <a:pt x="11" y="79"/>
                  </a:cubicBezTo>
                  <a:cubicBezTo>
                    <a:pt x="11" y="79"/>
                    <a:pt x="51" y="90"/>
                    <a:pt x="107" y="31"/>
                  </a:cubicBezTo>
                  <a:cubicBezTo>
                    <a:pt x="104" y="0"/>
                    <a:pt x="104" y="0"/>
                    <a:pt x="104" y="0"/>
                  </a:cubicBezTo>
                  <a:lnTo>
                    <a:pt x="76" y="0"/>
                  </a:ln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6" name="Freeform 42">
              <a:extLst>
                <a:ext uri="{FF2B5EF4-FFF2-40B4-BE49-F238E27FC236}">
                  <a16:creationId xmlns:a16="http://schemas.microsoft.com/office/drawing/2014/main" id="{68B17EAE-EA75-43DC-8EC2-2810EBB64158}"/>
                </a:ext>
              </a:extLst>
            </p:cNvPr>
            <p:cNvSpPr>
              <a:spLocks/>
            </p:cNvSpPr>
            <p:nvPr/>
          </p:nvSpPr>
          <p:spPr bwMode="auto">
            <a:xfrm>
              <a:off x="6097588" y="9324976"/>
              <a:ext cx="539750" cy="252413"/>
            </a:xfrm>
            <a:custGeom>
              <a:avLst/>
              <a:gdLst>
                <a:gd name="T0" fmla="*/ 0 w 170"/>
                <a:gd name="T1" fmla="*/ 59 h 79"/>
                <a:gd name="T2" fmla="*/ 40 w 170"/>
                <a:gd name="T3" fmla="*/ 40 h 79"/>
                <a:gd name="T4" fmla="*/ 85 w 170"/>
                <a:gd name="T5" fmla="*/ 45 h 79"/>
                <a:gd name="T6" fmla="*/ 150 w 170"/>
                <a:gd name="T7" fmla="*/ 0 h 79"/>
                <a:gd name="T8" fmla="*/ 150 w 170"/>
                <a:gd name="T9" fmla="*/ 40 h 79"/>
                <a:gd name="T10" fmla="*/ 65 w 170"/>
                <a:gd name="T11" fmla="*/ 74 h 79"/>
                <a:gd name="T12" fmla="*/ 0 w 170"/>
                <a:gd name="T13" fmla="*/ 59 h 79"/>
              </a:gdLst>
              <a:ahLst/>
              <a:cxnLst>
                <a:cxn ang="0">
                  <a:pos x="T0" y="T1"/>
                </a:cxn>
                <a:cxn ang="0">
                  <a:pos x="T2" y="T3"/>
                </a:cxn>
                <a:cxn ang="0">
                  <a:pos x="T4" y="T5"/>
                </a:cxn>
                <a:cxn ang="0">
                  <a:pos x="T6" y="T7"/>
                </a:cxn>
                <a:cxn ang="0">
                  <a:pos x="T8" y="T9"/>
                </a:cxn>
                <a:cxn ang="0">
                  <a:pos x="T10" y="T11"/>
                </a:cxn>
                <a:cxn ang="0">
                  <a:pos x="T12" y="T13"/>
                </a:cxn>
              </a:cxnLst>
              <a:rect l="0" t="0" r="r" b="b"/>
              <a:pathLst>
                <a:path w="170" h="79">
                  <a:moveTo>
                    <a:pt x="0" y="59"/>
                  </a:moveTo>
                  <a:cubicBezTo>
                    <a:pt x="7" y="50"/>
                    <a:pt x="20" y="44"/>
                    <a:pt x="40" y="40"/>
                  </a:cubicBezTo>
                  <a:cubicBezTo>
                    <a:pt x="40" y="40"/>
                    <a:pt x="60" y="62"/>
                    <a:pt x="85" y="45"/>
                  </a:cubicBezTo>
                  <a:cubicBezTo>
                    <a:pt x="110" y="28"/>
                    <a:pt x="150" y="0"/>
                    <a:pt x="150" y="0"/>
                  </a:cubicBezTo>
                  <a:cubicBezTo>
                    <a:pt x="150" y="0"/>
                    <a:pt x="170" y="17"/>
                    <a:pt x="150" y="40"/>
                  </a:cubicBezTo>
                  <a:cubicBezTo>
                    <a:pt x="150" y="40"/>
                    <a:pt x="130" y="28"/>
                    <a:pt x="65" y="74"/>
                  </a:cubicBezTo>
                  <a:cubicBezTo>
                    <a:pt x="65" y="74"/>
                    <a:pt x="40" y="79"/>
                    <a:pt x="0" y="59"/>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7" name="Freeform 43">
              <a:extLst>
                <a:ext uri="{FF2B5EF4-FFF2-40B4-BE49-F238E27FC236}">
                  <a16:creationId xmlns:a16="http://schemas.microsoft.com/office/drawing/2014/main" id="{DB64E9E9-5990-42E6-BE04-AE5A3F58E85A}"/>
                </a:ext>
              </a:extLst>
            </p:cNvPr>
            <p:cNvSpPr>
              <a:spLocks/>
            </p:cNvSpPr>
            <p:nvPr/>
          </p:nvSpPr>
          <p:spPr bwMode="auto">
            <a:xfrm>
              <a:off x="6535738" y="9439276"/>
              <a:ext cx="38100" cy="120650"/>
            </a:xfrm>
            <a:custGeom>
              <a:avLst/>
              <a:gdLst>
                <a:gd name="T0" fmla="*/ 0 w 12"/>
                <a:gd name="T1" fmla="*/ 3 h 38"/>
                <a:gd name="T2" fmla="*/ 1 w 12"/>
                <a:gd name="T3" fmla="*/ 38 h 38"/>
                <a:gd name="T4" fmla="*/ 6 w 12"/>
                <a:gd name="T5" fmla="*/ 38 h 38"/>
                <a:gd name="T6" fmla="*/ 12 w 12"/>
                <a:gd name="T7" fmla="*/ 4 h 38"/>
                <a:gd name="T8" fmla="*/ 0 w 12"/>
                <a:gd name="T9" fmla="*/ 3 h 38"/>
              </a:gdLst>
              <a:ahLst/>
              <a:cxnLst>
                <a:cxn ang="0">
                  <a:pos x="T0" y="T1"/>
                </a:cxn>
                <a:cxn ang="0">
                  <a:pos x="T2" y="T3"/>
                </a:cxn>
                <a:cxn ang="0">
                  <a:pos x="T4" y="T5"/>
                </a:cxn>
                <a:cxn ang="0">
                  <a:pos x="T6" y="T7"/>
                </a:cxn>
                <a:cxn ang="0">
                  <a:pos x="T8" y="T9"/>
                </a:cxn>
              </a:cxnLst>
              <a:rect l="0" t="0" r="r" b="b"/>
              <a:pathLst>
                <a:path w="12" h="38">
                  <a:moveTo>
                    <a:pt x="0" y="3"/>
                  </a:moveTo>
                  <a:cubicBezTo>
                    <a:pt x="1" y="38"/>
                    <a:pt x="1" y="38"/>
                    <a:pt x="1" y="38"/>
                  </a:cubicBezTo>
                  <a:cubicBezTo>
                    <a:pt x="6" y="38"/>
                    <a:pt x="6" y="38"/>
                    <a:pt x="6" y="38"/>
                  </a:cubicBezTo>
                  <a:cubicBezTo>
                    <a:pt x="12" y="4"/>
                    <a:pt x="12" y="4"/>
                    <a:pt x="12" y="4"/>
                  </a:cubicBezTo>
                  <a:cubicBezTo>
                    <a:pt x="8" y="1"/>
                    <a:pt x="4" y="0"/>
                    <a:pt x="0" y="3"/>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8" name="Freeform 44">
              <a:extLst>
                <a:ext uri="{FF2B5EF4-FFF2-40B4-BE49-F238E27FC236}">
                  <a16:creationId xmlns:a16="http://schemas.microsoft.com/office/drawing/2014/main" id="{10B6E110-6F02-45CB-9B25-5F4D4088EB49}"/>
                </a:ext>
              </a:extLst>
            </p:cNvPr>
            <p:cNvSpPr>
              <a:spLocks/>
            </p:cNvSpPr>
            <p:nvPr/>
          </p:nvSpPr>
          <p:spPr bwMode="auto">
            <a:xfrm>
              <a:off x="6396038" y="8154988"/>
              <a:ext cx="206375" cy="395288"/>
            </a:xfrm>
            <a:custGeom>
              <a:avLst/>
              <a:gdLst>
                <a:gd name="T0" fmla="*/ 0 w 65"/>
                <a:gd name="T1" fmla="*/ 24 h 124"/>
                <a:gd name="T2" fmla="*/ 15 w 65"/>
                <a:gd name="T3" fmla="*/ 33 h 124"/>
                <a:gd name="T4" fmla="*/ 20 w 65"/>
                <a:gd name="T5" fmla="*/ 124 h 124"/>
                <a:gd name="T6" fmla="*/ 35 w 65"/>
                <a:gd name="T7" fmla="*/ 120 h 124"/>
                <a:gd name="T8" fmla="*/ 43 w 65"/>
                <a:gd name="T9" fmla="*/ 13 h 124"/>
                <a:gd name="T10" fmla="*/ 14 w 65"/>
                <a:gd name="T11" fmla="*/ 0 h 124"/>
                <a:gd name="T12" fmla="*/ 0 w 65"/>
                <a:gd name="T13" fmla="*/ 24 h 124"/>
              </a:gdLst>
              <a:ahLst/>
              <a:cxnLst>
                <a:cxn ang="0">
                  <a:pos x="T0" y="T1"/>
                </a:cxn>
                <a:cxn ang="0">
                  <a:pos x="T2" y="T3"/>
                </a:cxn>
                <a:cxn ang="0">
                  <a:pos x="T4" y="T5"/>
                </a:cxn>
                <a:cxn ang="0">
                  <a:pos x="T6" y="T7"/>
                </a:cxn>
                <a:cxn ang="0">
                  <a:pos x="T8" y="T9"/>
                </a:cxn>
                <a:cxn ang="0">
                  <a:pos x="T10" y="T11"/>
                </a:cxn>
                <a:cxn ang="0">
                  <a:pos x="T12" y="T13"/>
                </a:cxn>
              </a:cxnLst>
              <a:rect l="0" t="0" r="r" b="b"/>
              <a:pathLst>
                <a:path w="65" h="124">
                  <a:moveTo>
                    <a:pt x="0" y="24"/>
                  </a:moveTo>
                  <a:cubicBezTo>
                    <a:pt x="15" y="33"/>
                    <a:pt x="15" y="33"/>
                    <a:pt x="15" y="33"/>
                  </a:cubicBezTo>
                  <a:cubicBezTo>
                    <a:pt x="20" y="124"/>
                    <a:pt x="20" y="124"/>
                    <a:pt x="20" y="124"/>
                  </a:cubicBezTo>
                  <a:cubicBezTo>
                    <a:pt x="35" y="120"/>
                    <a:pt x="35" y="120"/>
                    <a:pt x="35" y="120"/>
                  </a:cubicBezTo>
                  <a:cubicBezTo>
                    <a:pt x="35" y="120"/>
                    <a:pt x="65" y="92"/>
                    <a:pt x="43" y="13"/>
                  </a:cubicBezTo>
                  <a:cubicBezTo>
                    <a:pt x="14" y="0"/>
                    <a:pt x="14" y="0"/>
                    <a:pt x="14" y="0"/>
                  </a:cubicBezTo>
                  <a:lnTo>
                    <a:pt x="0" y="24"/>
                  </a:ln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49" name="Freeform 45">
              <a:extLst>
                <a:ext uri="{FF2B5EF4-FFF2-40B4-BE49-F238E27FC236}">
                  <a16:creationId xmlns:a16="http://schemas.microsoft.com/office/drawing/2014/main" id="{EF94C769-02E0-4EC9-A11B-FA75A70E8D68}"/>
                </a:ext>
              </a:extLst>
            </p:cNvPr>
            <p:cNvSpPr>
              <a:spLocks/>
            </p:cNvSpPr>
            <p:nvPr/>
          </p:nvSpPr>
          <p:spPr bwMode="auto">
            <a:xfrm>
              <a:off x="6427788" y="8151813"/>
              <a:ext cx="200025" cy="534988"/>
            </a:xfrm>
            <a:custGeom>
              <a:avLst/>
              <a:gdLst>
                <a:gd name="T0" fmla="*/ 5 w 63"/>
                <a:gd name="T1" fmla="*/ 168 h 168"/>
                <a:gd name="T2" fmla="*/ 8 w 63"/>
                <a:gd name="T3" fmla="*/ 124 h 168"/>
                <a:gd name="T4" fmla="*/ 35 w 63"/>
                <a:gd name="T5" fmla="*/ 88 h 168"/>
                <a:gd name="T6" fmla="*/ 29 w 63"/>
                <a:gd name="T7" fmla="*/ 9 h 168"/>
                <a:gd name="T8" fmla="*/ 63 w 63"/>
                <a:gd name="T9" fmla="*/ 29 h 168"/>
                <a:gd name="T10" fmla="*/ 50 w 63"/>
                <a:gd name="T11" fmla="*/ 119 h 168"/>
                <a:gd name="T12" fmla="*/ 5 w 63"/>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63" h="168">
                  <a:moveTo>
                    <a:pt x="5" y="168"/>
                  </a:moveTo>
                  <a:cubicBezTo>
                    <a:pt x="0" y="158"/>
                    <a:pt x="1" y="143"/>
                    <a:pt x="8" y="124"/>
                  </a:cubicBezTo>
                  <a:cubicBezTo>
                    <a:pt x="8" y="124"/>
                    <a:pt x="37" y="118"/>
                    <a:pt x="35" y="88"/>
                  </a:cubicBezTo>
                  <a:cubicBezTo>
                    <a:pt x="34" y="57"/>
                    <a:pt x="29" y="9"/>
                    <a:pt x="29" y="9"/>
                  </a:cubicBezTo>
                  <a:cubicBezTo>
                    <a:pt x="29" y="9"/>
                    <a:pt x="54" y="0"/>
                    <a:pt x="63" y="29"/>
                  </a:cubicBezTo>
                  <a:cubicBezTo>
                    <a:pt x="63" y="29"/>
                    <a:pt x="44" y="40"/>
                    <a:pt x="50" y="119"/>
                  </a:cubicBezTo>
                  <a:cubicBezTo>
                    <a:pt x="50" y="119"/>
                    <a:pt x="42" y="144"/>
                    <a:pt x="5" y="168"/>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0" name="Freeform 46">
              <a:extLst>
                <a:ext uri="{FF2B5EF4-FFF2-40B4-BE49-F238E27FC236}">
                  <a16:creationId xmlns:a16="http://schemas.microsoft.com/office/drawing/2014/main" id="{11ABADAA-E63F-4B04-9651-5C69B163F938}"/>
                </a:ext>
              </a:extLst>
            </p:cNvPr>
            <p:cNvSpPr>
              <a:spLocks/>
            </p:cNvSpPr>
            <p:nvPr/>
          </p:nvSpPr>
          <p:spPr bwMode="auto">
            <a:xfrm>
              <a:off x="6605588" y="8243888"/>
              <a:ext cx="107950" cy="85725"/>
            </a:xfrm>
            <a:custGeom>
              <a:avLst/>
              <a:gdLst>
                <a:gd name="T0" fmla="*/ 0 w 34"/>
                <a:gd name="T1" fmla="*/ 10 h 27"/>
                <a:gd name="T2" fmla="*/ 31 w 34"/>
                <a:gd name="T3" fmla="*/ 27 h 27"/>
                <a:gd name="T4" fmla="*/ 34 w 34"/>
                <a:gd name="T5" fmla="*/ 22 h 27"/>
                <a:gd name="T6" fmla="*/ 7 w 34"/>
                <a:gd name="T7" fmla="*/ 0 h 27"/>
                <a:gd name="T8" fmla="*/ 0 w 34"/>
                <a:gd name="T9" fmla="*/ 10 h 27"/>
              </a:gdLst>
              <a:ahLst/>
              <a:cxnLst>
                <a:cxn ang="0">
                  <a:pos x="T0" y="T1"/>
                </a:cxn>
                <a:cxn ang="0">
                  <a:pos x="T2" y="T3"/>
                </a:cxn>
                <a:cxn ang="0">
                  <a:pos x="T4" y="T5"/>
                </a:cxn>
                <a:cxn ang="0">
                  <a:pos x="T6" y="T7"/>
                </a:cxn>
                <a:cxn ang="0">
                  <a:pos x="T8" y="T9"/>
                </a:cxn>
              </a:cxnLst>
              <a:rect l="0" t="0" r="r" b="b"/>
              <a:pathLst>
                <a:path w="34" h="27">
                  <a:moveTo>
                    <a:pt x="0" y="10"/>
                  </a:moveTo>
                  <a:cubicBezTo>
                    <a:pt x="31" y="27"/>
                    <a:pt x="31" y="27"/>
                    <a:pt x="31" y="27"/>
                  </a:cubicBezTo>
                  <a:cubicBezTo>
                    <a:pt x="34" y="22"/>
                    <a:pt x="34" y="22"/>
                    <a:pt x="34" y="22"/>
                  </a:cubicBezTo>
                  <a:cubicBezTo>
                    <a:pt x="7" y="0"/>
                    <a:pt x="7" y="0"/>
                    <a:pt x="7" y="0"/>
                  </a:cubicBezTo>
                  <a:cubicBezTo>
                    <a:pt x="3" y="2"/>
                    <a:pt x="0" y="5"/>
                    <a:pt x="0" y="10"/>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1" name="Freeform 47">
              <a:extLst>
                <a:ext uri="{FF2B5EF4-FFF2-40B4-BE49-F238E27FC236}">
                  <a16:creationId xmlns:a16="http://schemas.microsoft.com/office/drawing/2014/main" id="{9EC9DABB-8956-4926-AEB7-D7021A1B532F}"/>
                </a:ext>
              </a:extLst>
            </p:cNvPr>
            <p:cNvSpPr>
              <a:spLocks/>
            </p:cNvSpPr>
            <p:nvPr/>
          </p:nvSpPr>
          <p:spPr bwMode="auto">
            <a:xfrm>
              <a:off x="6059488" y="7077076"/>
              <a:ext cx="587375" cy="2181225"/>
            </a:xfrm>
            <a:custGeom>
              <a:avLst/>
              <a:gdLst>
                <a:gd name="T0" fmla="*/ 167 w 185"/>
                <a:gd name="T1" fmla="*/ 652 h 686"/>
                <a:gd name="T2" fmla="*/ 170 w 185"/>
                <a:gd name="T3" fmla="*/ 686 h 686"/>
                <a:gd name="T4" fmla="*/ 118 w 185"/>
                <a:gd name="T5" fmla="*/ 686 h 686"/>
                <a:gd name="T6" fmla="*/ 23 w 185"/>
                <a:gd name="T7" fmla="*/ 379 h 686"/>
                <a:gd name="T8" fmla="*/ 1 w 185"/>
                <a:gd name="T9" fmla="*/ 318 h 686"/>
                <a:gd name="T10" fmla="*/ 68 w 185"/>
                <a:gd name="T11" fmla="*/ 0 h 686"/>
                <a:gd name="T12" fmla="*/ 185 w 185"/>
                <a:gd name="T13" fmla="*/ 25 h 686"/>
                <a:gd name="T14" fmla="*/ 93 w 185"/>
                <a:gd name="T15" fmla="*/ 336 h 686"/>
                <a:gd name="T16" fmla="*/ 113 w 185"/>
                <a:gd name="T17" fmla="*/ 372 h 686"/>
                <a:gd name="T18" fmla="*/ 140 w 185"/>
                <a:gd name="T19" fmla="*/ 421 h 686"/>
                <a:gd name="T20" fmla="*/ 146 w 185"/>
                <a:gd name="T21" fmla="*/ 441 h 686"/>
                <a:gd name="T22" fmla="*/ 167 w 185"/>
                <a:gd name="T23" fmla="*/ 65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686">
                  <a:moveTo>
                    <a:pt x="167" y="652"/>
                  </a:moveTo>
                  <a:cubicBezTo>
                    <a:pt x="170" y="686"/>
                    <a:pt x="170" y="686"/>
                    <a:pt x="170" y="686"/>
                  </a:cubicBezTo>
                  <a:cubicBezTo>
                    <a:pt x="118" y="686"/>
                    <a:pt x="118" y="686"/>
                    <a:pt x="118" y="686"/>
                  </a:cubicBezTo>
                  <a:cubicBezTo>
                    <a:pt x="23" y="379"/>
                    <a:pt x="23" y="379"/>
                    <a:pt x="23" y="379"/>
                  </a:cubicBezTo>
                  <a:cubicBezTo>
                    <a:pt x="7" y="355"/>
                    <a:pt x="0" y="335"/>
                    <a:pt x="1" y="318"/>
                  </a:cubicBezTo>
                  <a:cubicBezTo>
                    <a:pt x="24" y="207"/>
                    <a:pt x="46" y="101"/>
                    <a:pt x="68" y="0"/>
                  </a:cubicBezTo>
                  <a:cubicBezTo>
                    <a:pt x="185" y="25"/>
                    <a:pt x="185" y="25"/>
                    <a:pt x="185" y="25"/>
                  </a:cubicBezTo>
                  <a:cubicBezTo>
                    <a:pt x="169" y="128"/>
                    <a:pt x="138" y="232"/>
                    <a:pt x="93" y="336"/>
                  </a:cubicBezTo>
                  <a:cubicBezTo>
                    <a:pt x="113" y="372"/>
                    <a:pt x="113" y="372"/>
                    <a:pt x="113" y="372"/>
                  </a:cubicBezTo>
                  <a:cubicBezTo>
                    <a:pt x="140" y="421"/>
                    <a:pt x="140" y="421"/>
                    <a:pt x="140" y="421"/>
                  </a:cubicBezTo>
                  <a:cubicBezTo>
                    <a:pt x="143" y="427"/>
                    <a:pt x="146" y="434"/>
                    <a:pt x="146" y="441"/>
                  </a:cubicBezTo>
                  <a:lnTo>
                    <a:pt x="167" y="652"/>
                  </a:ln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2" name="Freeform 48">
              <a:extLst>
                <a:ext uri="{FF2B5EF4-FFF2-40B4-BE49-F238E27FC236}">
                  <a16:creationId xmlns:a16="http://schemas.microsoft.com/office/drawing/2014/main" id="{3777F6F2-E996-42F1-9102-C8B9CB17AB57}"/>
                </a:ext>
              </a:extLst>
            </p:cNvPr>
            <p:cNvSpPr>
              <a:spLocks/>
            </p:cNvSpPr>
            <p:nvPr/>
          </p:nvSpPr>
          <p:spPr bwMode="auto">
            <a:xfrm>
              <a:off x="6116638" y="5119688"/>
              <a:ext cx="574675" cy="682625"/>
            </a:xfrm>
            <a:custGeom>
              <a:avLst/>
              <a:gdLst>
                <a:gd name="T0" fmla="*/ 0 w 181"/>
                <a:gd name="T1" fmla="*/ 85 h 215"/>
                <a:gd name="T2" fmla="*/ 49 w 181"/>
                <a:gd name="T3" fmla="*/ 0 h 215"/>
                <a:gd name="T4" fmla="*/ 154 w 181"/>
                <a:gd name="T5" fmla="*/ 13 h 215"/>
                <a:gd name="T6" fmla="*/ 181 w 181"/>
                <a:gd name="T7" fmla="*/ 92 h 215"/>
                <a:gd name="T8" fmla="*/ 163 w 181"/>
                <a:gd name="T9" fmla="*/ 150 h 215"/>
                <a:gd name="T10" fmla="*/ 85 w 181"/>
                <a:gd name="T11" fmla="*/ 215 h 215"/>
                <a:gd name="T12" fmla="*/ 39 w 181"/>
                <a:gd name="T13" fmla="*/ 188 h 215"/>
                <a:gd name="T14" fmla="*/ 0 w 181"/>
                <a:gd name="T15" fmla="*/ 8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215">
                  <a:moveTo>
                    <a:pt x="0" y="85"/>
                  </a:moveTo>
                  <a:cubicBezTo>
                    <a:pt x="49" y="0"/>
                    <a:pt x="49" y="0"/>
                    <a:pt x="49" y="0"/>
                  </a:cubicBezTo>
                  <a:cubicBezTo>
                    <a:pt x="154" y="13"/>
                    <a:pt x="154" y="13"/>
                    <a:pt x="154" y="13"/>
                  </a:cubicBezTo>
                  <a:cubicBezTo>
                    <a:pt x="181" y="92"/>
                    <a:pt x="181" y="92"/>
                    <a:pt x="181" y="92"/>
                  </a:cubicBezTo>
                  <a:cubicBezTo>
                    <a:pt x="163" y="150"/>
                    <a:pt x="163" y="150"/>
                    <a:pt x="163" y="150"/>
                  </a:cubicBezTo>
                  <a:cubicBezTo>
                    <a:pt x="123" y="163"/>
                    <a:pt x="95" y="178"/>
                    <a:pt x="85" y="215"/>
                  </a:cubicBezTo>
                  <a:cubicBezTo>
                    <a:pt x="70" y="201"/>
                    <a:pt x="55" y="192"/>
                    <a:pt x="39" y="188"/>
                  </a:cubicBezTo>
                  <a:cubicBezTo>
                    <a:pt x="35" y="150"/>
                    <a:pt x="21" y="116"/>
                    <a:pt x="0" y="85"/>
                  </a:cubicBez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3" name="Freeform 49">
              <a:extLst>
                <a:ext uri="{FF2B5EF4-FFF2-40B4-BE49-F238E27FC236}">
                  <a16:creationId xmlns:a16="http://schemas.microsoft.com/office/drawing/2014/main" id="{91F47132-30D4-465B-9FD6-AA7D18933317}"/>
                </a:ext>
              </a:extLst>
            </p:cNvPr>
            <p:cNvSpPr>
              <a:spLocks/>
            </p:cNvSpPr>
            <p:nvPr/>
          </p:nvSpPr>
          <p:spPr bwMode="auto">
            <a:xfrm>
              <a:off x="5386388" y="6978651"/>
              <a:ext cx="1260475" cy="1331913"/>
            </a:xfrm>
            <a:custGeom>
              <a:avLst/>
              <a:gdLst>
                <a:gd name="T0" fmla="*/ 255 w 397"/>
                <a:gd name="T1" fmla="*/ 0 h 419"/>
                <a:gd name="T2" fmla="*/ 70 w 397"/>
                <a:gd name="T3" fmla="*/ 115 h 419"/>
                <a:gd name="T4" fmla="*/ 21 w 397"/>
                <a:gd name="T5" fmla="*/ 162 h 419"/>
                <a:gd name="T6" fmla="*/ 58 w 397"/>
                <a:gd name="T7" fmla="*/ 241 h 419"/>
                <a:gd name="T8" fmla="*/ 321 w 397"/>
                <a:gd name="T9" fmla="*/ 402 h 419"/>
                <a:gd name="T10" fmla="*/ 337 w 397"/>
                <a:gd name="T11" fmla="*/ 419 h 419"/>
                <a:gd name="T12" fmla="*/ 343 w 397"/>
                <a:gd name="T13" fmla="*/ 373 h 419"/>
                <a:gd name="T14" fmla="*/ 214 w 397"/>
                <a:gd name="T15" fmla="*/ 232 h 419"/>
                <a:gd name="T16" fmla="*/ 191 w 397"/>
                <a:gd name="T17" fmla="*/ 215 h 419"/>
                <a:gd name="T18" fmla="*/ 148 w 397"/>
                <a:gd name="T19" fmla="*/ 194 h 419"/>
                <a:gd name="T20" fmla="*/ 397 w 397"/>
                <a:gd name="T21" fmla="*/ 71 h 419"/>
                <a:gd name="T22" fmla="*/ 255 w 397"/>
                <a:gd name="T2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 h="419">
                  <a:moveTo>
                    <a:pt x="255" y="0"/>
                  </a:moveTo>
                  <a:cubicBezTo>
                    <a:pt x="190" y="34"/>
                    <a:pt x="128" y="72"/>
                    <a:pt x="70" y="115"/>
                  </a:cubicBezTo>
                  <a:cubicBezTo>
                    <a:pt x="48" y="128"/>
                    <a:pt x="31" y="143"/>
                    <a:pt x="21" y="162"/>
                  </a:cubicBezTo>
                  <a:cubicBezTo>
                    <a:pt x="0" y="196"/>
                    <a:pt x="16" y="221"/>
                    <a:pt x="58" y="241"/>
                  </a:cubicBezTo>
                  <a:cubicBezTo>
                    <a:pt x="321" y="402"/>
                    <a:pt x="321" y="402"/>
                    <a:pt x="321" y="402"/>
                  </a:cubicBezTo>
                  <a:cubicBezTo>
                    <a:pt x="337" y="419"/>
                    <a:pt x="337" y="419"/>
                    <a:pt x="337" y="419"/>
                  </a:cubicBezTo>
                  <a:cubicBezTo>
                    <a:pt x="343" y="373"/>
                    <a:pt x="343" y="373"/>
                    <a:pt x="343" y="373"/>
                  </a:cubicBezTo>
                  <a:cubicBezTo>
                    <a:pt x="214" y="232"/>
                    <a:pt x="214" y="232"/>
                    <a:pt x="214" y="232"/>
                  </a:cubicBezTo>
                  <a:cubicBezTo>
                    <a:pt x="208" y="225"/>
                    <a:pt x="200" y="219"/>
                    <a:pt x="191" y="215"/>
                  </a:cubicBezTo>
                  <a:cubicBezTo>
                    <a:pt x="148" y="194"/>
                    <a:pt x="148" y="194"/>
                    <a:pt x="148" y="194"/>
                  </a:cubicBezTo>
                  <a:cubicBezTo>
                    <a:pt x="220" y="168"/>
                    <a:pt x="306" y="122"/>
                    <a:pt x="397" y="71"/>
                  </a:cubicBezTo>
                  <a:lnTo>
                    <a:pt x="255" y="0"/>
                  </a:lnTo>
                  <a:close/>
                </a:path>
              </a:pathLst>
            </a:custGeom>
            <a:solidFill>
              <a:srgbClr val="FF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4" name="Freeform 50">
              <a:extLst>
                <a:ext uri="{FF2B5EF4-FFF2-40B4-BE49-F238E27FC236}">
                  <a16:creationId xmlns:a16="http://schemas.microsoft.com/office/drawing/2014/main" id="{3F985874-FFA6-457D-A1CB-47963EACC02A}"/>
                </a:ext>
              </a:extLst>
            </p:cNvPr>
            <p:cNvSpPr>
              <a:spLocks/>
            </p:cNvSpPr>
            <p:nvPr/>
          </p:nvSpPr>
          <p:spPr bwMode="auto">
            <a:xfrm>
              <a:off x="6094413" y="5795963"/>
              <a:ext cx="606425" cy="1408113"/>
            </a:xfrm>
            <a:custGeom>
              <a:avLst/>
              <a:gdLst>
                <a:gd name="T0" fmla="*/ 174 w 191"/>
                <a:gd name="T1" fmla="*/ 443 h 443"/>
                <a:gd name="T2" fmla="*/ 18 w 191"/>
                <a:gd name="T3" fmla="*/ 379 h 443"/>
                <a:gd name="T4" fmla="*/ 18 w 191"/>
                <a:gd name="T5" fmla="*/ 269 h 443"/>
                <a:gd name="T6" fmla="*/ 2 w 191"/>
                <a:gd name="T7" fmla="*/ 164 h 443"/>
                <a:gd name="T8" fmla="*/ 8 w 191"/>
                <a:gd name="T9" fmla="*/ 130 h 443"/>
                <a:gd name="T10" fmla="*/ 76 w 191"/>
                <a:gd name="T11" fmla="*/ 18 h 443"/>
                <a:gd name="T12" fmla="*/ 90 w 191"/>
                <a:gd name="T13" fmla="*/ 7 h 443"/>
                <a:gd name="T14" fmla="*/ 150 w 191"/>
                <a:gd name="T15" fmla="*/ 2 h 443"/>
                <a:gd name="T16" fmla="*/ 177 w 191"/>
                <a:gd name="T17" fmla="*/ 29 h 443"/>
                <a:gd name="T18" fmla="*/ 177 w 191"/>
                <a:gd name="T19" fmla="*/ 36 h 443"/>
                <a:gd name="T20" fmla="*/ 179 w 191"/>
                <a:gd name="T21" fmla="*/ 54 h 443"/>
                <a:gd name="T22" fmla="*/ 174 w 191"/>
                <a:gd name="T23" fmla="*/ 91 h 443"/>
                <a:gd name="T24" fmla="*/ 154 w 191"/>
                <a:gd name="T25" fmla="*/ 146 h 443"/>
                <a:gd name="T26" fmla="*/ 137 w 191"/>
                <a:gd name="T27" fmla="*/ 235 h 443"/>
                <a:gd name="T28" fmla="*/ 138 w 191"/>
                <a:gd name="T29" fmla="*/ 241 h 443"/>
                <a:gd name="T30" fmla="*/ 144 w 191"/>
                <a:gd name="T31" fmla="*/ 297 h 443"/>
                <a:gd name="T32" fmla="*/ 152 w 191"/>
                <a:gd name="T33" fmla="*/ 319 h 443"/>
                <a:gd name="T34" fmla="*/ 171 w 191"/>
                <a:gd name="T35" fmla="*/ 348 h 443"/>
                <a:gd name="T36" fmla="*/ 174 w 191"/>
                <a:gd name="T37"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443">
                  <a:moveTo>
                    <a:pt x="174" y="443"/>
                  </a:moveTo>
                  <a:cubicBezTo>
                    <a:pt x="103" y="440"/>
                    <a:pt x="50" y="408"/>
                    <a:pt x="18" y="379"/>
                  </a:cubicBezTo>
                  <a:cubicBezTo>
                    <a:pt x="18" y="269"/>
                    <a:pt x="18" y="269"/>
                    <a:pt x="18" y="269"/>
                  </a:cubicBezTo>
                  <a:cubicBezTo>
                    <a:pt x="2" y="164"/>
                    <a:pt x="2" y="164"/>
                    <a:pt x="2" y="164"/>
                  </a:cubicBezTo>
                  <a:cubicBezTo>
                    <a:pt x="0" y="153"/>
                    <a:pt x="2" y="140"/>
                    <a:pt x="8" y="130"/>
                  </a:cubicBezTo>
                  <a:cubicBezTo>
                    <a:pt x="76" y="18"/>
                    <a:pt x="76" y="18"/>
                    <a:pt x="76" y="18"/>
                  </a:cubicBezTo>
                  <a:cubicBezTo>
                    <a:pt x="79" y="13"/>
                    <a:pt x="84" y="9"/>
                    <a:pt x="90" y="7"/>
                  </a:cubicBezTo>
                  <a:cubicBezTo>
                    <a:pt x="108" y="1"/>
                    <a:pt x="128" y="0"/>
                    <a:pt x="150" y="2"/>
                  </a:cubicBezTo>
                  <a:cubicBezTo>
                    <a:pt x="164" y="3"/>
                    <a:pt x="176" y="15"/>
                    <a:pt x="177" y="29"/>
                  </a:cubicBezTo>
                  <a:cubicBezTo>
                    <a:pt x="177" y="36"/>
                    <a:pt x="177" y="36"/>
                    <a:pt x="177" y="36"/>
                  </a:cubicBezTo>
                  <a:cubicBezTo>
                    <a:pt x="179" y="54"/>
                    <a:pt x="179" y="54"/>
                    <a:pt x="179" y="54"/>
                  </a:cubicBezTo>
                  <a:cubicBezTo>
                    <a:pt x="180" y="66"/>
                    <a:pt x="178" y="79"/>
                    <a:pt x="174" y="91"/>
                  </a:cubicBezTo>
                  <a:cubicBezTo>
                    <a:pt x="154" y="146"/>
                    <a:pt x="154" y="146"/>
                    <a:pt x="154" y="146"/>
                  </a:cubicBezTo>
                  <a:cubicBezTo>
                    <a:pt x="137" y="235"/>
                    <a:pt x="137" y="235"/>
                    <a:pt x="137" y="235"/>
                  </a:cubicBezTo>
                  <a:cubicBezTo>
                    <a:pt x="138" y="241"/>
                    <a:pt x="138" y="241"/>
                    <a:pt x="138" y="241"/>
                  </a:cubicBezTo>
                  <a:cubicBezTo>
                    <a:pt x="144" y="297"/>
                    <a:pt x="144" y="297"/>
                    <a:pt x="144" y="297"/>
                  </a:cubicBezTo>
                  <a:cubicBezTo>
                    <a:pt x="145" y="304"/>
                    <a:pt x="148" y="312"/>
                    <a:pt x="152" y="319"/>
                  </a:cubicBezTo>
                  <a:cubicBezTo>
                    <a:pt x="171" y="348"/>
                    <a:pt x="171" y="348"/>
                    <a:pt x="171" y="348"/>
                  </a:cubicBezTo>
                  <a:cubicBezTo>
                    <a:pt x="191" y="380"/>
                    <a:pt x="188" y="411"/>
                    <a:pt x="174" y="443"/>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5" name="Freeform 51">
              <a:extLst>
                <a:ext uri="{FF2B5EF4-FFF2-40B4-BE49-F238E27FC236}">
                  <a16:creationId xmlns:a16="http://schemas.microsoft.com/office/drawing/2014/main" id="{F6C36C2C-482D-4C3E-A252-19866AA90630}"/>
                </a:ext>
              </a:extLst>
            </p:cNvPr>
            <p:cNvSpPr>
              <a:spLocks/>
            </p:cNvSpPr>
            <p:nvPr/>
          </p:nvSpPr>
          <p:spPr bwMode="auto">
            <a:xfrm>
              <a:off x="6008688" y="4956176"/>
              <a:ext cx="841375" cy="661988"/>
            </a:xfrm>
            <a:custGeom>
              <a:avLst/>
              <a:gdLst>
                <a:gd name="T0" fmla="*/ 59 w 265"/>
                <a:gd name="T1" fmla="*/ 45 h 208"/>
                <a:gd name="T2" fmla="*/ 68 w 265"/>
                <a:gd name="T3" fmla="*/ 45 h 208"/>
                <a:gd name="T4" fmla="*/ 136 w 265"/>
                <a:gd name="T5" fmla="*/ 0 h 208"/>
                <a:gd name="T6" fmla="*/ 200 w 265"/>
                <a:gd name="T7" fmla="*/ 39 h 208"/>
                <a:gd name="T8" fmla="*/ 201 w 265"/>
                <a:gd name="T9" fmla="*/ 39 h 208"/>
                <a:gd name="T10" fmla="*/ 265 w 265"/>
                <a:gd name="T11" fmla="*/ 103 h 208"/>
                <a:gd name="T12" fmla="*/ 263 w 265"/>
                <a:gd name="T13" fmla="*/ 120 h 208"/>
                <a:gd name="T14" fmla="*/ 265 w 265"/>
                <a:gd name="T15" fmla="*/ 136 h 208"/>
                <a:gd name="T16" fmla="*/ 201 w 265"/>
                <a:gd name="T17" fmla="*/ 200 h 208"/>
                <a:gd name="T18" fmla="*/ 198 w 265"/>
                <a:gd name="T19" fmla="*/ 200 h 208"/>
                <a:gd name="T20" fmla="*/ 167 w 265"/>
                <a:gd name="T21" fmla="*/ 208 h 208"/>
                <a:gd name="T22" fmla="*/ 103 w 265"/>
                <a:gd name="T23" fmla="*/ 144 h 208"/>
                <a:gd name="T24" fmla="*/ 103 w 265"/>
                <a:gd name="T25" fmla="*/ 142 h 208"/>
                <a:gd name="T26" fmla="*/ 59 w 265"/>
                <a:gd name="T27" fmla="*/ 162 h 208"/>
                <a:gd name="T28" fmla="*/ 0 w 265"/>
                <a:gd name="T29" fmla="*/ 103 h 208"/>
                <a:gd name="T30" fmla="*/ 59 w 265"/>
                <a:gd name="T31" fmla="*/ 4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8">
                  <a:moveTo>
                    <a:pt x="59" y="45"/>
                  </a:moveTo>
                  <a:cubicBezTo>
                    <a:pt x="62" y="45"/>
                    <a:pt x="65" y="45"/>
                    <a:pt x="68" y="45"/>
                  </a:cubicBezTo>
                  <a:cubicBezTo>
                    <a:pt x="79" y="19"/>
                    <a:pt x="105" y="0"/>
                    <a:pt x="136" y="0"/>
                  </a:cubicBezTo>
                  <a:cubicBezTo>
                    <a:pt x="164" y="0"/>
                    <a:pt x="188" y="16"/>
                    <a:pt x="200" y="39"/>
                  </a:cubicBezTo>
                  <a:cubicBezTo>
                    <a:pt x="201" y="39"/>
                    <a:pt x="201" y="39"/>
                    <a:pt x="201" y="39"/>
                  </a:cubicBezTo>
                  <a:cubicBezTo>
                    <a:pt x="237" y="39"/>
                    <a:pt x="265" y="68"/>
                    <a:pt x="265" y="103"/>
                  </a:cubicBezTo>
                  <a:cubicBezTo>
                    <a:pt x="265" y="109"/>
                    <a:pt x="265" y="115"/>
                    <a:pt x="263" y="120"/>
                  </a:cubicBezTo>
                  <a:cubicBezTo>
                    <a:pt x="265" y="125"/>
                    <a:pt x="265" y="131"/>
                    <a:pt x="265" y="136"/>
                  </a:cubicBezTo>
                  <a:cubicBezTo>
                    <a:pt x="265" y="172"/>
                    <a:pt x="237" y="200"/>
                    <a:pt x="201" y="200"/>
                  </a:cubicBezTo>
                  <a:cubicBezTo>
                    <a:pt x="200" y="200"/>
                    <a:pt x="199" y="200"/>
                    <a:pt x="198" y="200"/>
                  </a:cubicBezTo>
                  <a:cubicBezTo>
                    <a:pt x="189" y="205"/>
                    <a:pt x="178" y="208"/>
                    <a:pt x="167" y="208"/>
                  </a:cubicBezTo>
                  <a:cubicBezTo>
                    <a:pt x="132" y="208"/>
                    <a:pt x="103" y="179"/>
                    <a:pt x="103" y="144"/>
                  </a:cubicBezTo>
                  <a:cubicBezTo>
                    <a:pt x="103" y="143"/>
                    <a:pt x="103" y="142"/>
                    <a:pt x="103" y="142"/>
                  </a:cubicBezTo>
                  <a:cubicBezTo>
                    <a:pt x="93" y="154"/>
                    <a:pt x="77" y="162"/>
                    <a:pt x="59" y="162"/>
                  </a:cubicBezTo>
                  <a:cubicBezTo>
                    <a:pt x="26" y="162"/>
                    <a:pt x="0" y="136"/>
                    <a:pt x="0" y="103"/>
                  </a:cubicBezTo>
                  <a:cubicBezTo>
                    <a:pt x="0" y="71"/>
                    <a:pt x="26" y="45"/>
                    <a:pt x="59" y="45"/>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6" name="Freeform 52">
              <a:extLst>
                <a:ext uri="{FF2B5EF4-FFF2-40B4-BE49-F238E27FC236}">
                  <a16:creationId xmlns:a16="http://schemas.microsoft.com/office/drawing/2014/main" id="{04733E71-02ED-4581-9AC8-CE97A75315EC}"/>
                </a:ext>
              </a:extLst>
            </p:cNvPr>
            <p:cNvSpPr>
              <a:spLocks/>
            </p:cNvSpPr>
            <p:nvPr/>
          </p:nvSpPr>
          <p:spPr bwMode="auto">
            <a:xfrm>
              <a:off x="6310313" y="5897563"/>
              <a:ext cx="355600" cy="1116013"/>
            </a:xfrm>
            <a:custGeom>
              <a:avLst/>
              <a:gdLst>
                <a:gd name="T0" fmla="*/ 106 w 112"/>
                <a:gd name="T1" fmla="*/ 59 h 351"/>
                <a:gd name="T2" fmla="*/ 86 w 112"/>
                <a:gd name="T3" fmla="*/ 114 h 351"/>
                <a:gd name="T4" fmla="*/ 69 w 112"/>
                <a:gd name="T5" fmla="*/ 203 h 351"/>
                <a:gd name="T6" fmla="*/ 70 w 112"/>
                <a:gd name="T7" fmla="*/ 209 h 351"/>
                <a:gd name="T8" fmla="*/ 26 w 112"/>
                <a:gd name="T9" fmla="*/ 351 h 351"/>
                <a:gd name="T10" fmla="*/ 0 w 112"/>
                <a:gd name="T11" fmla="*/ 346 h 351"/>
                <a:gd name="T12" fmla="*/ 6 w 112"/>
                <a:gd name="T13" fmla="*/ 246 h 351"/>
                <a:gd name="T14" fmla="*/ 11 w 112"/>
                <a:gd name="T15" fmla="*/ 161 h 351"/>
                <a:gd name="T16" fmla="*/ 6 w 112"/>
                <a:gd name="T17" fmla="*/ 130 h 351"/>
                <a:gd name="T18" fmla="*/ 0 w 112"/>
                <a:gd name="T19" fmla="*/ 103 h 351"/>
                <a:gd name="T20" fmla="*/ 4 w 112"/>
                <a:gd name="T21" fmla="*/ 80 h 351"/>
                <a:gd name="T22" fmla="*/ 34 w 112"/>
                <a:gd name="T23" fmla="*/ 0 h 351"/>
                <a:gd name="T24" fmla="*/ 31 w 112"/>
                <a:gd name="T25" fmla="*/ 21 h 351"/>
                <a:gd name="T26" fmla="*/ 109 w 112"/>
                <a:gd name="T27" fmla="*/ 4 h 351"/>
                <a:gd name="T28" fmla="*/ 111 w 112"/>
                <a:gd name="T29" fmla="*/ 22 h 351"/>
                <a:gd name="T30" fmla="*/ 106 w 112"/>
                <a:gd name="T31" fmla="*/ 5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351">
                  <a:moveTo>
                    <a:pt x="106" y="59"/>
                  </a:moveTo>
                  <a:cubicBezTo>
                    <a:pt x="86" y="114"/>
                    <a:pt x="86" y="114"/>
                    <a:pt x="86" y="114"/>
                  </a:cubicBezTo>
                  <a:cubicBezTo>
                    <a:pt x="69" y="203"/>
                    <a:pt x="69" y="203"/>
                    <a:pt x="69" y="203"/>
                  </a:cubicBezTo>
                  <a:cubicBezTo>
                    <a:pt x="70" y="209"/>
                    <a:pt x="70" y="209"/>
                    <a:pt x="70" y="209"/>
                  </a:cubicBezTo>
                  <a:cubicBezTo>
                    <a:pt x="26" y="351"/>
                    <a:pt x="26" y="351"/>
                    <a:pt x="26" y="351"/>
                  </a:cubicBezTo>
                  <a:cubicBezTo>
                    <a:pt x="0" y="346"/>
                    <a:pt x="0" y="346"/>
                    <a:pt x="0" y="346"/>
                  </a:cubicBezTo>
                  <a:cubicBezTo>
                    <a:pt x="6" y="246"/>
                    <a:pt x="6" y="246"/>
                    <a:pt x="6" y="246"/>
                  </a:cubicBezTo>
                  <a:cubicBezTo>
                    <a:pt x="11" y="161"/>
                    <a:pt x="11" y="161"/>
                    <a:pt x="11" y="161"/>
                  </a:cubicBezTo>
                  <a:cubicBezTo>
                    <a:pt x="12" y="151"/>
                    <a:pt x="10" y="140"/>
                    <a:pt x="6" y="130"/>
                  </a:cubicBezTo>
                  <a:cubicBezTo>
                    <a:pt x="2" y="122"/>
                    <a:pt x="0" y="112"/>
                    <a:pt x="0" y="103"/>
                  </a:cubicBezTo>
                  <a:cubicBezTo>
                    <a:pt x="0" y="95"/>
                    <a:pt x="2" y="87"/>
                    <a:pt x="4" y="80"/>
                  </a:cubicBezTo>
                  <a:cubicBezTo>
                    <a:pt x="34" y="0"/>
                    <a:pt x="34" y="0"/>
                    <a:pt x="34" y="0"/>
                  </a:cubicBezTo>
                  <a:cubicBezTo>
                    <a:pt x="31" y="21"/>
                    <a:pt x="31" y="21"/>
                    <a:pt x="31" y="21"/>
                  </a:cubicBezTo>
                  <a:cubicBezTo>
                    <a:pt x="109" y="4"/>
                    <a:pt x="109" y="4"/>
                    <a:pt x="109" y="4"/>
                  </a:cubicBezTo>
                  <a:cubicBezTo>
                    <a:pt x="111" y="22"/>
                    <a:pt x="111" y="22"/>
                    <a:pt x="111" y="22"/>
                  </a:cubicBezTo>
                  <a:cubicBezTo>
                    <a:pt x="112" y="34"/>
                    <a:pt x="110" y="47"/>
                    <a:pt x="106" y="59"/>
                  </a:cubicBezTo>
                  <a:close/>
                </a:path>
              </a:pathLst>
            </a:custGeom>
            <a:solidFill>
              <a:srgbClr val="343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7" name="Freeform 53">
              <a:extLst>
                <a:ext uri="{FF2B5EF4-FFF2-40B4-BE49-F238E27FC236}">
                  <a16:creationId xmlns:a16="http://schemas.microsoft.com/office/drawing/2014/main" id="{32719AFE-5FBD-445B-BC4F-EA962B2A2D6F}"/>
                </a:ext>
              </a:extLst>
            </p:cNvPr>
            <p:cNvSpPr>
              <a:spLocks/>
            </p:cNvSpPr>
            <p:nvPr/>
          </p:nvSpPr>
          <p:spPr bwMode="auto">
            <a:xfrm>
              <a:off x="5722938" y="7596188"/>
              <a:ext cx="174625" cy="38100"/>
            </a:xfrm>
            <a:custGeom>
              <a:avLst/>
              <a:gdLst>
                <a:gd name="T0" fmla="*/ 84 w 110"/>
                <a:gd name="T1" fmla="*/ 0 h 24"/>
                <a:gd name="T2" fmla="*/ 0 w 110"/>
                <a:gd name="T3" fmla="*/ 24 h 24"/>
                <a:gd name="T4" fmla="*/ 110 w 110"/>
                <a:gd name="T5" fmla="*/ 12 h 24"/>
                <a:gd name="T6" fmla="*/ 84 w 110"/>
                <a:gd name="T7" fmla="*/ 0 h 24"/>
              </a:gdLst>
              <a:ahLst/>
              <a:cxnLst>
                <a:cxn ang="0">
                  <a:pos x="T0" y="T1"/>
                </a:cxn>
                <a:cxn ang="0">
                  <a:pos x="T2" y="T3"/>
                </a:cxn>
                <a:cxn ang="0">
                  <a:pos x="T4" y="T5"/>
                </a:cxn>
                <a:cxn ang="0">
                  <a:pos x="T6" y="T7"/>
                </a:cxn>
              </a:cxnLst>
              <a:rect l="0" t="0" r="r" b="b"/>
              <a:pathLst>
                <a:path w="110" h="24">
                  <a:moveTo>
                    <a:pt x="84" y="0"/>
                  </a:moveTo>
                  <a:lnTo>
                    <a:pt x="0" y="24"/>
                  </a:lnTo>
                  <a:lnTo>
                    <a:pt x="110" y="12"/>
                  </a:lnTo>
                  <a:lnTo>
                    <a:pt x="84" y="0"/>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8" name="Freeform 54">
              <a:extLst>
                <a:ext uri="{FF2B5EF4-FFF2-40B4-BE49-F238E27FC236}">
                  <a16:creationId xmlns:a16="http://schemas.microsoft.com/office/drawing/2014/main" id="{52560081-B536-408E-BE12-BFAA599A1FD3}"/>
                </a:ext>
              </a:extLst>
            </p:cNvPr>
            <p:cNvSpPr>
              <a:spLocks/>
            </p:cNvSpPr>
            <p:nvPr/>
          </p:nvSpPr>
          <p:spPr bwMode="auto">
            <a:xfrm>
              <a:off x="6157913" y="7204076"/>
              <a:ext cx="479425" cy="430213"/>
            </a:xfrm>
            <a:custGeom>
              <a:avLst/>
              <a:gdLst>
                <a:gd name="T0" fmla="*/ 302 w 302"/>
                <a:gd name="T1" fmla="*/ 0 h 271"/>
                <a:gd name="T2" fmla="*/ 0 w 302"/>
                <a:gd name="T3" fmla="*/ 271 h 271"/>
                <a:gd name="T4" fmla="*/ 24 w 302"/>
                <a:gd name="T5" fmla="*/ 153 h 271"/>
                <a:gd name="T6" fmla="*/ 302 w 302"/>
                <a:gd name="T7" fmla="*/ 0 h 271"/>
              </a:gdLst>
              <a:ahLst/>
              <a:cxnLst>
                <a:cxn ang="0">
                  <a:pos x="T0" y="T1"/>
                </a:cxn>
                <a:cxn ang="0">
                  <a:pos x="T2" y="T3"/>
                </a:cxn>
                <a:cxn ang="0">
                  <a:pos x="T4" y="T5"/>
                </a:cxn>
                <a:cxn ang="0">
                  <a:pos x="T6" y="T7"/>
                </a:cxn>
              </a:cxnLst>
              <a:rect l="0" t="0" r="r" b="b"/>
              <a:pathLst>
                <a:path w="302" h="271">
                  <a:moveTo>
                    <a:pt x="302" y="0"/>
                  </a:moveTo>
                  <a:lnTo>
                    <a:pt x="0" y="271"/>
                  </a:lnTo>
                  <a:lnTo>
                    <a:pt x="24" y="153"/>
                  </a:lnTo>
                  <a:lnTo>
                    <a:pt x="302" y="0"/>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59" name="Freeform 55">
              <a:extLst>
                <a:ext uri="{FF2B5EF4-FFF2-40B4-BE49-F238E27FC236}">
                  <a16:creationId xmlns:a16="http://schemas.microsoft.com/office/drawing/2014/main" id="{207DF656-D59C-4135-A9F7-996A1DC00374}"/>
                </a:ext>
              </a:extLst>
            </p:cNvPr>
            <p:cNvSpPr>
              <a:spLocks/>
            </p:cNvSpPr>
            <p:nvPr/>
          </p:nvSpPr>
          <p:spPr bwMode="auto">
            <a:xfrm>
              <a:off x="6405563" y="8256588"/>
              <a:ext cx="184150" cy="893763"/>
            </a:xfrm>
            <a:custGeom>
              <a:avLst/>
              <a:gdLst>
                <a:gd name="T0" fmla="*/ 58 w 58"/>
                <a:gd name="T1" fmla="*/ 281 h 281"/>
                <a:gd name="T2" fmla="*/ 0 w 58"/>
                <a:gd name="T3" fmla="*/ 0 h 281"/>
                <a:gd name="T4" fmla="*/ 4 w 58"/>
                <a:gd name="T5" fmla="*/ 1 h 281"/>
                <a:gd name="T6" fmla="*/ 31 w 58"/>
                <a:gd name="T7" fmla="*/ 50 h 281"/>
                <a:gd name="T8" fmla="*/ 37 w 58"/>
                <a:gd name="T9" fmla="*/ 70 h 281"/>
                <a:gd name="T10" fmla="*/ 58 w 58"/>
                <a:gd name="T11" fmla="*/ 281 h 281"/>
              </a:gdLst>
              <a:ahLst/>
              <a:cxnLst>
                <a:cxn ang="0">
                  <a:pos x="T0" y="T1"/>
                </a:cxn>
                <a:cxn ang="0">
                  <a:pos x="T2" y="T3"/>
                </a:cxn>
                <a:cxn ang="0">
                  <a:pos x="T4" y="T5"/>
                </a:cxn>
                <a:cxn ang="0">
                  <a:pos x="T6" y="T7"/>
                </a:cxn>
                <a:cxn ang="0">
                  <a:pos x="T8" y="T9"/>
                </a:cxn>
                <a:cxn ang="0">
                  <a:pos x="T10" y="T11"/>
                </a:cxn>
              </a:cxnLst>
              <a:rect l="0" t="0" r="r" b="b"/>
              <a:pathLst>
                <a:path w="58" h="281">
                  <a:moveTo>
                    <a:pt x="58" y="281"/>
                  </a:moveTo>
                  <a:cubicBezTo>
                    <a:pt x="0" y="0"/>
                    <a:pt x="0" y="0"/>
                    <a:pt x="0" y="0"/>
                  </a:cubicBezTo>
                  <a:cubicBezTo>
                    <a:pt x="0" y="0"/>
                    <a:pt x="1" y="1"/>
                    <a:pt x="4" y="1"/>
                  </a:cubicBezTo>
                  <a:cubicBezTo>
                    <a:pt x="31" y="50"/>
                    <a:pt x="31" y="50"/>
                    <a:pt x="31" y="50"/>
                  </a:cubicBezTo>
                  <a:cubicBezTo>
                    <a:pt x="34" y="56"/>
                    <a:pt x="37" y="63"/>
                    <a:pt x="37" y="70"/>
                  </a:cubicBezTo>
                  <a:lnTo>
                    <a:pt x="58" y="281"/>
                  </a:lnTo>
                  <a:close/>
                </a:path>
              </a:pathLst>
            </a:custGeom>
            <a:solidFill>
              <a:srgbClr val="F84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0" name="Freeform 56">
              <a:extLst>
                <a:ext uri="{FF2B5EF4-FFF2-40B4-BE49-F238E27FC236}">
                  <a16:creationId xmlns:a16="http://schemas.microsoft.com/office/drawing/2014/main" id="{EA792330-A193-430B-88FC-92901409B576}"/>
                </a:ext>
              </a:extLst>
            </p:cNvPr>
            <p:cNvSpPr>
              <a:spLocks/>
            </p:cNvSpPr>
            <p:nvPr/>
          </p:nvSpPr>
          <p:spPr bwMode="auto">
            <a:xfrm>
              <a:off x="6281738" y="7073901"/>
              <a:ext cx="79375" cy="114300"/>
            </a:xfrm>
            <a:custGeom>
              <a:avLst/>
              <a:gdLst>
                <a:gd name="T0" fmla="*/ 50 w 50"/>
                <a:gd name="T1" fmla="*/ 8 h 72"/>
                <a:gd name="T2" fmla="*/ 28 w 50"/>
                <a:gd name="T3" fmla="*/ 2 h 72"/>
                <a:gd name="T4" fmla="*/ 22 w 50"/>
                <a:gd name="T5" fmla="*/ 0 h 72"/>
                <a:gd name="T6" fmla="*/ 0 w 50"/>
                <a:gd name="T7" fmla="*/ 62 h 72"/>
                <a:gd name="T8" fmla="*/ 8 w 50"/>
                <a:gd name="T9" fmla="*/ 64 h 72"/>
                <a:gd name="T10" fmla="*/ 28 w 50"/>
                <a:gd name="T11" fmla="*/ 72 h 72"/>
                <a:gd name="T12" fmla="*/ 50 w 50"/>
                <a:gd name="T13" fmla="*/ 8 h 72"/>
              </a:gdLst>
              <a:ahLst/>
              <a:cxnLst>
                <a:cxn ang="0">
                  <a:pos x="T0" y="T1"/>
                </a:cxn>
                <a:cxn ang="0">
                  <a:pos x="T2" y="T3"/>
                </a:cxn>
                <a:cxn ang="0">
                  <a:pos x="T4" y="T5"/>
                </a:cxn>
                <a:cxn ang="0">
                  <a:pos x="T6" y="T7"/>
                </a:cxn>
                <a:cxn ang="0">
                  <a:pos x="T8" y="T9"/>
                </a:cxn>
                <a:cxn ang="0">
                  <a:pos x="T10" y="T11"/>
                </a:cxn>
                <a:cxn ang="0">
                  <a:pos x="T12" y="T13"/>
                </a:cxn>
              </a:cxnLst>
              <a:rect l="0" t="0" r="r" b="b"/>
              <a:pathLst>
                <a:path w="50" h="72">
                  <a:moveTo>
                    <a:pt x="50" y="8"/>
                  </a:moveTo>
                  <a:lnTo>
                    <a:pt x="28" y="2"/>
                  </a:lnTo>
                  <a:lnTo>
                    <a:pt x="22" y="0"/>
                  </a:lnTo>
                  <a:lnTo>
                    <a:pt x="0" y="62"/>
                  </a:lnTo>
                  <a:lnTo>
                    <a:pt x="8" y="64"/>
                  </a:lnTo>
                  <a:lnTo>
                    <a:pt x="28" y="72"/>
                  </a:lnTo>
                  <a:lnTo>
                    <a:pt x="50" y="8"/>
                  </a:ln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1" name="Freeform 57">
              <a:extLst>
                <a:ext uri="{FF2B5EF4-FFF2-40B4-BE49-F238E27FC236}">
                  <a16:creationId xmlns:a16="http://schemas.microsoft.com/office/drawing/2014/main" id="{2BB4387B-6397-456F-9AD9-1E5A2E4CAC33}"/>
                </a:ext>
              </a:extLst>
            </p:cNvPr>
            <p:cNvSpPr>
              <a:spLocks/>
            </p:cNvSpPr>
            <p:nvPr/>
          </p:nvSpPr>
          <p:spPr bwMode="auto">
            <a:xfrm>
              <a:off x="6281738" y="7073901"/>
              <a:ext cx="44450" cy="101600"/>
            </a:xfrm>
            <a:custGeom>
              <a:avLst/>
              <a:gdLst>
                <a:gd name="T0" fmla="*/ 28 w 28"/>
                <a:gd name="T1" fmla="*/ 2 h 64"/>
                <a:gd name="T2" fmla="*/ 22 w 28"/>
                <a:gd name="T3" fmla="*/ 0 h 64"/>
                <a:gd name="T4" fmla="*/ 0 w 28"/>
                <a:gd name="T5" fmla="*/ 62 h 64"/>
                <a:gd name="T6" fmla="*/ 8 w 28"/>
                <a:gd name="T7" fmla="*/ 64 h 64"/>
                <a:gd name="T8" fmla="*/ 28 w 28"/>
                <a:gd name="T9" fmla="*/ 2 h 64"/>
              </a:gdLst>
              <a:ahLst/>
              <a:cxnLst>
                <a:cxn ang="0">
                  <a:pos x="T0" y="T1"/>
                </a:cxn>
                <a:cxn ang="0">
                  <a:pos x="T2" y="T3"/>
                </a:cxn>
                <a:cxn ang="0">
                  <a:pos x="T4" y="T5"/>
                </a:cxn>
                <a:cxn ang="0">
                  <a:pos x="T6" y="T7"/>
                </a:cxn>
                <a:cxn ang="0">
                  <a:pos x="T8" y="T9"/>
                </a:cxn>
              </a:cxnLst>
              <a:rect l="0" t="0" r="r" b="b"/>
              <a:pathLst>
                <a:path w="28" h="64">
                  <a:moveTo>
                    <a:pt x="28" y="2"/>
                  </a:moveTo>
                  <a:lnTo>
                    <a:pt x="22" y="0"/>
                  </a:lnTo>
                  <a:lnTo>
                    <a:pt x="0" y="62"/>
                  </a:lnTo>
                  <a:lnTo>
                    <a:pt x="8" y="64"/>
                  </a:lnTo>
                  <a:lnTo>
                    <a:pt x="28" y="2"/>
                  </a:ln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2" name="Freeform 58">
              <a:extLst>
                <a:ext uri="{FF2B5EF4-FFF2-40B4-BE49-F238E27FC236}">
                  <a16:creationId xmlns:a16="http://schemas.microsoft.com/office/drawing/2014/main" id="{F45A06F4-078B-4584-AB75-479E639B2833}"/>
                </a:ext>
              </a:extLst>
            </p:cNvPr>
            <p:cNvSpPr>
              <a:spLocks/>
            </p:cNvSpPr>
            <p:nvPr/>
          </p:nvSpPr>
          <p:spPr bwMode="auto">
            <a:xfrm>
              <a:off x="6310313" y="7188201"/>
              <a:ext cx="47625" cy="111125"/>
            </a:xfrm>
            <a:custGeom>
              <a:avLst/>
              <a:gdLst>
                <a:gd name="T0" fmla="*/ 15 w 15"/>
                <a:gd name="T1" fmla="*/ 27 h 35"/>
                <a:gd name="T2" fmla="*/ 15 w 15"/>
                <a:gd name="T3" fmla="*/ 0 h 35"/>
                <a:gd name="T4" fmla="*/ 12 w 15"/>
                <a:gd name="T5" fmla="*/ 0 h 35"/>
                <a:gd name="T6" fmla="*/ 0 w 15"/>
                <a:gd name="T7" fmla="*/ 1 h 35"/>
                <a:gd name="T8" fmla="*/ 1 w 15"/>
                <a:gd name="T9" fmla="*/ 28 h 35"/>
                <a:gd name="T10" fmla="*/ 6 w 15"/>
                <a:gd name="T11" fmla="*/ 35 h 35"/>
                <a:gd name="T12" fmla="*/ 8 w 15"/>
                <a:gd name="T13" fmla="*/ 35 h 35"/>
                <a:gd name="T14" fmla="*/ 9 w 15"/>
                <a:gd name="T15" fmla="*/ 35 h 35"/>
                <a:gd name="T16" fmla="*/ 15 w 15"/>
                <a:gd name="T17"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5">
                  <a:moveTo>
                    <a:pt x="15" y="27"/>
                  </a:moveTo>
                  <a:cubicBezTo>
                    <a:pt x="15" y="0"/>
                    <a:pt x="15" y="0"/>
                    <a:pt x="15" y="0"/>
                  </a:cubicBezTo>
                  <a:cubicBezTo>
                    <a:pt x="12" y="0"/>
                    <a:pt x="12" y="0"/>
                    <a:pt x="12" y="0"/>
                  </a:cubicBezTo>
                  <a:cubicBezTo>
                    <a:pt x="0" y="1"/>
                    <a:pt x="0" y="1"/>
                    <a:pt x="0" y="1"/>
                  </a:cubicBezTo>
                  <a:cubicBezTo>
                    <a:pt x="1" y="28"/>
                    <a:pt x="1" y="28"/>
                    <a:pt x="1" y="28"/>
                  </a:cubicBezTo>
                  <a:cubicBezTo>
                    <a:pt x="1" y="31"/>
                    <a:pt x="3" y="34"/>
                    <a:pt x="6" y="35"/>
                  </a:cubicBezTo>
                  <a:cubicBezTo>
                    <a:pt x="7" y="35"/>
                    <a:pt x="8" y="35"/>
                    <a:pt x="8" y="35"/>
                  </a:cubicBezTo>
                  <a:cubicBezTo>
                    <a:pt x="8" y="35"/>
                    <a:pt x="9" y="35"/>
                    <a:pt x="9" y="35"/>
                  </a:cubicBezTo>
                  <a:cubicBezTo>
                    <a:pt x="13" y="34"/>
                    <a:pt x="15" y="31"/>
                    <a:pt x="15" y="27"/>
                  </a:cubicBez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3" name="Freeform 59">
              <a:extLst>
                <a:ext uri="{FF2B5EF4-FFF2-40B4-BE49-F238E27FC236}">
                  <a16:creationId xmlns:a16="http://schemas.microsoft.com/office/drawing/2014/main" id="{BAB505FF-F8E9-496B-B322-CBCB4D736DE7}"/>
                </a:ext>
              </a:extLst>
            </p:cNvPr>
            <p:cNvSpPr>
              <a:spLocks/>
            </p:cNvSpPr>
            <p:nvPr/>
          </p:nvSpPr>
          <p:spPr bwMode="auto">
            <a:xfrm>
              <a:off x="6338888" y="7188201"/>
              <a:ext cx="19050" cy="111125"/>
            </a:xfrm>
            <a:custGeom>
              <a:avLst/>
              <a:gdLst>
                <a:gd name="T0" fmla="*/ 6 w 6"/>
                <a:gd name="T1" fmla="*/ 27 h 35"/>
                <a:gd name="T2" fmla="*/ 6 w 6"/>
                <a:gd name="T3" fmla="*/ 0 h 35"/>
                <a:gd name="T4" fmla="*/ 3 w 6"/>
                <a:gd name="T5" fmla="*/ 0 h 35"/>
                <a:gd name="T6" fmla="*/ 0 w 6"/>
                <a:gd name="T7" fmla="*/ 35 h 35"/>
                <a:gd name="T8" fmla="*/ 6 w 6"/>
                <a:gd name="T9" fmla="*/ 27 h 35"/>
              </a:gdLst>
              <a:ahLst/>
              <a:cxnLst>
                <a:cxn ang="0">
                  <a:pos x="T0" y="T1"/>
                </a:cxn>
                <a:cxn ang="0">
                  <a:pos x="T2" y="T3"/>
                </a:cxn>
                <a:cxn ang="0">
                  <a:pos x="T4" y="T5"/>
                </a:cxn>
                <a:cxn ang="0">
                  <a:pos x="T6" y="T7"/>
                </a:cxn>
                <a:cxn ang="0">
                  <a:pos x="T8" y="T9"/>
                </a:cxn>
              </a:cxnLst>
              <a:rect l="0" t="0" r="r" b="b"/>
              <a:pathLst>
                <a:path w="6" h="35">
                  <a:moveTo>
                    <a:pt x="6" y="27"/>
                  </a:moveTo>
                  <a:cubicBezTo>
                    <a:pt x="6" y="0"/>
                    <a:pt x="6" y="0"/>
                    <a:pt x="6" y="0"/>
                  </a:cubicBezTo>
                  <a:cubicBezTo>
                    <a:pt x="3" y="0"/>
                    <a:pt x="3" y="0"/>
                    <a:pt x="3" y="0"/>
                  </a:cubicBezTo>
                  <a:cubicBezTo>
                    <a:pt x="3" y="31"/>
                    <a:pt x="0" y="35"/>
                    <a:pt x="0" y="35"/>
                  </a:cubicBezTo>
                  <a:cubicBezTo>
                    <a:pt x="4" y="34"/>
                    <a:pt x="6" y="31"/>
                    <a:pt x="6" y="27"/>
                  </a:cubicBez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4" name="Freeform 60">
              <a:extLst>
                <a:ext uri="{FF2B5EF4-FFF2-40B4-BE49-F238E27FC236}">
                  <a16:creationId xmlns:a16="http://schemas.microsoft.com/office/drawing/2014/main" id="{74AFF48E-AD18-4083-9900-C3648BB605E7}"/>
                </a:ext>
              </a:extLst>
            </p:cNvPr>
            <p:cNvSpPr>
              <a:spLocks/>
            </p:cNvSpPr>
            <p:nvPr/>
          </p:nvSpPr>
          <p:spPr bwMode="auto">
            <a:xfrm>
              <a:off x="6218238" y="7127876"/>
              <a:ext cx="142875" cy="230188"/>
            </a:xfrm>
            <a:custGeom>
              <a:avLst/>
              <a:gdLst>
                <a:gd name="T0" fmla="*/ 36 w 45"/>
                <a:gd name="T1" fmla="*/ 5 h 72"/>
                <a:gd name="T2" fmla="*/ 26 w 45"/>
                <a:gd name="T3" fmla="*/ 2 h 72"/>
                <a:gd name="T4" fmla="*/ 25 w 45"/>
                <a:gd name="T5" fmla="*/ 1 h 72"/>
                <a:gd name="T6" fmla="*/ 17 w 45"/>
                <a:gd name="T7" fmla="*/ 6 h 72"/>
                <a:gd name="T8" fmla="*/ 1 w 45"/>
                <a:gd name="T9" fmla="*/ 60 h 72"/>
                <a:gd name="T10" fmla="*/ 4 w 45"/>
                <a:gd name="T11" fmla="*/ 68 h 72"/>
                <a:gd name="T12" fmla="*/ 38 w 45"/>
                <a:gd name="T13" fmla="*/ 41 h 72"/>
                <a:gd name="T14" fmla="*/ 43 w 45"/>
                <a:gd name="T15" fmla="*/ 21 h 72"/>
                <a:gd name="T16" fmla="*/ 36 w 45"/>
                <a:gd name="T17"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36" y="5"/>
                  </a:moveTo>
                  <a:cubicBezTo>
                    <a:pt x="26" y="2"/>
                    <a:pt x="26" y="2"/>
                    <a:pt x="26" y="2"/>
                  </a:cubicBezTo>
                  <a:cubicBezTo>
                    <a:pt x="25" y="1"/>
                    <a:pt x="25" y="1"/>
                    <a:pt x="25" y="1"/>
                  </a:cubicBezTo>
                  <a:cubicBezTo>
                    <a:pt x="22" y="0"/>
                    <a:pt x="18" y="2"/>
                    <a:pt x="17" y="6"/>
                  </a:cubicBezTo>
                  <a:cubicBezTo>
                    <a:pt x="1" y="60"/>
                    <a:pt x="1" y="60"/>
                    <a:pt x="1" y="60"/>
                  </a:cubicBezTo>
                  <a:cubicBezTo>
                    <a:pt x="0" y="63"/>
                    <a:pt x="1" y="67"/>
                    <a:pt x="4" y="68"/>
                  </a:cubicBezTo>
                  <a:cubicBezTo>
                    <a:pt x="17" y="72"/>
                    <a:pt x="33" y="56"/>
                    <a:pt x="38" y="41"/>
                  </a:cubicBezTo>
                  <a:cubicBezTo>
                    <a:pt x="43" y="21"/>
                    <a:pt x="43" y="21"/>
                    <a:pt x="43" y="21"/>
                  </a:cubicBezTo>
                  <a:cubicBezTo>
                    <a:pt x="45" y="14"/>
                    <a:pt x="42" y="7"/>
                    <a:pt x="36" y="5"/>
                  </a:cubicBezTo>
                  <a:close/>
                </a:path>
              </a:pathLst>
            </a:custGeom>
            <a:solidFill>
              <a:srgbClr val="FB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5" name="Freeform 61">
              <a:extLst>
                <a:ext uri="{FF2B5EF4-FFF2-40B4-BE49-F238E27FC236}">
                  <a16:creationId xmlns:a16="http://schemas.microsoft.com/office/drawing/2014/main" id="{84C77E45-938D-4C18-9B67-A898F99B8917}"/>
                </a:ext>
              </a:extLst>
            </p:cNvPr>
            <p:cNvSpPr>
              <a:spLocks/>
            </p:cNvSpPr>
            <p:nvPr/>
          </p:nvSpPr>
          <p:spPr bwMode="auto">
            <a:xfrm>
              <a:off x="6218238" y="7127876"/>
              <a:ext cx="82550" cy="223838"/>
            </a:xfrm>
            <a:custGeom>
              <a:avLst/>
              <a:gdLst>
                <a:gd name="T0" fmla="*/ 26 w 26"/>
                <a:gd name="T1" fmla="*/ 2 h 70"/>
                <a:gd name="T2" fmla="*/ 25 w 26"/>
                <a:gd name="T3" fmla="*/ 1 h 70"/>
                <a:gd name="T4" fmla="*/ 17 w 26"/>
                <a:gd name="T5" fmla="*/ 6 h 70"/>
                <a:gd name="T6" fmla="*/ 1 w 26"/>
                <a:gd name="T7" fmla="*/ 60 h 70"/>
                <a:gd name="T8" fmla="*/ 4 w 26"/>
                <a:gd name="T9" fmla="*/ 68 h 70"/>
                <a:gd name="T10" fmla="*/ 26 w 26"/>
                <a:gd name="T11" fmla="*/ 2 h 70"/>
              </a:gdLst>
              <a:ahLst/>
              <a:cxnLst>
                <a:cxn ang="0">
                  <a:pos x="T0" y="T1"/>
                </a:cxn>
                <a:cxn ang="0">
                  <a:pos x="T2" y="T3"/>
                </a:cxn>
                <a:cxn ang="0">
                  <a:pos x="T4" y="T5"/>
                </a:cxn>
                <a:cxn ang="0">
                  <a:pos x="T6" y="T7"/>
                </a:cxn>
                <a:cxn ang="0">
                  <a:pos x="T8" y="T9"/>
                </a:cxn>
                <a:cxn ang="0">
                  <a:pos x="T10" y="T11"/>
                </a:cxn>
              </a:cxnLst>
              <a:rect l="0" t="0" r="r" b="b"/>
              <a:pathLst>
                <a:path w="26" h="70">
                  <a:moveTo>
                    <a:pt x="26" y="2"/>
                  </a:moveTo>
                  <a:cubicBezTo>
                    <a:pt x="25" y="1"/>
                    <a:pt x="25" y="1"/>
                    <a:pt x="25" y="1"/>
                  </a:cubicBezTo>
                  <a:cubicBezTo>
                    <a:pt x="22" y="0"/>
                    <a:pt x="18" y="2"/>
                    <a:pt x="17" y="6"/>
                  </a:cubicBezTo>
                  <a:cubicBezTo>
                    <a:pt x="1" y="60"/>
                    <a:pt x="1" y="60"/>
                    <a:pt x="1" y="60"/>
                  </a:cubicBezTo>
                  <a:cubicBezTo>
                    <a:pt x="0" y="63"/>
                    <a:pt x="1" y="67"/>
                    <a:pt x="4" y="68"/>
                  </a:cubicBezTo>
                  <a:cubicBezTo>
                    <a:pt x="9" y="70"/>
                    <a:pt x="12" y="25"/>
                    <a:pt x="26" y="2"/>
                  </a:cubicBezTo>
                  <a:close/>
                </a:path>
              </a:pathLst>
            </a:custGeom>
            <a:solidFill>
              <a:srgbClr val="F6B6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sp>
          <p:nvSpPr>
            <p:cNvPr id="66" name="Freeform 62">
              <a:extLst>
                <a:ext uri="{FF2B5EF4-FFF2-40B4-BE49-F238E27FC236}">
                  <a16:creationId xmlns:a16="http://schemas.microsoft.com/office/drawing/2014/main" id="{48A7563D-AC98-4200-A661-E1BCC954A0A0}"/>
                </a:ext>
              </a:extLst>
            </p:cNvPr>
            <p:cNvSpPr>
              <a:spLocks/>
            </p:cNvSpPr>
            <p:nvPr/>
          </p:nvSpPr>
          <p:spPr bwMode="auto">
            <a:xfrm>
              <a:off x="6294438" y="5805488"/>
              <a:ext cx="361950" cy="1309688"/>
            </a:xfrm>
            <a:custGeom>
              <a:avLst/>
              <a:gdLst>
                <a:gd name="T0" fmla="*/ 37 w 114"/>
                <a:gd name="T1" fmla="*/ 39 h 412"/>
                <a:gd name="T2" fmla="*/ 26 w 114"/>
                <a:gd name="T3" fmla="*/ 231 h 412"/>
                <a:gd name="T4" fmla="*/ 0 w 114"/>
                <a:gd name="T5" fmla="*/ 403 h 412"/>
                <a:gd name="T6" fmla="*/ 26 w 114"/>
                <a:gd name="T7" fmla="*/ 412 h 412"/>
                <a:gd name="T8" fmla="*/ 70 w 114"/>
                <a:gd name="T9" fmla="*/ 239 h 412"/>
                <a:gd name="T10" fmla="*/ 114 w 114"/>
                <a:gd name="T11" fmla="*/ 40 h 412"/>
                <a:gd name="T12" fmla="*/ 111 w 114"/>
                <a:gd name="T13" fmla="*/ 26 h 412"/>
                <a:gd name="T14" fmla="*/ 65 w 114"/>
                <a:gd name="T15" fmla="*/ 4 h 412"/>
                <a:gd name="T16" fmla="*/ 37 w 114"/>
                <a:gd name="T17" fmla="*/ 39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12">
                  <a:moveTo>
                    <a:pt x="37" y="39"/>
                  </a:moveTo>
                  <a:cubicBezTo>
                    <a:pt x="26" y="231"/>
                    <a:pt x="26" y="231"/>
                    <a:pt x="26" y="231"/>
                  </a:cubicBezTo>
                  <a:cubicBezTo>
                    <a:pt x="26" y="267"/>
                    <a:pt x="13" y="334"/>
                    <a:pt x="0" y="403"/>
                  </a:cubicBezTo>
                  <a:cubicBezTo>
                    <a:pt x="26" y="412"/>
                    <a:pt x="26" y="412"/>
                    <a:pt x="26" y="412"/>
                  </a:cubicBezTo>
                  <a:cubicBezTo>
                    <a:pt x="31" y="368"/>
                    <a:pt x="49" y="306"/>
                    <a:pt x="70" y="239"/>
                  </a:cubicBezTo>
                  <a:cubicBezTo>
                    <a:pt x="92" y="170"/>
                    <a:pt x="110" y="102"/>
                    <a:pt x="114" y="40"/>
                  </a:cubicBezTo>
                  <a:cubicBezTo>
                    <a:pt x="114" y="35"/>
                    <a:pt x="113" y="30"/>
                    <a:pt x="111" y="26"/>
                  </a:cubicBezTo>
                  <a:cubicBezTo>
                    <a:pt x="100" y="7"/>
                    <a:pt x="85" y="0"/>
                    <a:pt x="65" y="4"/>
                  </a:cubicBezTo>
                  <a:cubicBezTo>
                    <a:pt x="49" y="8"/>
                    <a:pt x="37" y="22"/>
                    <a:pt x="37" y="39"/>
                  </a:cubicBezTo>
                  <a:close/>
                </a:path>
              </a:pathLst>
            </a:custGeom>
            <a:solidFill>
              <a:srgbClr val="494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FFFFFF"/>
                </a:solidFill>
                <a:latin typeface="Calibri"/>
              </a:endParaRPr>
            </a:p>
          </p:txBody>
        </p:sp>
      </p:grpSp>
      <p:sp>
        <p:nvSpPr>
          <p:cNvPr id="99" name="TextBox 98">
            <a:extLst>
              <a:ext uri="{FF2B5EF4-FFF2-40B4-BE49-F238E27FC236}">
                <a16:creationId xmlns:a16="http://schemas.microsoft.com/office/drawing/2014/main" id="{01432B2C-E2F1-4BF5-86C7-3BB6BFAAD969}"/>
              </a:ext>
            </a:extLst>
          </p:cNvPr>
          <p:cNvSpPr txBox="1"/>
          <p:nvPr/>
        </p:nvSpPr>
        <p:spPr>
          <a:xfrm>
            <a:off x="1884130" y="1247991"/>
            <a:ext cx="2749111" cy="2806922"/>
          </a:xfrm>
          <a:prstGeom prst="rect">
            <a:avLst/>
          </a:prstGeom>
          <a:noFill/>
          <a:effectLst>
            <a:outerShdw dist="241300" dir="2700000" algn="tl" rotWithShape="0">
              <a:schemeClr val="bg1">
                <a:lumMod val="95000"/>
              </a:schemeClr>
            </a:outerShdw>
          </a:effectLst>
        </p:spPr>
        <p:txBody>
          <a:bodyPr wrap="square" rtlCol="0">
            <a:spAutoFit/>
          </a:bodyPr>
          <a:lstStyle/>
          <a:p>
            <a:pPr algn="ctr" defTabSz="224028" fontAlgn="auto">
              <a:spcBef>
                <a:spcPts val="0"/>
              </a:spcBef>
              <a:spcAft>
                <a:spcPts val="0"/>
              </a:spcAft>
              <a:defRPr/>
            </a:pPr>
            <a:r>
              <a:rPr lang="en-US" sz="2940" b="1" dirty="0">
                <a:solidFill>
                  <a:srgbClr val="377DFF"/>
                </a:solidFill>
                <a:latin typeface="Century Gothic"/>
              </a:rPr>
              <a:t>Thank you for putting these together – we love the images for all of them! </a:t>
            </a:r>
          </a:p>
        </p:txBody>
      </p:sp>
      <p:sp>
        <p:nvSpPr>
          <p:cNvPr id="100" name="TextBox 99">
            <a:extLst>
              <a:ext uri="{FF2B5EF4-FFF2-40B4-BE49-F238E27FC236}">
                <a16:creationId xmlns:a16="http://schemas.microsoft.com/office/drawing/2014/main" id="{9190EAB9-E70A-4C92-B21C-3E8EB2AC83F1}"/>
              </a:ext>
            </a:extLst>
          </p:cNvPr>
          <p:cNvSpPr txBox="1"/>
          <p:nvPr/>
        </p:nvSpPr>
        <p:spPr>
          <a:xfrm>
            <a:off x="1803474" y="4572503"/>
            <a:ext cx="2829767" cy="523220"/>
          </a:xfrm>
          <a:prstGeom prst="rect">
            <a:avLst/>
          </a:prstGeom>
          <a:noFill/>
        </p:spPr>
        <p:txBody>
          <a:bodyPr wrap="square" rtlCol="0">
            <a:spAutoFit/>
          </a:bodyPr>
          <a:lstStyle/>
          <a:p>
            <a:pPr algn="ctr" defTabSz="224028" fontAlgn="auto">
              <a:spcBef>
                <a:spcPts val="0"/>
              </a:spcBef>
              <a:spcAft>
                <a:spcPts val="0"/>
              </a:spcAft>
              <a:defRPr/>
            </a:pPr>
            <a:r>
              <a:rPr lang="en-US" sz="1400" dirty="0">
                <a:solidFill>
                  <a:srgbClr val="FFFFFF"/>
                </a:solidFill>
                <a:latin typeface="Calibri"/>
              </a:rPr>
              <a:t>Lipi Chapagain Shivaram, CFA</a:t>
            </a:r>
          </a:p>
          <a:p>
            <a:pPr algn="ctr" defTabSz="224028" fontAlgn="auto">
              <a:spcBef>
                <a:spcPts val="0"/>
              </a:spcBef>
              <a:spcAft>
                <a:spcPts val="0"/>
              </a:spcAft>
              <a:defRPr/>
            </a:pPr>
            <a:r>
              <a:rPr lang="en-US" sz="1400" dirty="0">
                <a:solidFill>
                  <a:srgbClr val="FFFFFF"/>
                </a:solidFill>
                <a:latin typeface="Calibri"/>
              </a:rPr>
              <a:t>Solution Leader, MCK Academy</a:t>
            </a:r>
          </a:p>
        </p:txBody>
      </p:sp>
      <p:grpSp>
        <p:nvGrpSpPr>
          <p:cNvPr id="3" name="Group 2">
            <a:extLst>
              <a:ext uri="{FF2B5EF4-FFF2-40B4-BE49-F238E27FC236}">
                <a16:creationId xmlns:a16="http://schemas.microsoft.com/office/drawing/2014/main" id="{F10CF269-71C6-45B3-9DE2-8B733EBA17D8}"/>
              </a:ext>
            </a:extLst>
          </p:cNvPr>
          <p:cNvGrpSpPr/>
          <p:nvPr/>
        </p:nvGrpSpPr>
        <p:grpSpPr>
          <a:xfrm>
            <a:off x="2124892" y="5473484"/>
            <a:ext cx="2175339" cy="346624"/>
            <a:chOff x="2124892" y="5473484"/>
            <a:chExt cx="2175339" cy="346624"/>
          </a:xfrm>
          <a:solidFill>
            <a:schemeClr val="accent1"/>
          </a:solidFill>
        </p:grpSpPr>
        <p:sp>
          <p:nvSpPr>
            <p:cNvPr id="2" name="Star: 5 Points 1">
              <a:extLst>
                <a:ext uri="{FF2B5EF4-FFF2-40B4-BE49-F238E27FC236}">
                  <a16:creationId xmlns:a16="http://schemas.microsoft.com/office/drawing/2014/main" id="{6235C05C-C217-409B-B6C7-217555E0FC8A}"/>
                </a:ext>
              </a:extLst>
            </p:cNvPr>
            <p:cNvSpPr/>
            <p:nvPr/>
          </p:nvSpPr>
          <p:spPr>
            <a:xfrm>
              <a:off x="2124892" y="5473484"/>
              <a:ext cx="363955" cy="3466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ar: 5 Points 97">
              <a:extLst>
                <a:ext uri="{FF2B5EF4-FFF2-40B4-BE49-F238E27FC236}">
                  <a16:creationId xmlns:a16="http://schemas.microsoft.com/office/drawing/2014/main" id="{76BC8C4C-F5FF-4EAE-A93A-B2064BC1F187}"/>
                </a:ext>
              </a:extLst>
            </p:cNvPr>
            <p:cNvSpPr/>
            <p:nvPr/>
          </p:nvSpPr>
          <p:spPr>
            <a:xfrm>
              <a:off x="2577738" y="5473484"/>
              <a:ext cx="363955" cy="3466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Star: 5 Points 104">
              <a:extLst>
                <a:ext uri="{FF2B5EF4-FFF2-40B4-BE49-F238E27FC236}">
                  <a16:creationId xmlns:a16="http://schemas.microsoft.com/office/drawing/2014/main" id="{B73382A8-05D0-4107-91BE-8F365C8B026E}"/>
                </a:ext>
              </a:extLst>
            </p:cNvPr>
            <p:cNvSpPr/>
            <p:nvPr/>
          </p:nvSpPr>
          <p:spPr>
            <a:xfrm>
              <a:off x="3030584" y="5473484"/>
              <a:ext cx="363955" cy="3466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Star: 5 Points 105">
              <a:extLst>
                <a:ext uri="{FF2B5EF4-FFF2-40B4-BE49-F238E27FC236}">
                  <a16:creationId xmlns:a16="http://schemas.microsoft.com/office/drawing/2014/main" id="{C8864253-27C8-426D-BBD1-2D4C5FBEAB8C}"/>
                </a:ext>
              </a:extLst>
            </p:cNvPr>
            <p:cNvSpPr/>
            <p:nvPr/>
          </p:nvSpPr>
          <p:spPr>
            <a:xfrm>
              <a:off x="3483430" y="5473484"/>
              <a:ext cx="363955" cy="3466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tar: 5 Points 106">
              <a:extLst>
                <a:ext uri="{FF2B5EF4-FFF2-40B4-BE49-F238E27FC236}">
                  <a16:creationId xmlns:a16="http://schemas.microsoft.com/office/drawing/2014/main" id="{7ADCD14F-F8FF-48C7-85C2-E7F4F0B83CC0}"/>
                </a:ext>
              </a:extLst>
            </p:cNvPr>
            <p:cNvSpPr/>
            <p:nvPr/>
          </p:nvSpPr>
          <p:spPr>
            <a:xfrm>
              <a:off x="3936276" y="5473484"/>
              <a:ext cx="363955" cy="34662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8225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000" fill="hold"/>
                                        <p:tgtEl>
                                          <p:spTgt spid="100"/>
                                        </p:tgtEl>
                                        <p:attrNameLst>
                                          <p:attrName>ppt_x</p:attrName>
                                        </p:attrNameLst>
                                      </p:cBhvr>
                                      <p:tavLst>
                                        <p:tav tm="0">
                                          <p:val>
                                            <p:strVal val="#ppt_x"/>
                                          </p:val>
                                        </p:tav>
                                        <p:tav tm="100000">
                                          <p:val>
                                            <p:strVal val="#ppt_x"/>
                                          </p:val>
                                        </p:tav>
                                      </p:tavLst>
                                    </p:anim>
                                    <p:anim calcmode="lin" valueType="num">
                                      <p:cBhvr additive="base">
                                        <p:cTn id="8" dur="1000" fill="hold"/>
                                        <p:tgtEl>
                                          <p:spTgt spid="10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1000" fill="hold"/>
                                        <p:tgtEl>
                                          <p:spTgt spid="99"/>
                                        </p:tgtEl>
                                        <p:attrNameLst>
                                          <p:attrName>ppt_x</p:attrName>
                                        </p:attrNameLst>
                                      </p:cBhvr>
                                      <p:tavLst>
                                        <p:tav tm="0">
                                          <p:val>
                                            <p:strVal val="#ppt_x"/>
                                          </p:val>
                                        </p:tav>
                                        <p:tav tm="100000">
                                          <p:val>
                                            <p:strVal val="#ppt_x"/>
                                          </p:val>
                                        </p:tav>
                                      </p:tavLst>
                                    </p:anim>
                                    <p:anim calcmode="lin" valueType="num">
                                      <p:cBhvr additive="base">
                                        <p:cTn id="12" dur="1000" fill="hold"/>
                                        <p:tgtEl>
                                          <p:spTgt spid="99"/>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1500" fill="hold"/>
                                        <p:tgtEl>
                                          <p:spTgt spid="67"/>
                                        </p:tgtEl>
                                        <p:attrNameLst>
                                          <p:attrName>ppt_x</p:attrName>
                                        </p:attrNameLst>
                                      </p:cBhvr>
                                      <p:tavLst>
                                        <p:tav tm="0">
                                          <p:val>
                                            <p:strVal val="#ppt_x"/>
                                          </p:val>
                                        </p:tav>
                                        <p:tav tm="100000">
                                          <p:val>
                                            <p:strVal val="#ppt_x"/>
                                          </p:val>
                                        </p:tav>
                                      </p:tavLst>
                                    </p:anim>
                                    <p:anim calcmode="lin" valueType="num">
                                      <p:cBhvr additive="base">
                                        <p:cTn id="16" dur="1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1700" fill="hold"/>
                                        <p:tgtEl>
                                          <p:spTgt spid="68"/>
                                        </p:tgtEl>
                                        <p:attrNameLst>
                                          <p:attrName>ppt_x</p:attrName>
                                        </p:attrNameLst>
                                      </p:cBhvr>
                                      <p:tavLst>
                                        <p:tav tm="0">
                                          <p:val>
                                            <p:strVal val="#ppt_x"/>
                                          </p:val>
                                        </p:tav>
                                        <p:tav tm="100000">
                                          <p:val>
                                            <p:strVal val="#ppt_x"/>
                                          </p:val>
                                        </p:tav>
                                      </p:tavLst>
                                    </p:anim>
                                    <p:anim calcmode="lin" valueType="num">
                                      <p:cBhvr additive="base">
                                        <p:cTn id="20" dur="17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1900" fill="hold"/>
                                        <p:tgtEl>
                                          <p:spTgt spid="69"/>
                                        </p:tgtEl>
                                        <p:attrNameLst>
                                          <p:attrName>ppt_x</p:attrName>
                                        </p:attrNameLst>
                                      </p:cBhvr>
                                      <p:tavLst>
                                        <p:tav tm="0">
                                          <p:val>
                                            <p:strVal val="#ppt_x"/>
                                          </p:val>
                                        </p:tav>
                                        <p:tav tm="100000">
                                          <p:val>
                                            <p:strVal val="#ppt_x"/>
                                          </p:val>
                                        </p:tav>
                                      </p:tavLst>
                                    </p:anim>
                                    <p:anim calcmode="lin" valueType="num">
                                      <p:cBhvr additive="base">
                                        <p:cTn id="24" dur="19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ppt_x"/>
                                          </p:val>
                                        </p:tav>
                                        <p:tav tm="100000">
                                          <p:val>
                                            <p:strVal val="#ppt_x"/>
                                          </p:val>
                                        </p:tav>
                                      </p:tavLst>
                                    </p:anim>
                                    <p:anim calcmode="lin" valueType="num">
                                      <p:cBhvr additive="base">
                                        <p:cTn id="28" dur="1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700" fill="hold"/>
                                        <p:tgtEl>
                                          <p:spTgt spid="11"/>
                                        </p:tgtEl>
                                        <p:attrNameLst>
                                          <p:attrName>ppt_x</p:attrName>
                                        </p:attrNameLst>
                                      </p:cBhvr>
                                      <p:tavLst>
                                        <p:tav tm="0">
                                          <p:val>
                                            <p:strVal val="#ppt_x"/>
                                          </p:val>
                                        </p:tav>
                                        <p:tav tm="100000">
                                          <p:val>
                                            <p:strVal val="#ppt_x"/>
                                          </p:val>
                                        </p:tav>
                                      </p:tavLst>
                                    </p:anim>
                                    <p:anim calcmode="lin" valueType="num">
                                      <p:cBhvr additive="base">
                                        <p:cTn id="32" dur="17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ppt_x"/>
                                          </p:val>
                                        </p:tav>
                                        <p:tav tm="100000">
                                          <p:val>
                                            <p:strVal val="#ppt_x"/>
                                          </p:val>
                                        </p:tav>
                                      </p:tavLst>
                                    </p:anim>
                                    <p:anim calcmode="lin" valueType="num">
                                      <p:cBhvr additive="base">
                                        <p:cTn id="36" dur="1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1700" fill="hold"/>
                                        <p:tgtEl>
                                          <p:spTgt spid="71"/>
                                        </p:tgtEl>
                                        <p:attrNameLst>
                                          <p:attrName>ppt_x</p:attrName>
                                        </p:attrNameLst>
                                      </p:cBhvr>
                                      <p:tavLst>
                                        <p:tav tm="0">
                                          <p:val>
                                            <p:strVal val="#ppt_x"/>
                                          </p:val>
                                        </p:tav>
                                        <p:tav tm="100000">
                                          <p:val>
                                            <p:strVal val="#ppt_x"/>
                                          </p:val>
                                        </p:tav>
                                      </p:tavLst>
                                    </p:anim>
                                    <p:anim calcmode="lin" valueType="num">
                                      <p:cBhvr additive="base">
                                        <p:cTn id="40" dur="17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anim calcmode="lin" valueType="num">
                                      <p:cBhvr additive="base">
                                        <p:cTn id="43" dur="1500" fill="hold"/>
                                        <p:tgtEl>
                                          <p:spTgt spid="81"/>
                                        </p:tgtEl>
                                        <p:attrNameLst>
                                          <p:attrName>ppt_x</p:attrName>
                                        </p:attrNameLst>
                                      </p:cBhvr>
                                      <p:tavLst>
                                        <p:tav tm="0">
                                          <p:val>
                                            <p:strVal val="#ppt_x"/>
                                          </p:val>
                                        </p:tav>
                                        <p:tav tm="100000">
                                          <p:val>
                                            <p:strVal val="#ppt_x"/>
                                          </p:val>
                                        </p:tav>
                                      </p:tavLst>
                                    </p:anim>
                                    <p:anim calcmode="lin" valueType="num">
                                      <p:cBhvr additive="base">
                                        <p:cTn id="44" dur="1500" fill="hold"/>
                                        <p:tgtEl>
                                          <p:spTgt spid="81"/>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1500" fill="hold"/>
                                        <p:tgtEl>
                                          <p:spTgt spid="78"/>
                                        </p:tgtEl>
                                        <p:attrNameLst>
                                          <p:attrName>ppt_x</p:attrName>
                                        </p:attrNameLst>
                                      </p:cBhvr>
                                      <p:tavLst>
                                        <p:tav tm="0">
                                          <p:val>
                                            <p:strVal val="#ppt_x"/>
                                          </p:val>
                                        </p:tav>
                                        <p:tav tm="100000">
                                          <p:val>
                                            <p:strVal val="#ppt_x"/>
                                          </p:val>
                                        </p:tav>
                                      </p:tavLst>
                                    </p:anim>
                                    <p:anim calcmode="lin" valueType="num">
                                      <p:cBhvr additive="base">
                                        <p:cTn id="48" dur="1500" fill="hold"/>
                                        <p:tgtEl>
                                          <p:spTgt spid="7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anim calcmode="lin" valueType="num">
                                      <p:cBhvr additive="base">
                                        <p:cTn id="51" dur="1500" fill="hold"/>
                                        <p:tgtEl>
                                          <p:spTgt spid="90"/>
                                        </p:tgtEl>
                                        <p:attrNameLst>
                                          <p:attrName>ppt_x</p:attrName>
                                        </p:attrNameLst>
                                      </p:cBhvr>
                                      <p:tavLst>
                                        <p:tav tm="0">
                                          <p:val>
                                            <p:strVal val="#ppt_x"/>
                                          </p:val>
                                        </p:tav>
                                        <p:tav tm="100000">
                                          <p:val>
                                            <p:strVal val="#ppt_x"/>
                                          </p:val>
                                        </p:tav>
                                      </p:tavLst>
                                    </p:anim>
                                    <p:anim calcmode="lin" valueType="num">
                                      <p:cBhvr additive="base">
                                        <p:cTn id="52" dur="1500" fill="hold"/>
                                        <p:tgtEl>
                                          <p:spTgt spid="90"/>
                                        </p:tgtEl>
                                        <p:attrNameLst>
                                          <p:attrName>ppt_y</p:attrName>
                                        </p:attrNameLst>
                                      </p:cBhvr>
                                      <p:tavLst>
                                        <p:tav tm="0">
                                          <p:val>
                                            <p:strVal val="1+#ppt_h/2"/>
                                          </p:val>
                                        </p:tav>
                                        <p:tav tm="100000">
                                          <p:val>
                                            <p:strVal val="#ppt_y"/>
                                          </p:val>
                                        </p:tav>
                                      </p:tavLst>
                                    </p:anim>
                                  </p:childTnLst>
                                </p:cTn>
                              </p:par>
                            </p:childTnLst>
                          </p:cTn>
                        </p:par>
                        <p:par>
                          <p:cTn id="53" fill="hold">
                            <p:stCondLst>
                              <p:cond delay="1900"/>
                            </p:stCondLst>
                            <p:childTnLst>
                              <p:par>
                                <p:cTn id="54" presetID="5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99" grpId="0"/>
      <p:bldP spid="10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95E4566-52CE-49FA-A32C-F74CEBDBF8F6}"/>
              </a:ext>
            </a:extLst>
          </p:cNvPr>
          <p:cNvGrpSpPr/>
          <p:nvPr/>
        </p:nvGrpSpPr>
        <p:grpSpPr>
          <a:xfrm>
            <a:off x="7795030" y="1688109"/>
            <a:ext cx="991817" cy="886216"/>
            <a:chOff x="5394326" y="5557838"/>
            <a:chExt cx="1520825" cy="1358900"/>
          </a:xfrm>
        </p:grpSpPr>
        <p:sp>
          <p:nvSpPr>
            <p:cNvPr id="17" name="Freeform 40">
              <a:extLst>
                <a:ext uri="{FF2B5EF4-FFF2-40B4-BE49-F238E27FC236}">
                  <a16:creationId xmlns:a16="http://schemas.microsoft.com/office/drawing/2014/main" id="{3B16C79F-0359-47E4-A32C-594EB1B075F7}"/>
                </a:ext>
              </a:extLst>
            </p:cNvPr>
            <p:cNvSpPr>
              <a:spLocks/>
            </p:cNvSpPr>
            <p:nvPr/>
          </p:nvSpPr>
          <p:spPr bwMode="auto">
            <a:xfrm>
              <a:off x="5583238" y="5721351"/>
              <a:ext cx="868363" cy="928688"/>
            </a:xfrm>
            <a:custGeom>
              <a:avLst/>
              <a:gdLst>
                <a:gd name="T0" fmla="*/ 317 w 579"/>
                <a:gd name="T1" fmla="*/ 98 h 618"/>
                <a:gd name="T2" fmla="*/ 579 w 579"/>
                <a:gd name="T3" fmla="*/ 143 h 618"/>
                <a:gd name="T4" fmla="*/ 537 w 579"/>
                <a:gd name="T5" fmla="*/ 106 h 618"/>
                <a:gd name="T6" fmla="*/ 106 w 579"/>
                <a:gd name="T7" fmla="*/ 183 h 618"/>
                <a:gd name="T8" fmla="*/ 92 w 579"/>
                <a:gd name="T9" fmla="*/ 555 h 618"/>
                <a:gd name="T10" fmla="*/ 159 w 579"/>
                <a:gd name="T11" fmla="*/ 618 h 618"/>
                <a:gd name="T12" fmla="*/ 317 w 579"/>
                <a:gd name="T13" fmla="*/ 98 h 618"/>
              </a:gdLst>
              <a:ahLst/>
              <a:cxnLst>
                <a:cxn ang="0">
                  <a:pos x="T0" y="T1"/>
                </a:cxn>
                <a:cxn ang="0">
                  <a:pos x="T2" y="T3"/>
                </a:cxn>
                <a:cxn ang="0">
                  <a:pos x="T4" y="T5"/>
                </a:cxn>
                <a:cxn ang="0">
                  <a:pos x="T6" y="T7"/>
                </a:cxn>
                <a:cxn ang="0">
                  <a:pos x="T8" y="T9"/>
                </a:cxn>
                <a:cxn ang="0">
                  <a:pos x="T10" y="T11"/>
                </a:cxn>
                <a:cxn ang="0">
                  <a:pos x="T12" y="T13"/>
                </a:cxn>
              </a:cxnLst>
              <a:rect l="0" t="0" r="r" b="b"/>
              <a:pathLst>
                <a:path w="579" h="618">
                  <a:moveTo>
                    <a:pt x="317" y="98"/>
                  </a:moveTo>
                  <a:cubicBezTo>
                    <a:pt x="418" y="64"/>
                    <a:pt x="515" y="87"/>
                    <a:pt x="579" y="143"/>
                  </a:cubicBezTo>
                  <a:cubicBezTo>
                    <a:pt x="537" y="106"/>
                    <a:pt x="537" y="106"/>
                    <a:pt x="537" y="106"/>
                  </a:cubicBezTo>
                  <a:cubicBezTo>
                    <a:pt x="417" y="0"/>
                    <a:pt x="217" y="36"/>
                    <a:pt x="106" y="183"/>
                  </a:cubicBezTo>
                  <a:cubicBezTo>
                    <a:pt x="13" y="304"/>
                    <a:pt x="12" y="458"/>
                    <a:pt x="92" y="555"/>
                  </a:cubicBezTo>
                  <a:cubicBezTo>
                    <a:pt x="107" y="573"/>
                    <a:pt x="113" y="577"/>
                    <a:pt x="159" y="618"/>
                  </a:cubicBezTo>
                  <a:cubicBezTo>
                    <a:pt x="0" y="476"/>
                    <a:pt x="79" y="177"/>
                    <a:pt x="317" y="98"/>
                  </a:cubicBezTo>
                  <a:close/>
                </a:path>
              </a:pathLst>
            </a:custGeom>
            <a:solidFill>
              <a:schemeClr val="accent4">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18" name="Freeform 41">
              <a:extLst>
                <a:ext uri="{FF2B5EF4-FFF2-40B4-BE49-F238E27FC236}">
                  <a16:creationId xmlns:a16="http://schemas.microsoft.com/office/drawing/2014/main" id="{41FABCBF-DC0A-4685-BC61-DB0FE2C81550}"/>
                </a:ext>
              </a:extLst>
            </p:cNvPr>
            <p:cNvSpPr>
              <a:spLocks/>
            </p:cNvSpPr>
            <p:nvPr/>
          </p:nvSpPr>
          <p:spPr bwMode="auto">
            <a:xfrm>
              <a:off x="5648326" y="5756276"/>
              <a:ext cx="1266825" cy="1152525"/>
            </a:xfrm>
            <a:custGeom>
              <a:avLst/>
              <a:gdLst>
                <a:gd name="T0" fmla="*/ 639 w 844"/>
                <a:gd name="T1" fmla="*/ 68 h 767"/>
                <a:gd name="T2" fmla="*/ 566 w 844"/>
                <a:gd name="T3" fmla="*/ 0 h 767"/>
                <a:gd name="T4" fmla="*/ 247 w 844"/>
                <a:gd name="T5" fmla="*/ 723 h 767"/>
                <a:gd name="T6" fmla="*/ 0 w 844"/>
                <a:gd name="T7" fmla="*/ 641 h 767"/>
                <a:gd name="T8" fmla="*/ 42 w 844"/>
                <a:gd name="T9" fmla="*/ 678 h 767"/>
                <a:gd name="T10" fmla="*/ 298 w 844"/>
                <a:gd name="T11" fmla="*/ 759 h 767"/>
                <a:gd name="T12" fmla="*/ 639 w 844"/>
                <a:gd name="T13" fmla="*/ 68 h 767"/>
              </a:gdLst>
              <a:ahLst/>
              <a:cxnLst>
                <a:cxn ang="0">
                  <a:pos x="T0" y="T1"/>
                </a:cxn>
                <a:cxn ang="0">
                  <a:pos x="T2" y="T3"/>
                </a:cxn>
                <a:cxn ang="0">
                  <a:pos x="T4" y="T5"/>
                </a:cxn>
                <a:cxn ang="0">
                  <a:pos x="T6" y="T7"/>
                </a:cxn>
                <a:cxn ang="0">
                  <a:pos x="T8" y="T9"/>
                </a:cxn>
                <a:cxn ang="0">
                  <a:pos x="T10" y="T11"/>
                </a:cxn>
                <a:cxn ang="0">
                  <a:pos x="T12" y="T13"/>
                </a:cxn>
              </a:cxnLst>
              <a:rect l="0" t="0" r="r" b="b"/>
              <a:pathLst>
                <a:path w="844" h="767">
                  <a:moveTo>
                    <a:pt x="639" y="68"/>
                  </a:moveTo>
                  <a:cubicBezTo>
                    <a:pt x="621" y="47"/>
                    <a:pt x="610" y="39"/>
                    <a:pt x="566" y="0"/>
                  </a:cubicBezTo>
                  <a:cubicBezTo>
                    <a:pt x="822" y="226"/>
                    <a:pt x="614" y="702"/>
                    <a:pt x="247" y="723"/>
                  </a:cubicBezTo>
                  <a:cubicBezTo>
                    <a:pt x="153" y="728"/>
                    <a:pt x="65" y="699"/>
                    <a:pt x="0" y="641"/>
                  </a:cubicBezTo>
                  <a:cubicBezTo>
                    <a:pt x="42" y="678"/>
                    <a:pt x="42" y="678"/>
                    <a:pt x="42" y="678"/>
                  </a:cubicBezTo>
                  <a:cubicBezTo>
                    <a:pt x="111" y="739"/>
                    <a:pt x="203" y="767"/>
                    <a:pt x="298" y="759"/>
                  </a:cubicBezTo>
                  <a:cubicBezTo>
                    <a:pt x="641" y="732"/>
                    <a:pt x="844" y="308"/>
                    <a:pt x="639" y="68"/>
                  </a:cubicBezTo>
                  <a:close/>
                </a:path>
              </a:pathLst>
            </a:custGeom>
            <a:solidFill>
              <a:schemeClr val="accent4">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19" name="Freeform 42">
              <a:extLst>
                <a:ext uri="{FF2B5EF4-FFF2-40B4-BE49-F238E27FC236}">
                  <a16:creationId xmlns:a16="http://schemas.microsoft.com/office/drawing/2014/main" id="{1FDC7608-0E29-4BA0-B4D7-BF6D23377B2F}"/>
                </a:ext>
              </a:extLst>
            </p:cNvPr>
            <p:cNvSpPr>
              <a:spLocks noEditPoints="1"/>
            </p:cNvSpPr>
            <p:nvPr/>
          </p:nvSpPr>
          <p:spPr bwMode="auto">
            <a:xfrm>
              <a:off x="5394326" y="5557838"/>
              <a:ext cx="1357313" cy="1358900"/>
            </a:xfrm>
            <a:custGeom>
              <a:avLst/>
              <a:gdLst>
                <a:gd name="T0" fmla="*/ 632 w 904"/>
                <a:gd name="T1" fmla="*/ 71 h 905"/>
                <a:gd name="T2" fmla="*/ 805 w 904"/>
                <a:gd name="T3" fmla="*/ 581 h 905"/>
                <a:gd name="T4" fmla="*/ 272 w 904"/>
                <a:gd name="T5" fmla="*/ 834 h 905"/>
                <a:gd name="T6" fmla="*/ 99 w 904"/>
                <a:gd name="T7" fmla="*/ 323 h 905"/>
                <a:gd name="T8" fmla="*/ 632 w 904"/>
                <a:gd name="T9" fmla="*/ 71 h 905"/>
                <a:gd name="T10" fmla="*/ 319 w 904"/>
                <a:gd name="T11" fmla="*/ 735 h 905"/>
                <a:gd name="T12" fmla="*/ 713 w 904"/>
                <a:gd name="T13" fmla="*/ 548 h 905"/>
                <a:gd name="T14" fmla="*/ 585 w 904"/>
                <a:gd name="T15" fmla="*/ 170 h 905"/>
                <a:gd name="T16" fmla="*/ 191 w 904"/>
                <a:gd name="T17" fmla="*/ 357 h 905"/>
                <a:gd name="T18" fmla="*/ 319 w 904"/>
                <a:gd name="T19" fmla="*/ 73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905">
                  <a:moveTo>
                    <a:pt x="632" y="71"/>
                  </a:moveTo>
                  <a:cubicBezTo>
                    <a:pt x="826" y="142"/>
                    <a:pt x="904" y="371"/>
                    <a:pt x="805" y="581"/>
                  </a:cubicBezTo>
                  <a:cubicBezTo>
                    <a:pt x="706" y="792"/>
                    <a:pt x="467" y="905"/>
                    <a:pt x="272" y="834"/>
                  </a:cubicBezTo>
                  <a:cubicBezTo>
                    <a:pt x="78" y="763"/>
                    <a:pt x="0" y="534"/>
                    <a:pt x="99" y="323"/>
                  </a:cubicBezTo>
                  <a:cubicBezTo>
                    <a:pt x="198" y="113"/>
                    <a:pt x="437" y="0"/>
                    <a:pt x="632" y="71"/>
                  </a:cubicBezTo>
                  <a:close/>
                  <a:moveTo>
                    <a:pt x="319" y="735"/>
                  </a:moveTo>
                  <a:cubicBezTo>
                    <a:pt x="463" y="788"/>
                    <a:pt x="640" y="704"/>
                    <a:pt x="713" y="548"/>
                  </a:cubicBezTo>
                  <a:cubicBezTo>
                    <a:pt x="786" y="392"/>
                    <a:pt x="729" y="223"/>
                    <a:pt x="585" y="170"/>
                  </a:cubicBezTo>
                  <a:cubicBezTo>
                    <a:pt x="441" y="117"/>
                    <a:pt x="264" y="201"/>
                    <a:pt x="191" y="357"/>
                  </a:cubicBezTo>
                  <a:cubicBezTo>
                    <a:pt x="118" y="513"/>
                    <a:pt x="175" y="682"/>
                    <a:pt x="319" y="735"/>
                  </a:cubicBezTo>
                </a:path>
              </a:pathLst>
            </a:custGeom>
            <a:solidFill>
              <a:schemeClr val="accent4">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20" name="Group 19">
            <a:extLst>
              <a:ext uri="{FF2B5EF4-FFF2-40B4-BE49-F238E27FC236}">
                <a16:creationId xmlns:a16="http://schemas.microsoft.com/office/drawing/2014/main" id="{8FEB08C0-C0A1-4F59-B1C6-6F681657D997}"/>
              </a:ext>
            </a:extLst>
          </p:cNvPr>
          <p:cNvGrpSpPr/>
          <p:nvPr/>
        </p:nvGrpSpPr>
        <p:grpSpPr>
          <a:xfrm>
            <a:off x="1677228" y="4472888"/>
            <a:ext cx="408386" cy="408385"/>
            <a:chOff x="965201" y="4870451"/>
            <a:chExt cx="228600" cy="228600"/>
          </a:xfrm>
          <a:solidFill>
            <a:schemeClr val="accent2">
              <a:alpha val="35000"/>
            </a:schemeClr>
          </a:solidFill>
        </p:grpSpPr>
        <p:sp>
          <p:nvSpPr>
            <p:cNvPr id="21" name="Freeform 46">
              <a:extLst>
                <a:ext uri="{FF2B5EF4-FFF2-40B4-BE49-F238E27FC236}">
                  <a16:creationId xmlns:a16="http://schemas.microsoft.com/office/drawing/2014/main" id="{516B60A2-4708-4DF0-9AFC-E19661BF465D}"/>
                </a:ext>
              </a:extLst>
            </p:cNvPr>
            <p:cNvSpPr>
              <a:spLocks/>
            </p:cNvSpPr>
            <p:nvPr/>
          </p:nvSpPr>
          <p:spPr bwMode="auto">
            <a:xfrm>
              <a:off x="965201" y="4954588"/>
              <a:ext cx="228600" cy="60325"/>
            </a:xfrm>
            <a:custGeom>
              <a:avLst/>
              <a:gdLst>
                <a:gd name="T0" fmla="*/ 132 w 152"/>
                <a:gd name="T1" fmla="*/ 40 h 40"/>
                <a:gd name="T2" fmla="*/ 20 w 152"/>
                <a:gd name="T3" fmla="*/ 40 h 40"/>
                <a:gd name="T4" fmla="*/ 0 w 152"/>
                <a:gd name="T5" fmla="*/ 20 h 40"/>
                <a:gd name="T6" fmla="*/ 20 w 152"/>
                <a:gd name="T7" fmla="*/ 0 h 40"/>
                <a:gd name="T8" fmla="*/ 132 w 152"/>
                <a:gd name="T9" fmla="*/ 0 h 40"/>
                <a:gd name="T10" fmla="*/ 152 w 152"/>
                <a:gd name="T11" fmla="*/ 20 h 40"/>
                <a:gd name="T12" fmla="*/ 132 w 1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52" h="40">
                  <a:moveTo>
                    <a:pt x="132" y="40"/>
                  </a:moveTo>
                  <a:cubicBezTo>
                    <a:pt x="20" y="40"/>
                    <a:pt x="20" y="40"/>
                    <a:pt x="20" y="40"/>
                  </a:cubicBezTo>
                  <a:cubicBezTo>
                    <a:pt x="9" y="40"/>
                    <a:pt x="0" y="31"/>
                    <a:pt x="0" y="20"/>
                  </a:cubicBezTo>
                  <a:cubicBezTo>
                    <a:pt x="0" y="9"/>
                    <a:pt x="9" y="0"/>
                    <a:pt x="20" y="0"/>
                  </a:cubicBezTo>
                  <a:cubicBezTo>
                    <a:pt x="132" y="0"/>
                    <a:pt x="132" y="0"/>
                    <a:pt x="132" y="0"/>
                  </a:cubicBezTo>
                  <a:cubicBezTo>
                    <a:pt x="143" y="0"/>
                    <a:pt x="152" y="9"/>
                    <a:pt x="152" y="20"/>
                  </a:cubicBezTo>
                  <a:cubicBezTo>
                    <a:pt x="152" y="31"/>
                    <a:pt x="143" y="40"/>
                    <a:pt x="13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22" name="Freeform 47">
              <a:extLst>
                <a:ext uri="{FF2B5EF4-FFF2-40B4-BE49-F238E27FC236}">
                  <a16:creationId xmlns:a16="http://schemas.microsoft.com/office/drawing/2014/main" id="{1559EA6F-D571-4691-AD2F-3C27B07C8AAB}"/>
                </a:ext>
              </a:extLst>
            </p:cNvPr>
            <p:cNvSpPr>
              <a:spLocks/>
            </p:cNvSpPr>
            <p:nvPr/>
          </p:nvSpPr>
          <p:spPr bwMode="auto">
            <a:xfrm>
              <a:off x="1049338" y="4870451"/>
              <a:ext cx="60325" cy="228600"/>
            </a:xfrm>
            <a:custGeom>
              <a:avLst/>
              <a:gdLst>
                <a:gd name="T0" fmla="*/ 20 w 40"/>
                <a:gd name="T1" fmla="*/ 152 h 152"/>
                <a:gd name="T2" fmla="*/ 0 w 40"/>
                <a:gd name="T3" fmla="*/ 132 h 152"/>
                <a:gd name="T4" fmla="*/ 0 w 40"/>
                <a:gd name="T5" fmla="*/ 20 h 152"/>
                <a:gd name="T6" fmla="*/ 20 w 40"/>
                <a:gd name="T7" fmla="*/ 0 h 152"/>
                <a:gd name="T8" fmla="*/ 40 w 40"/>
                <a:gd name="T9" fmla="*/ 20 h 152"/>
                <a:gd name="T10" fmla="*/ 40 w 40"/>
                <a:gd name="T11" fmla="*/ 132 h 152"/>
                <a:gd name="T12" fmla="*/ 20 w 40"/>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40" h="152">
                  <a:moveTo>
                    <a:pt x="20" y="152"/>
                  </a:moveTo>
                  <a:cubicBezTo>
                    <a:pt x="9" y="152"/>
                    <a:pt x="0" y="143"/>
                    <a:pt x="0" y="132"/>
                  </a:cubicBezTo>
                  <a:cubicBezTo>
                    <a:pt x="0" y="20"/>
                    <a:pt x="0" y="20"/>
                    <a:pt x="0" y="20"/>
                  </a:cubicBezTo>
                  <a:cubicBezTo>
                    <a:pt x="0" y="9"/>
                    <a:pt x="9" y="0"/>
                    <a:pt x="20" y="0"/>
                  </a:cubicBezTo>
                  <a:cubicBezTo>
                    <a:pt x="31" y="0"/>
                    <a:pt x="40" y="9"/>
                    <a:pt x="40" y="20"/>
                  </a:cubicBezTo>
                  <a:cubicBezTo>
                    <a:pt x="40" y="132"/>
                    <a:pt x="40" y="132"/>
                    <a:pt x="40" y="132"/>
                  </a:cubicBezTo>
                  <a:cubicBezTo>
                    <a:pt x="40" y="143"/>
                    <a:pt x="31" y="152"/>
                    <a:pt x="20"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23" name="Group 22">
            <a:extLst>
              <a:ext uri="{FF2B5EF4-FFF2-40B4-BE49-F238E27FC236}">
                <a16:creationId xmlns:a16="http://schemas.microsoft.com/office/drawing/2014/main" id="{83872C31-312C-48F5-B9E5-30C9F8B374BD}"/>
              </a:ext>
            </a:extLst>
          </p:cNvPr>
          <p:cNvGrpSpPr/>
          <p:nvPr/>
        </p:nvGrpSpPr>
        <p:grpSpPr>
          <a:xfrm>
            <a:off x="4219364" y="1492046"/>
            <a:ext cx="637745" cy="601509"/>
            <a:chOff x="2887663" y="5300663"/>
            <a:chExt cx="977901" cy="922338"/>
          </a:xfrm>
        </p:grpSpPr>
        <p:grpSp>
          <p:nvGrpSpPr>
            <p:cNvPr id="24" name="Group 23">
              <a:extLst>
                <a:ext uri="{FF2B5EF4-FFF2-40B4-BE49-F238E27FC236}">
                  <a16:creationId xmlns:a16="http://schemas.microsoft.com/office/drawing/2014/main" id="{A73B788B-6B39-4C7E-8A03-4433E68FC856}"/>
                </a:ext>
              </a:extLst>
            </p:cNvPr>
            <p:cNvGrpSpPr/>
            <p:nvPr/>
          </p:nvGrpSpPr>
          <p:grpSpPr>
            <a:xfrm>
              <a:off x="2887663" y="5335588"/>
              <a:ext cx="920750" cy="887413"/>
              <a:chOff x="2887663" y="5335588"/>
              <a:chExt cx="920750" cy="887413"/>
            </a:xfrm>
          </p:grpSpPr>
          <p:sp>
            <p:nvSpPr>
              <p:cNvPr id="26" name="Freeform 37">
                <a:extLst>
                  <a:ext uri="{FF2B5EF4-FFF2-40B4-BE49-F238E27FC236}">
                    <a16:creationId xmlns:a16="http://schemas.microsoft.com/office/drawing/2014/main" id="{8E31BAF3-4219-473B-B506-E3473FC4D5F3}"/>
                  </a:ext>
                </a:extLst>
              </p:cNvPr>
              <p:cNvSpPr>
                <a:spLocks/>
              </p:cNvSpPr>
              <p:nvPr/>
            </p:nvSpPr>
            <p:spPr bwMode="auto">
              <a:xfrm>
                <a:off x="3103563" y="5335588"/>
                <a:ext cx="684213" cy="660400"/>
              </a:xfrm>
              <a:custGeom>
                <a:avLst/>
                <a:gdLst>
                  <a:gd name="T0" fmla="*/ 50 w 456"/>
                  <a:gd name="T1" fmla="*/ 114 h 440"/>
                  <a:gd name="T2" fmla="*/ 36 w 456"/>
                  <a:gd name="T3" fmla="*/ 129 h 440"/>
                  <a:gd name="T4" fmla="*/ 0 w 456"/>
                  <a:gd name="T5" fmla="*/ 181 h 440"/>
                  <a:gd name="T6" fmla="*/ 150 w 456"/>
                  <a:gd name="T7" fmla="*/ 118 h 440"/>
                  <a:gd name="T8" fmla="*/ 375 w 456"/>
                  <a:gd name="T9" fmla="*/ 440 h 440"/>
                  <a:gd name="T10" fmla="*/ 404 w 456"/>
                  <a:gd name="T11" fmla="*/ 397 h 440"/>
                  <a:gd name="T12" fmla="*/ 428 w 456"/>
                  <a:gd name="T13" fmla="*/ 323 h 440"/>
                  <a:gd name="T14" fmla="*/ 50 w 456"/>
                  <a:gd name="T15" fmla="*/ 114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440">
                    <a:moveTo>
                      <a:pt x="50" y="114"/>
                    </a:moveTo>
                    <a:cubicBezTo>
                      <a:pt x="45" y="119"/>
                      <a:pt x="40" y="124"/>
                      <a:pt x="36" y="129"/>
                    </a:cubicBezTo>
                    <a:cubicBezTo>
                      <a:pt x="31" y="135"/>
                      <a:pt x="31" y="135"/>
                      <a:pt x="0" y="181"/>
                    </a:cubicBezTo>
                    <a:cubicBezTo>
                      <a:pt x="33" y="133"/>
                      <a:pt x="92" y="114"/>
                      <a:pt x="150" y="118"/>
                    </a:cubicBezTo>
                    <a:cubicBezTo>
                      <a:pt x="324" y="131"/>
                      <a:pt x="456" y="323"/>
                      <a:pt x="375" y="440"/>
                    </a:cubicBezTo>
                    <a:cubicBezTo>
                      <a:pt x="404" y="397"/>
                      <a:pt x="404" y="397"/>
                      <a:pt x="404" y="397"/>
                    </a:cubicBezTo>
                    <a:cubicBezTo>
                      <a:pt x="419" y="377"/>
                      <a:pt x="427" y="351"/>
                      <a:pt x="428" y="323"/>
                    </a:cubicBezTo>
                    <a:cubicBezTo>
                      <a:pt x="435" y="148"/>
                      <a:pt x="178" y="0"/>
                      <a:pt x="50" y="114"/>
                    </a:cubicBezTo>
                    <a:close/>
                  </a:path>
                </a:pathLst>
              </a:custGeom>
              <a:solidFill>
                <a:schemeClr val="accent3">
                  <a:lumMod val="75000"/>
                  <a:alpha val="35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27" name="Freeform 38">
                <a:extLst>
                  <a:ext uri="{FF2B5EF4-FFF2-40B4-BE49-F238E27FC236}">
                    <a16:creationId xmlns:a16="http://schemas.microsoft.com/office/drawing/2014/main" id="{9AB6346D-6C72-4967-A619-ED1080B084DA}"/>
                  </a:ext>
                </a:extLst>
              </p:cNvPr>
              <p:cNvSpPr>
                <a:spLocks/>
              </p:cNvSpPr>
              <p:nvPr/>
            </p:nvSpPr>
            <p:spPr bwMode="auto">
              <a:xfrm>
                <a:off x="2887663" y="5473701"/>
                <a:ext cx="920750" cy="749300"/>
              </a:xfrm>
              <a:custGeom>
                <a:avLst/>
                <a:gdLst>
                  <a:gd name="T0" fmla="*/ 613 w 613"/>
                  <a:gd name="T1" fmla="*/ 351 h 499"/>
                  <a:gd name="T2" fmla="*/ 446 w 613"/>
                  <a:gd name="T3" fmla="*/ 436 h 499"/>
                  <a:gd name="T4" fmla="*/ 253 w 613"/>
                  <a:gd name="T5" fmla="*/ 385 h 499"/>
                  <a:gd name="T6" fmla="*/ 107 w 613"/>
                  <a:gd name="T7" fmla="*/ 0 h 499"/>
                  <a:gd name="T8" fmla="*/ 77 w 613"/>
                  <a:gd name="T9" fmla="*/ 43 h 499"/>
                  <a:gd name="T10" fmla="*/ 207 w 613"/>
                  <a:gd name="T11" fmla="*/ 418 h 499"/>
                  <a:gd name="T12" fmla="*/ 496 w 613"/>
                  <a:gd name="T13" fmla="*/ 462 h 499"/>
                  <a:gd name="T14" fmla="*/ 574 w 613"/>
                  <a:gd name="T15" fmla="*/ 405 h 499"/>
                  <a:gd name="T16" fmla="*/ 613 w 613"/>
                  <a:gd name="T17" fmla="*/ 35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3" h="499">
                    <a:moveTo>
                      <a:pt x="613" y="351"/>
                    </a:moveTo>
                    <a:cubicBezTo>
                      <a:pt x="575" y="405"/>
                      <a:pt x="512" y="432"/>
                      <a:pt x="446" y="436"/>
                    </a:cubicBezTo>
                    <a:cubicBezTo>
                      <a:pt x="379" y="439"/>
                      <a:pt x="310" y="418"/>
                      <a:pt x="253" y="385"/>
                    </a:cubicBezTo>
                    <a:cubicBezTo>
                      <a:pt x="98" y="294"/>
                      <a:pt x="27" y="115"/>
                      <a:pt x="107" y="0"/>
                    </a:cubicBezTo>
                    <a:cubicBezTo>
                      <a:pt x="77" y="43"/>
                      <a:pt x="77" y="43"/>
                      <a:pt x="77" y="43"/>
                    </a:cubicBezTo>
                    <a:cubicBezTo>
                      <a:pt x="0" y="154"/>
                      <a:pt x="64" y="324"/>
                      <a:pt x="207" y="418"/>
                    </a:cubicBezTo>
                    <a:cubicBezTo>
                      <a:pt x="292" y="473"/>
                      <a:pt x="403" y="499"/>
                      <a:pt x="496" y="462"/>
                    </a:cubicBezTo>
                    <a:cubicBezTo>
                      <a:pt x="529" y="448"/>
                      <a:pt x="555" y="429"/>
                      <a:pt x="574" y="405"/>
                    </a:cubicBezTo>
                    <a:cubicBezTo>
                      <a:pt x="581" y="398"/>
                      <a:pt x="581" y="397"/>
                      <a:pt x="613" y="351"/>
                    </a:cubicBezTo>
                    <a:close/>
                  </a:path>
                </a:pathLst>
              </a:custGeom>
              <a:solidFill>
                <a:schemeClr val="accent3">
                  <a:lumMod val="75000"/>
                  <a:alpha val="35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sp>
          <p:nvSpPr>
            <p:cNvPr id="25" name="Freeform 39">
              <a:extLst>
                <a:ext uri="{FF2B5EF4-FFF2-40B4-BE49-F238E27FC236}">
                  <a16:creationId xmlns:a16="http://schemas.microsoft.com/office/drawing/2014/main" id="{FF1F19F5-0007-4578-AE50-5C1E73B3911D}"/>
                </a:ext>
              </a:extLst>
            </p:cNvPr>
            <p:cNvSpPr>
              <a:spLocks noEditPoints="1"/>
            </p:cNvSpPr>
            <p:nvPr/>
          </p:nvSpPr>
          <p:spPr bwMode="auto">
            <a:xfrm>
              <a:off x="2990851" y="5300663"/>
              <a:ext cx="874713" cy="873125"/>
            </a:xfrm>
            <a:custGeom>
              <a:avLst/>
              <a:gdLst>
                <a:gd name="T0" fmla="*/ 302 w 583"/>
                <a:gd name="T1" fmla="*/ 41 h 581"/>
                <a:gd name="T2" fmla="*/ 578 w 583"/>
                <a:gd name="T3" fmla="*/ 365 h 581"/>
                <a:gd name="T4" fmla="*/ 282 w 583"/>
                <a:gd name="T5" fmla="*/ 540 h 581"/>
                <a:gd name="T6" fmla="*/ 6 w 583"/>
                <a:gd name="T7" fmla="*/ 216 h 581"/>
                <a:gd name="T8" fmla="*/ 302 w 583"/>
                <a:gd name="T9" fmla="*/ 41 h 581"/>
                <a:gd name="T10" fmla="*/ 284 w 583"/>
                <a:gd name="T11" fmla="*/ 475 h 581"/>
                <a:gd name="T12" fmla="*/ 503 w 583"/>
                <a:gd name="T13" fmla="*/ 346 h 581"/>
                <a:gd name="T14" fmla="*/ 299 w 583"/>
                <a:gd name="T15" fmla="*/ 106 h 581"/>
                <a:gd name="T16" fmla="*/ 80 w 583"/>
                <a:gd name="T17" fmla="*/ 236 h 581"/>
                <a:gd name="T18" fmla="*/ 284 w 583"/>
                <a:gd name="T19" fmla="*/ 47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1">
                  <a:moveTo>
                    <a:pt x="302" y="41"/>
                  </a:moveTo>
                  <a:cubicBezTo>
                    <a:pt x="459" y="82"/>
                    <a:pt x="583" y="227"/>
                    <a:pt x="578" y="365"/>
                  </a:cubicBezTo>
                  <a:cubicBezTo>
                    <a:pt x="572" y="503"/>
                    <a:pt x="440" y="581"/>
                    <a:pt x="282" y="540"/>
                  </a:cubicBezTo>
                  <a:cubicBezTo>
                    <a:pt x="124" y="499"/>
                    <a:pt x="0" y="354"/>
                    <a:pt x="6" y="216"/>
                  </a:cubicBezTo>
                  <a:cubicBezTo>
                    <a:pt x="11" y="79"/>
                    <a:pt x="144" y="0"/>
                    <a:pt x="302" y="41"/>
                  </a:cubicBezTo>
                  <a:close/>
                  <a:moveTo>
                    <a:pt x="284" y="475"/>
                  </a:moveTo>
                  <a:cubicBezTo>
                    <a:pt x="401" y="506"/>
                    <a:pt x="499" y="448"/>
                    <a:pt x="503" y="346"/>
                  </a:cubicBezTo>
                  <a:cubicBezTo>
                    <a:pt x="508" y="244"/>
                    <a:pt x="416" y="136"/>
                    <a:pt x="299" y="106"/>
                  </a:cubicBezTo>
                  <a:cubicBezTo>
                    <a:pt x="182" y="76"/>
                    <a:pt x="84" y="134"/>
                    <a:pt x="80" y="236"/>
                  </a:cubicBezTo>
                  <a:cubicBezTo>
                    <a:pt x="76" y="337"/>
                    <a:pt x="168" y="445"/>
                    <a:pt x="284" y="475"/>
                  </a:cubicBezTo>
                </a:path>
              </a:pathLst>
            </a:custGeom>
            <a:solidFill>
              <a:schemeClr val="accent3">
                <a:alpha val="35000"/>
              </a:schemeClr>
            </a:solidFill>
            <a:ln>
              <a:noFill/>
            </a:ln>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sp>
        <p:nvSpPr>
          <p:cNvPr id="28" name="Oval 27">
            <a:extLst>
              <a:ext uri="{FF2B5EF4-FFF2-40B4-BE49-F238E27FC236}">
                <a16:creationId xmlns:a16="http://schemas.microsoft.com/office/drawing/2014/main" id="{0DD43F1F-35AB-4751-B240-6070F421A1B2}"/>
              </a:ext>
            </a:extLst>
          </p:cNvPr>
          <p:cNvSpPr/>
          <p:nvPr/>
        </p:nvSpPr>
        <p:spPr>
          <a:xfrm>
            <a:off x="10171952" y="3285873"/>
            <a:ext cx="329615" cy="329615"/>
          </a:xfrm>
          <a:prstGeom prst="ellipse">
            <a:avLst/>
          </a:prstGeom>
          <a:noFill/>
          <a:ln w="101600">
            <a:solidFill>
              <a:schemeClr val="bg2">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grpSp>
        <p:nvGrpSpPr>
          <p:cNvPr id="29" name="Group 28">
            <a:extLst>
              <a:ext uri="{FF2B5EF4-FFF2-40B4-BE49-F238E27FC236}">
                <a16:creationId xmlns:a16="http://schemas.microsoft.com/office/drawing/2014/main" id="{B91428A2-5C8F-4D24-A82A-04433BE9101F}"/>
              </a:ext>
            </a:extLst>
          </p:cNvPr>
          <p:cNvGrpSpPr/>
          <p:nvPr/>
        </p:nvGrpSpPr>
        <p:grpSpPr>
          <a:xfrm>
            <a:off x="9668981" y="2008144"/>
            <a:ext cx="160517" cy="155725"/>
            <a:chOff x="1752601" y="4673601"/>
            <a:chExt cx="106363" cy="103188"/>
          </a:xfrm>
          <a:solidFill>
            <a:schemeClr val="accent1">
              <a:alpha val="35000"/>
            </a:schemeClr>
          </a:solidFill>
        </p:grpSpPr>
        <p:sp>
          <p:nvSpPr>
            <p:cNvPr id="30" name="Freeform 48">
              <a:extLst>
                <a:ext uri="{FF2B5EF4-FFF2-40B4-BE49-F238E27FC236}">
                  <a16:creationId xmlns:a16="http://schemas.microsoft.com/office/drawing/2014/main" id="{BB6E41F1-E4D2-4BFD-BFF2-9CB6FF24404A}"/>
                </a:ext>
              </a:extLst>
            </p:cNvPr>
            <p:cNvSpPr>
              <a:spLocks/>
            </p:cNvSpPr>
            <p:nvPr/>
          </p:nvSpPr>
          <p:spPr bwMode="auto">
            <a:xfrm>
              <a:off x="1752601" y="4673601"/>
              <a:ext cx="106363" cy="103188"/>
            </a:xfrm>
            <a:custGeom>
              <a:avLst/>
              <a:gdLst>
                <a:gd name="T0" fmla="*/ 59 w 70"/>
                <a:gd name="T1" fmla="*/ 69 h 69"/>
                <a:gd name="T2" fmla="*/ 52 w 70"/>
                <a:gd name="T3" fmla="*/ 66 h 69"/>
                <a:gd name="T4" fmla="*/ 4 w 70"/>
                <a:gd name="T5" fmla="*/ 18 h 69"/>
                <a:gd name="T6" fmla="*/ 4 w 70"/>
                <a:gd name="T7" fmla="*/ 4 h 69"/>
                <a:gd name="T8" fmla="*/ 18 w 70"/>
                <a:gd name="T9" fmla="*/ 4 h 69"/>
                <a:gd name="T10" fmla="*/ 66 w 70"/>
                <a:gd name="T11" fmla="*/ 52 h 69"/>
                <a:gd name="T12" fmla="*/ 66 w 70"/>
                <a:gd name="T13" fmla="*/ 66 h 69"/>
                <a:gd name="T14" fmla="*/ 59 w 7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9">
                  <a:moveTo>
                    <a:pt x="59" y="69"/>
                  </a:moveTo>
                  <a:cubicBezTo>
                    <a:pt x="56" y="69"/>
                    <a:pt x="54" y="68"/>
                    <a:pt x="52" y="66"/>
                  </a:cubicBezTo>
                  <a:cubicBezTo>
                    <a:pt x="4" y="18"/>
                    <a:pt x="4" y="18"/>
                    <a:pt x="4" y="18"/>
                  </a:cubicBezTo>
                  <a:cubicBezTo>
                    <a:pt x="0" y="14"/>
                    <a:pt x="0" y="8"/>
                    <a:pt x="4" y="4"/>
                  </a:cubicBezTo>
                  <a:cubicBezTo>
                    <a:pt x="8" y="0"/>
                    <a:pt x="14" y="0"/>
                    <a:pt x="18" y="4"/>
                  </a:cubicBezTo>
                  <a:cubicBezTo>
                    <a:pt x="66" y="52"/>
                    <a:pt x="66" y="52"/>
                    <a:pt x="66" y="52"/>
                  </a:cubicBezTo>
                  <a:cubicBezTo>
                    <a:pt x="70" y="56"/>
                    <a:pt x="70" y="62"/>
                    <a:pt x="66" y="66"/>
                  </a:cubicBezTo>
                  <a:cubicBezTo>
                    <a:pt x="64" y="68"/>
                    <a:pt x="62" y="69"/>
                    <a:pt x="5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31" name="Freeform 49">
              <a:extLst>
                <a:ext uri="{FF2B5EF4-FFF2-40B4-BE49-F238E27FC236}">
                  <a16:creationId xmlns:a16="http://schemas.microsoft.com/office/drawing/2014/main" id="{91E236B3-A926-4034-9BC4-83EE569F7E36}"/>
                </a:ext>
              </a:extLst>
            </p:cNvPr>
            <p:cNvSpPr>
              <a:spLocks/>
            </p:cNvSpPr>
            <p:nvPr/>
          </p:nvSpPr>
          <p:spPr bwMode="auto">
            <a:xfrm>
              <a:off x="1752601" y="4673601"/>
              <a:ext cx="106363" cy="103188"/>
            </a:xfrm>
            <a:custGeom>
              <a:avLst/>
              <a:gdLst>
                <a:gd name="T0" fmla="*/ 11 w 70"/>
                <a:gd name="T1" fmla="*/ 69 h 69"/>
                <a:gd name="T2" fmla="*/ 4 w 70"/>
                <a:gd name="T3" fmla="*/ 66 h 69"/>
                <a:gd name="T4" fmla="*/ 4 w 70"/>
                <a:gd name="T5" fmla="*/ 52 h 69"/>
                <a:gd name="T6" fmla="*/ 52 w 70"/>
                <a:gd name="T7" fmla="*/ 4 h 69"/>
                <a:gd name="T8" fmla="*/ 66 w 70"/>
                <a:gd name="T9" fmla="*/ 4 h 69"/>
                <a:gd name="T10" fmla="*/ 66 w 70"/>
                <a:gd name="T11" fmla="*/ 18 h 69"/>
                <a:gd name="T12" fmla="*/ 18 w 70"/>
                <a:gd name="T13" fmla="*/ 66 h 69"/>
                <a:gd name="T14" fmla="*/ 11 w 7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9">
                  <a:moveTo>
                    <a:pt x="11" y="69"/>
                  </a:moveTo>
                  <a:cubicBezTo>
                    <a:pt x="8" y="69"/>
                    <a:pt x="6" y="68"/>
                    <a:pt x="4" y="66"/>
                  </a:cubicBezTo>
                  <a:cubicBezTo>
                    <a:pt x="0" y="62"/>
                    <a:pt x="0" y="56"/>
                    <a:pt x="4" y="52"/>
                  </a:cubicBezTo>
                  <a:cubicBezTo>
                    <a:pt x="52" y="4"/>
                    <a:pt x="52" y="4"/>
                    <a:pt x="52" y="4"/>
                  </a:cubicBezTo>
                  <a:cubicBezTo>
                    <a:pt x="56" y="0"/>
                    <a:pt x="62" y="0"/>
                    <a:pt x="66" y="4"/>
                  </a:cubicBezTo>
                  <a:cubicBezTo>
                    <a:pt x="70" y="8"/>
                    <a:pt x="70" y="14"/>
                    <a:pt x="66" y="18"/>
                  </a:cubicBezTo>
                  <a:cubicBezTo>
                    <a:pt x="18" y="66"/>
                    <a:pt x="18" y="66"/>
                    <a:pt x="18" y="66"/>
                  </a:cubicBezTo>
                  <a:cubicBezTo>
                    <a:pt x="16" y="68"/>
                    <a:pt x="14" y="69"/>
                    <a:pt x="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32" name="Group 31">
            <a:extLst>
              <a:ext uri="{FF2B5EF4-FFF2-40B4-BE49-F238E27FC236}">
                <a16:creationId xmlns:a16="http://schemas.microsoft.com/office/drawing/2014/main" id="{172CE75B-E81D-4147-A06B-0754D7DFEBC4}"/>
              </a:ext>
            </a:extLst>
          </p:cNvPr>
          <p:cNvGrpSpPr/>
          <p:nvPr/>
        </p:nvGrpSpPr>
        <p:grpSpPr>
          <a:xfrm>
            <a:off x="8934954" y="3877146"/>
            <a:ext cx="590121" cy="421367"/>
            <a:chOff x="2303463" y="7181851"/>
            <a:chExt cx="904875" cy="646113"/>
          </a:xfrm>
        </p:grpSpPr>
        <p:sp>
          <p:nvSpPr>
            <p:cNvPr id="33" name="Freeform 43">
              <a:extLst>
                <a:ext uri="{FF2B5EF4-FFF2-40B4-BE49-F238E27FC236}">
                  <a16:creationId xmlns:a16="http://schemas.microsoft.com/office/drawing/2014/main" id="{217DDEFA-108C-478D-9003-6286893A6861}"/>
                </a:ext>
              </a:extLst>
            </p:cNvPr>
            <p:cNvSpPr>
              <a:spLocks/>
            </p:cNvSpPr>
            <p:nvPr/>
          </p:nvSpPr>
          <p:spPr bwMode="auto">
            <a:xfrm>
              <a:off x="2441576" y="7253288"/>
              <a:ext cx="625475" cy="276225"/>
            </a:xfrm>
            <a:custGeom>
              <a:avLst/>
              <a:gdLst>
                <a:gd name="T0" fmla="*/ 416 w 416"/>
                <a:gd name="T1" fmla="*/ 156 h 183"/>
                <a:gd name="T2" fmla="*/ 301 w 416"/>
                <a:gd name="T3" fmla="*/ 34 h 183"/>
                <a:gd name="T4" fmla="*/ 33 w 416"/>
                <a:gd name="T5" fmla="*/ 78 h 183"/>
                <a:gd name="T6" fmla="*/ 2 w 416"/>
                <a:gd name="T7" fmla="*/ 137 h 183"/>
                <a:gd name="T8" fmla="*/ 0 w 416"/>
                <a:gd name="T9" fmla="*/ 168 h 183"/>
                <a:gd name="T10" fmla="*/ 45 w 416"/>
                <a:gd name="T11" fmla="*/ 86 h 183"/>
                <a:gd name="T12" fmla="*/ 287 w 416"/>
                <a:gd name="T13" fmla="*/ 49 h 183"/>
                <a:gd name="T14" fmla="*/ 407 w 416"/>
                <a:gd name="T15" fmla="*/ 141 h 183"/>
                <a:gd name="T16" fmla="*/ 415 w 416"/>
                <a:gd name="T17" fmla="*/ 183 h 183"/>
                <a:gd name="T18" fmla="*/ 416 w 416"/>
                <a:gd name="T19" fmla="*/ 15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6" h="183">
                  <a:moveTo>
                    <a:pt x="416" y="156"/>
                  </a:moveTo>
                  <a:cubicBezTo>
                    <a:pt x="413" y="97"/>
                    <a:pt x="357" y="54"/>
                    <a:pt x="301" y="34"/>
                  </a:cubicBezTo>
                  <a:cubicBezTo>
                    <a:pt x="206" y="0"/>
                    <a:pt x="90" y="20"/>
                    <a:pt x="33" y="78"/>
                  </a:cubicBezTo>
                  <a:cubicBezTo>
                    <a:pt x="18" y="94"/>
                    <a:pt x="6" y="114"/>
                    <a:pt x="2" y="137"/>
                  </a:cubicBezTo>
                  <a:cubicBezTo>
                    <a:pt x="1" y="145"/>
                    <a:pt x="1" y="148"/>
                    <a:pt x="0" y="168"/>
                  </a:cubicBezTo>
                  <a:cubicBezTo>
                    <a:pt x="1" y="136"/>
                    <a:pt x="20" y="107"/>
                    <a:pt x="45" y="86"/>
                  </a:cubicBezTo>
                  <a:cubicBezTo>
                    <a:pt x="107" y="35"/>
                    <a:pt x="207" y="25"/>
                    <a:pt x="287" y="49"/>
                  </a:cubicBezTo>
                  <a:cubicBezTo>
                    <a:pt x="336" y="63"/>
                    <a:pt x="387" y="94"/>
                    <a:pt x="407" y="141"/>
                  </a:cubicBezTo>
                  <a:cubicBezTo>
                    <a:pt x="413" y="155"/>
                    <a:pt x="416" y="169"/>
                    <a:pt x="415" y="183"/>
                  </a:cubicBezTo>
                  <a:cubicBezTo>
                    <a:pt x="416" y="160"/>
                    <a:pt x="416" y="161"/>
                    <a:pt x="416" y="156"/>
                  </a:cubicBezTo>
                  <a:close/>
                </a:path>
              </a:pathLst>
            </a:custGeom>
            <a:solidFill>
              <a:schemeClr val="accent5">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34" name="Freeform 44">
              <a:extLst>
                <a:ext uri="{FF2B5EF4-FFF2-40B4-BE49-F238E27FC236}">
                  <a16:creationId xmlns:a16="http://schemas.microsoft.com/office/drawing/2014/main" id="{0BC3F776-63DC-4E70-B305-7E29BFDA2CF1}"/>
                </a:ext>
              </a:extLst>
            </p:cNvPr>
            <p:cNvSpPr>
              <a:spLocks/>
            </p:cNvSpPr>
            <p:nvPr/>
          </p:nvSpPr>
          <p:spPr bwMode="auto">
            <a:xfrm>
              <a:off x="2330451" y="7473951"/>
              <a:ext cx="849313" cy="354013"/>
            </a:xfrm>
            <a:custGeom>
              <a:avLst/>
              <a:gdLst>
                <a:gd name="T0" fmla="*/ 564 w 566"/>
                <a:gd name="T1" fmla="*/ 20 h 236"/>
                <a:gd name="T2" fmla="*/ 220 w 566"/>
                <a:gd name="T3" fmla="*/ 192 h 236"/>
                <a:gd name="T4" fmla="*/ 3 w 566"/>
                <a:gd name="T5" fmla="*/ 0 h 236"/>
                <a:gd name="T6" fmla="*/ 3 w 566"/>
                <a:gd name="T7" fmla="*/ 0 h 236"/>
                <a:gd name="T8" fmla="*/ 3 w 566"/>
                <a:gd name="T9" fmla="*/ 0 h 236"/>
                <a:gd name="T10" fmla="*/ 2 w 566"/>
                <a:gd name="T11" fmla="*/ 20 h 236"/>
                <a:gd name="T12" fmla="*/ 19 w 566"/>
                <a:gd name="T13" fmla="*/ 88 h 236"/>
                <a:gd name="T14" fmla="*/ 361 w 566"/>
                <a:gd name="T15" fmla="*/ 212 h 236"/>
                <a:gd name="T16" fmla="*/ 526 w 566"/>
                <a:gd name="T17" fmla="*/ 128 h 236"/>
                <a:gd name="T18" fmla="*/ 564 w 566"/>
                <a:gd name="T19" fmla="*/ 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6" h="236">
                  <a:moveTo>
                    <a:pt x="564" y="20"/>
                  </a:moveTo>
                  <a:cubicBezTo>
                    <a:pt x="559" y="139"/>
                    <a:pt x="393" y="222"/>
                    <a:pt x="220" y="192"/>
                  </a:cubicBezTo>
                  <a:cubicBezTo>
                    <a:pt x="87" y="169"/>
                    <a:pt x="0" y="86"/>
                    <a:pt x="3" y="0"/>
                  </a:cubicBezTo>
                  <a:cubicBezTo>
                    <a:pt x="3" y="0"/>
                    <a:pt x="3" y="0"/>
                    <a:pt x="3" y="0"/>
                  </a:cubicBezTo>
                  <a:cubicBezTo>
                    <a:pt x="3" y="0"/>
                    <a:pt x="3" y="0"/>
                    <a:pt x="3" y="0"/>
                  </a:cubicBezTo>
                  <a:cubicBezTo>
                    <a:pt x="2" y="20"/>
                    <a:pt x="2" y="20"/>
                    <a:pt x="2" y="20"/>
                  </a:cubicBezTo>
                  <a:cubicBezTo>
                    <a:pt x="2" y="41"/>
                    <a:pt x="7" y="65"/>
                    <a:pt x="19" y="88"/>
                  </a:cubicBezTo>
                  <a:cubicBezTo>
                    <a:pt x="70" y="184"/>
                    <a:pt x="223" y="236"/>
                    <a:pt x="361" y="212"/>
                  </a:cubicBezTo>
                  <a:cubicBezTo>
                    <a:pt x="421" y="201"/>
                    <a:pt x="485" y="174"/>
                    <a:pt x="526" y="128"/>
                  </a:cubicBezTo>
                  <a:cubicBezTo>
                    <a:pt x="566" y="83"/>
                    <a:pt x="563" y="43"/>
                    <a:pt x="564" y="20"/>
                  </a:cubicBezTo>
                  <a:close/>
                </a:path>
              </a:pathLst>
            </a:custGeom>
            <a:solidFill>
              <a:schemeClr val="accent5">
                <a:lumMod val="75000"/>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35" name="Freeform 45">
              <a:extLst>
                <a:ext uri="{FF2B5EF4-FFF2-40B4-BE49-F238E27FC236}">
                  <a16:creationId xmlns:a16="http://schemas.microsoft.com/office/drawing/2014/main" id="{A0E84469-9EA2-4DA0-8482-406C6343F980}"/>
                </a:ext>
              </a:extLst>
            </p:cNvPr>
            <p:cNvSpPr>
              <a:spLocks noEditPoints="1"/>
            </p:cNvSpPr>
            <p:nvPr/>
          </p:nvSpPr>
          <p:spPr bwMode="auto">
            <a:xfrm>
              <a:off x="2303463" y="7181851"/>
              <a:ext cx="904875" cy="614363"/>
            </a:xfrm>
            <a:custGeom>
              <a:avLst/>
              <a:gdLst>
                <a:gd name="T0" fmla="*/ 347 w 603"/>
                <a:gd name="T1" fmla="*/ 20 h 409"/>
                <a:gd name="T2" fmla="*/ 578 w 603"/>
                <a:gd name="T3" fmla="*/ 240 h 409"/>
                <a:gd name="T4" fmla="*/ 256 w 603"/>
                <a:gd name="T5" fmla="*/ 389 h 409"/>
                <a:gd name="T6" fmla="*/ 25 w 603"/>
                <a:gd name="T7" fmla="*/ 168 h 409"/>
                <a:gd name="T8" fmla="*/ 347 w 603"/>
                <a:gd name="T9" fmla="*/ 20 h 409"/>
                <a:gd name="T10" fmla="*/ 268 w 603"/>
                <a:gd name="T11" fmla="*/ 341 h 409"/>
                <a:gd name="T12" fmla="*/ 506 w 603"/>
                <a:gd name="T13" fmla="*/ 231 h 409"/>
                <a:gd name="T14" fmla="*/ 335 w 603"/>
                <a:gd name="T15" fmla="*/ 68 h 409"/>
                <a:gd name="T16" fmla="*/ 97 w 603"/>
                <a:gd name="T17" fmla="*/ 178 h 409"/>
                <a:gd name="T18" fmla="*/ 268 w 603"/>
                <a:gd name="T19" fmla="*/ 34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409">
                  <a:moveTo>
                    <a:pt x="347" y="20"/>
                  </a:moveTo>
                  <a:cubicBezTo>
                    <a:pt x="499" y="40"/>
                    <a:pt x="603" y="139"/>
                    <a:pt x="578" y="240"/>
                  </a:cubicBezTo>
                  <a:cubicBezTo>
                    <a:pt x="553" y="342"/>
                    <a:pt x="408" y="409"/>
                    <a:pt x="256" y="389"/>
                  </a:cubicBezTo>
                  <a:cubicBezTo>
                    <a:pt x="103" y="369"/>
                    <a:pt x="0" y="270"/>
                    <a:pt x="25" y="168"/>
                  </a:cubicBezTo>
                  <a:cubicBezTo>
                    <a:pt x="50" y="67"/>
                    <a:pt x="194" y="0"/>
                    <a:pt x="347" y="20"/>
                  </a:cubicBezTo>
                  <a:close/>
                  <a:moveTo>
                    <a:pt x="268" y="341"/>
                  </a:moveTo>
                  <a:cubicBezTo>
                    <a:pt x="381" y="355"/>
                    <a:pt x="488" y="306"/>
                    <a:pt x="506" y="231"/>
                  </a:cubicBezTo>
                  <a:cubicBezTo>
                    <a:pt x="525" y="156"/>
                    <a:pt x="448" y="82"/>
                    <a:pt x="335" y="68"/>
                  </a:cubicBezTo>
                  <a:cubicBezTo>
                    <a:pt x="222" y="53"/>
                    <a:pt x="115" y="102"/>
                    <a:pt x="97" y="178"/>
                  </a:cubicBezTo>
                  <a:cubicBezTo>
                    <a:pt x="78" y="253"/>
                    <a:pt x="155" y="326"/>
                    <a:pt x="268" y="341"/>
                  </a:cubicBezTo>
                </a:path>
              </a:pathLst>
            </a:custGeom>
            <a:solidFill>
              <a:schemeClr val="accent5">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36" name="Group 35">
            <a:extLst>
              <a:ext uri="{FF2B5EF4-FFF2-40B4-BE49-F238E27FC236}">
                <a16:creationId xmlns:a16="http://schemas.microsoft.com/office/drawing/2014/main" id="{014BCA54-7800-42A0-819C-84A86963DAFE}"/>
              </a:ext>
            </a:extLst>
          </p:cNvPr>
          <p:cNvGrpSpPr/>
          <p:nvPr/>
        </p:nvGrpSpPr>
        <p:grpSpPr>
          <a:xfrm>
            <a:off x="7952715" y="4247697"/>
            <a:ext cx="190515" cy="190515"/>
            <a:chOff x="9175399" y="8544046"/>
            <a:chExt cx="626208" cy="626207"/>
          </a:xfrm>
        </p:grpSpPr>
        <p:sp>
          <p:nvSpPr>
            <p:cNvPr id="37" name="Freeform 46">
              <a:extLst>
                <a:ext uri="{FF2B5EF4-FFF2-40B4-BE49-F238E27FC236}">
                  <a16:creationId xmlns:a16="http://schemas.microsoft.com/office/drawing/2014/main" id="{1D957F8F-80CC-44C9-A0A5-51A375D01F20}"/>
                </a:ext>
              </a:extLst>
            </p:cNvPr>
            <p:cNvSpPr>
              <a:spLocks/>
            </p:cNvSpPr>
            <p:nvPr/>
          </p:nvSpPr>
          <p:spPr bwMode="auto">
            <a:xfrm>
              <a:off x="9175399" y="8774525"/>
              <a:ext cx="626208" cy="165250"/>
            </a:xfrm>
            <a:custGeom>
              <a:avLst/>
              <a:gdLst>
                <a:gd name="T0" fmla="*/ 132 w 152"/>
                <a:gd name="T1" fmla="*/ 40 h 40"/>
                <a:gd name="T2" fmla="*/ 20 w 152"/>
                <a:gd name="T3" fmla="*/ 40 h 40"/>
                <a:gd name="T4" fmla="*/ 0 w 152"/>
                <a:gd name="T5" fmla="*/ 20 h 40"/>
                <a:gd name="T6" fmla="*/ 20 w 152"/>
                <a:gd name="T7" fmla="*/ 0 h 40"/>
                <a:gd name="T8" fmla="*/ 132 w 152"/>
                <a:gd name="T9" fmla="*/ 0 h 40"/>
                <a:gd name="T10" fmla="*/ 152 w 152"/>
                <a:gd name="T11" fmla="*/ 20 h 40"/>
                <a:gd name="T12" fmla="*/ 132 w 1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52" h="40">
                  <a:moveTo>
                    <a:pt x="132" y="40"/>
                  </a:moveTo>
                  <a:cubicBezTo>
                    <a:pt x="20" y="40"/>
                    <a:pt x="20" y="40"/>
                    <a:pt x="20" y="40"/>
                  </a:cubicBezTo>
                  <a:cubicBezTo>
                    <a:pt x="9" y="40"/>
                    <a:pt x="0" y="31"/>
                    <a:pt x="0" y="20"/>
                  </a:cubicBezTo>
                  <a:cubicBezTo>
                    <a:pt x="0" y="9"/>
                    <a:pt x="9" y="0"/>
                    <a:pt x="20" y="0"/>
                  </a:cubicBezTo>
                  <a:cubicBezTo>
                    <a:pt x="132" y="0"/>
                    <a:pt x="132" y="0"/>
                    <a:pt x="132" y="0"/>
                  </a:cubicBezTo>
                  <a:cubicBezTo>
                    <a:pt x="143" y="0"/>
                    <a:pt x="152" y="9"/>
                    <a:pt x="152" y="20"/>
                  </a:cubicBezTo>
                  <a:cubicBezTo>
                    <a:pt x="152" y="31"/>
                    <a:pt x="143" y="40"/>
                    <a:pt x="132" y="40"/>
                  </a:cubicBez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38" name="Freeform 47">
              <a:extLst>
                <a:ext uri="{FF2B5EF4-FFF2-40B4-BE49-F238E27FC236}">
                  <a16:creationId xmlns:a16="http://schemas.microsoft.com/office/drawing/2014/main" id="{796A8A4A-BDFB-4BDE-90F3-6FCF65900F55}"/>
                </a:ext>
              </a:extLst>
            </p:cNvPr>
            <p:cNvSpPr>
              <a:spLocks/>
            </p:cNvSpPr>
            <p:nvPr/>
          </p:nvSpPr>
          <p:spPr bwMode="auto">
            <a:xfrm>
              <a:off x="9405862" y="8544046"/>
              <a:ext cx="165250" cy="626207"/>
            </a:xfrm>
            <a:custGeom>
              <a:avLst/>
              <a:gdLst>
                <a:gd name="T0" fmla="*/ 20 w 40"/>
                <a:gd name="T1" fmla="*/ 152 h 152"/>
                <a:gd name="T2" fmla="*/ 0 w 40"/>
                <a:gd name="T3" fmla="*/ 132 h 152"/>
                <a:gd name="T4" fmla="*/ 0 w 40"/>
                <a:gd name="T5" fmla="*/ 20 h 152"/>
                <a:gd name="T6" fmla="*/ 20 w 40"/>
                <a:gd name="T7" fmla="*/ 0 h 152"/>
                <a:gd name="T8" fmla="*/ 40 w 40"/>
                <a:gd name="T9" fmla="*/ 20 h 152"/>
                <a:gd name="T10" fmla="*/ 40 w 40"/>
                <a:gd name="T11" fmla="*/ 132 h 152"/>
                <a:gd name="T12" fmla="*/ 20 w 40"/>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40" h="152">
                  <a:moveTo>
                    <a:pt x="20" y="152"/>
                  </a:moveTo>
                  <a:cubicBezTo>
                    <a:pt x="9" y="152"/>
                    <a:pt x="0" y="143"/>
                    <a:pt x="0" y="132"/>
                  </a:cubicBezTo>
                  <a:cubicBezTo>
                    <a:pt x="0" y="20"/>
                    <a:pt x="0" y="20"/>
                    <a:pt x="0" y="20"/>
                  </a:cubicBezTo>
                  <a:cubicBezTo>
                    <a:pt x="0" y="9"/>
                    <a:pt x="9" y="0"/>
                    <a:pt x="20" y="0"/>
                  </a:cubicBezTo>
                  <a:cubicBezTo>
                    <a:pt x="31" y="0"/>
                    <a:pt x="40" y="9"/>
                    <a:pt x="40" y="20"/>
                  </a:cubicBezTo>
                  <a:cubicBezTo>
                    <a:pt x="40" y="132"/>
                    <a:pt x="40" y="132"/>
                    <a:pt x="40" y="132"/>
                  </a:cubicBezTo>
                  <a:cubicBezTo>
                    <a:pt x="40" y="143"/>
                    <a:pt x="31" y="152"/>
                    <a:pt x="20" y="152"/>
                  </a:cubicBez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39" name="Group 38">
            <a:extLst>
              <a:ext uri="{FF2B5EF4-FFF2-40B4-BE49-F238E27FC236}">
                <a16:creationId xmlns:a16="http://schemas.microsoft.com/office/drawing/2014/main" id="{80421D30-FE4B-4111-8EA7-0A627C1F1BCA}"/>
              </a:ext>
            </a:extLst>
          </p:cNvPr>
          <p:cNvGrpSpPr/>
          <p:nvPr/>
        </p:nvGrpSpPr>
        <p:grpSpPr>
          <a:xfrm>
            <a:off x="2779689" y="5132655"/>
            <a:ext cx="160517" cy="155725"/>
            <a:chOff x="1752601" y="4673601"/>
            <a:chExt cx="106363" cy="103188"/>
          </a:xfrm>
          <a:solidFill>
            <a:schemeClr val="accent1">
              <a:alpha val="35000"/>
            </a:schemeClr>
          </a:solidFill>
        </p:grpSpPr>
        <p:sp>
          <p:nvSpPr>
            <p:cNvPr id="40" name="Freeform 48">
              <a:extLst>
                <a:ext uri="{FF2B5EF4-FFF2-40B4-BE49-F238E27FC236}">
                  <a16:creationId xmlns:a16="http://schemas.microsoft.com/office/drawing/2014/main" id="{AAB9F2A5-0185-409C-9C42-4C30E42385A6}"/>
                </a:ext>
              </a:extLst>
            </p:cNvPr>
            <p:cNvSpPr>
              <a:spLocks/>
            </p:cNvSpPr>
            <p:nvPr/>
          </p:nvSpPr>
          <p:spPr bwMode="auto">
            <a:xfrm>
              <a:off x="1752601" y="4673601"/>
              <a:ext cx="106363" cy="103188"/>
            </a:xfrm>
            <a:custGeom>
              <a:avLst/>
              <a:gdLst>
                <a:gd name="T0" fmla="*/ 59 w 70"/>
                <a:gd name="T1" fmla="*/ 69 h 69"/>
                <a:gd name="T2" fmla="*/ 52 w 70"/>
                <a:gd name="T3" fmla="*/ 66 h 69"/>
                <a:gd name="T4" fmla="*/ 4 w 70"/>
                <a:gd name="T5" fmla="*/ 18 h 69"/>
                <a:gd name="T6" fmla="*/ 4 w 70"/>
                <a:gd name="T7" fmla="*/ 4 h 69"/>
                <a:gd name="T8" fmla="*/ 18 w 70"/>
                <a:gd name="T9" fmla="*/ 4 h 69"/>
                <a:gd name="T10" fmla="*/ 66 w 70"/>
                <a:gd name="T11" fmla="*/ 52 h 69"/>
                <a:gd name="T12" fmla="*/ 66 w 70"/>
                <a:gd name="T13" fmla="*/ 66 h 69"/>
                <a:gd name="T14" fmla="*/ 59 w 7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9">
                  <a:moveTo>
                    <a:pt x="59" y="69"/>
                  </a:moveTo>
                  <a:cubicBezTo>
                    <a:pt x="56" y="69"/>
                    <a:pt x="54" y="68"/>
                    <a:pt x="52" y="66"/>
                  </a:cubicBezTo>
                  <a:cubicBezTo>
                    <a:pt x="4" y="18"/>
                    <a:pt x="4" y="18"/>
                    <a:pt x="4" y="18"/>
                  </a:cubicBezTo>
                  <a:cubicBezTo>
                    <a:pt x="0" y="14"/>
                    <a:pt x="0" y="8"/>
                    <a:pt x="4" y="4"/>
                  </a:cubicBezTo>
                  <a:cubicBezTo>
                    <a:pt x="8" y="0"/>
                    <a:pt x="14" y="0"/>
                    <a:pt x="18" y="4"/>
                  </a:cubicBezTo>
                  <a:cubicBezTo>
                    <a:pt x="66" y="52"/>
                    <a:pt x="66" y="52"/>
                    <a:pt x="66" y="52"/>
                  </a:cubicBezTo>
                  <a:cubicBezTo>
                    <a:pt x="70" y="56"/>
                    <a:pt x="70" y="62"/>
                    <a:pt x="66" y="66"/>
                  </a:cubicBezTo>
                  <a:cubicBezTo>
                    <a:pt x="64" y="68"/>
                    <a:pt x="62" y="69"/>
                    <a:pt x="5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41" name="Freeform 49">
              <a:extLst>
                <a:ext uri="{FF2B5EF4-FFF2-40B4-BE49-F238E27FC236}">
                  <a16:creationId xmlns:a16="http://schemas.microsoft.com/office/drawing/2014/main" id="{58547DC9-3FD2-4374-A912-4418AE2CEA13}"/>
                </a:ext>
              </a:extLst>
            </p:cNvPr>
            <p:cNvSpPr>
              <a:spLocks/>
            </p:cNvSpPr>
            <p:nvPr/>
          </p:nvSpPr>
          <p:spPr bwMode="auto">
            <a:xfrm>
              <a:off x="1752601" y="4673601"/>
              <a:ext cx="106363" cy="103188"/>
            </a:xfrm>
            <a:custGeom>
              <a:avLst/>
              <a:gdLst>
                <a:gd name="T0" fmla="*/ 11 w 70"/>
                <a:gd name="T1" fmla="*/ 69 h 69"/>
                <a:gd name="T2" fmla="*/ 4 w 70"/>
                <a:gd name="T3" fmla="*/ 66 h 69"/>
                <a:gd name="T4" fmla="*/ 4 w 70"/>
                <a:gd name="T5" fmla="*/ 52 h 69"/>
                <a:gd name="T6" fmla="*/ 52 w 70"/>
                <a:gd name="T7" fmla="*/ 4 h 69"/>
                <a:gd name="T8" fmla="*/ 66 w 70"/>
                <a:gd name="T9" fmla="*/ 4 h 69"/>
                <a:gd name="T10" fmla="*/ 66 w 70"/>
                <a:gd name="T11" fmla="*/ 18 h 69"/>
                <a:gd name="T12" fmla="*/ 18 w 70"/>
                <a:gd name="T13" fmla="*/ 66 h 69"/>
                <a:gd name="T14" fmla="*/ 11 w 7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9">
                  <a:moveTo>
                    <a:pt x="11" y="69"/>
                  </a:moveTo>
                  <a:cubicBezTo>
                    <a:pt x="8" y="69"/>
                    <a:pt x="6" y="68"/>
                    <a:pt x="4" y="66"/>
                  </a:cubicBezTo>
                  <a:cubicBezTo>
                    <a:pt x="0" y="62"/>
                    <a:pt x="0" y="56"/>
                    <a:pt x="4" y="52"/>
                  </a:cubicBezTo>
                  <a:cubicBezTo>
                    <a:pt x="52" y="4"/>
                    <a:pt x="52" y="4"/>
                    <a:pt x="52" y="4"/>
                  </a:cubicBezTo>
                  <a:cubicBezTo>
                    <a:pt x="56" y="0"/>
                    <a:pt x="62" y="0"/>
                    <a:pt x="66" y="4"/>
                  </a:cubicBezTo>
                  <a:cubicBezTo>
                    <a:pt x="70" y="8"/>
                    <a:pt x="70" y="14"/>
                    <a:pt x="66" y="18"/>
                  </a:cubicBezTo>
                  <a:cubicBezTo>
                    <a:pt x="18" y="66"/>
                    <a:pt x="18" y="66"/>
                    <a:pt x="18" y="66"/>
                  </a:cubicBezTo>
                  <a:cubicBezTo>
                    <a:pt x="16" y="68"/>
                    <a:pt x="14" y="69"/>
                    <a:pt x="1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grpSp>
        <p:nvGrpSpPr>
          <p:cNvPr id="42" name="Group 41">
            <a:extLst>
              <a:ext uri="{FF2B5EF4-FFF2-40B4-BE49-F238E27FC236}">
                <a16:creationId xmlns:a16="http://schemas.microsoft.com/office/drawing/2014/main" id="{5F397A28-4AD4-454E-A08E-BB393056F609}"/>
              </a:ext>
            </a:extLst>
          </p:cNvPr>
          <p:cNvGrpSpPr/>
          <p:nvPr/>
        </p:nvGrpSpPr>
        <p:grpSpPr>
          <a:xfrm>
            <a:off x="6781519" y="985365"/>
            <a:ext cx="408386" cy="408385"/>
            <a:chOff x="965201" y="4870451"/>
            <a:chExt cx="228600" cy="228600"/>
          </a:xfrm>
          <a:solidFill>
            <a:schemeClr val="accent2">
              <a:alpha val="35000"/>
            </a:schemeClr>
          </a:solidFill>
        </p:grpSpPr>
        <p:sp>
          <p:nvSpPr>
            <p:cNvPr id="43" name="Freeform 46">
              <a:extLst>
                <a:ext uri="{FF2B5EF4-FFF2-40B4-BE49-F238E27FC236}">
                  <a16:creationId xmlns:a16="http://schemas.microsoft.com/office/drawing/2014/main" id="{1D28F73F-28DB-4EB0-ABEB-0B5BD3720768}"/>
                </a:ext>
              </a:extLst>
            </p:cNvPr>
            <p:cNvSpPr>
              <a:spLocks/>
            </p:cNvSpPr>
            <p:nvPr/>
          </p:nvSpPr>
          <p:spPr bwMode="auto">
            <a:xfrm>
              <a:off x="965201" y="4954588"/>
              <a:ext cx="228600" cy="60325"/>
            </a:xfrm>
            <a:custGeom>
              <a:avLst/>
              <a:gdLst>
                <a:gd name="T0" fmla="*/ 132 w 152"/>
                <a:gd name="T1" fmla="*/ 40 h 40"/>
                <a:gd name="T2" fmla="*/ 20 w 152"/>
                <a:gd name="T3" fmla="*/ 40 h 40"/>
                <a:gd name="T4" fmla="*/ 0 w 152"/>
                <a:gd name="T5" fmla="*/ 20 h 40"/>
                <a:gd name="T6" fmla="*/ 20 w 152"/>
                <a:gd name="T7" fmla="*/ 0 h 40"/>
                <a:gd name="T8" fmla="*/ 132 w 152"/>
                <a:gd name="T9" fmla="*/ 0 h 40"/>
                <a:gd name="T10" fmla="*/ 152 w 152"/>
                <a:gd name="T11" fmla="*/ 20 h 40"/>
                <a:gd name="T12" fmla="*/ 132 w 1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52" h="40">
                  <a:moveTo>
                    <a:pt x="132" y="40"/>
                  </a:moveTo>
                  <a:cubicBezTo>
                    <a:pt x="20" y="40"/>
                    <a:pt x="20" y="40"/>
                    <a:pt x="20" y="40"/>
                  </a:cubicBezTo>
                  <a:cubicBezTo>
                    <a:pt x="9" y="40"/>
                    <a:pt x="0" y="31"/>
                    <a:pt x="0" y="20"/>
                  </a:cubicBezTo>
                  <a:cubicBezTo>
                    <a:pt x="0" y="9"/>
                    <a:pt x="9" y="0"/>
                    <a:pt x="20" y="0"/>
                  </a:cubicBezTo>
                  <a:cubicBezTo>
                    <a:pt x="132" y="0"/>
                    <a:pt x="132" y="0"/>
                    <a:pt x="132" y="0"/>
                  </a:cubicBezTo>
                  <a:cubicBezTo>
                    <a:pt x="143" y="0"/>
                    <a:pt x="152" y="9"/>
                    <a:pt x="152" y="20"/>
                  </a:cubicBezTo>
                  <a:cubicBezTo>
                    <a:pt x="152" y="31"/>
                    <a:pt x="143" y="40"/>
                    <a:pt x="13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sp>
          <p:nvSpPr>
            <p:cNvPr id="44" name="Freeform 47">
              <a:extLst>
                <a:ext uri="{FF2B5EF4-FFF2-40B4-BE49-F238E27FC236}">
                  <a16:creationId xmlns:a16="http://schemas.microsoft.com/office/drawing/2014/main" id="{77E0EA0F-040D-474A-ACFF-D48AE152BDEF}"/>
                </a:ext>
              </a:extLst>
            </p:cNvPr>
            <p:cNvSpPr>
              <a:spLocks/>
            </p:cNvSpPr>
            <p:nvPr/>
          </p:nvSpPr>
          <p:spPr bwMode="auto">
            <a:xfrm>
              <a:off x="1049338" y="4870451"/>
              <a:ext cx="60325" cy="228600"/>
            </a:xfrm>
            <a:custGeom>
              <a:avLst/>
              <a:gdLst>
                <a:gd name="T0" fmla="*/ 20 w 40"/>
                <a:gd name="T1" fmla="*/ 152 h 152"/>
                <a:gd name="T2" fmla="*/ 0 w 40"/>
                <a:gd name="T3" fmla="*/ 132 h 152"/>
                <a:gd name="T4" fmla="*/ 0 w 40"/>
                <a:gd name="T5" fmla="*/ 20 h 152"/>
                <a:gd name="T6" fmla="*/ 20 w 40"/>
                <a:gd name="T7" fmla="*/ 0 h 152"/>
                <a:gd name="T8" fmla="*/ 40 w 40"/>
                <a:gd name="T9" fmla="*/ 20 h 152"/>
                <a:gd name="T10" fmla="*/ 40 w 40"/>
                <a:gd name="T11" fmla="*/ 132 h 152"/>
                <a:gd name="T12" fmla="*/ 20 w 40"/>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40" h="152">
                  <a:moveTo>
                    <a:pt x="20" y="152"/>
                  </a:moveTo>
                  <a:cubicBezTo>
                    <a:pt x="9" y="152"/>
                    <a:pt x="0" y="143"/>
                    <a:pt x="0" y="132"/>
                  </a:cubicBezTo>
                  <a:cubicBezTo>
                    <a:pt x="0" y="20"/>
                    <a:pt x="0" y="20"/>
                    <a:pt x="0" y="20"/>
                  </a:cubicBezTo>
                  <a:cubicBezTo>
                    <a:pt x="0" y="9"/>
                    <a:pt x="9" y="0"/>
                    <a:pt x="20" y="0"/>
                  </a:cubicBezTo>
                  <a:cubicBezTo>
                    <a:pt x="31" y="0"/>
                    <a:pt x="40" y="9"/>
                    <a:pt x="40" y="20"/>
                  </a:cubicBezTo>
                  <a:cubicBezTo>
                    <a:pt x="40" y="132"/>
                    <a:pt x="40" y="132"/>
                    <a:pt x="40" y="132"/>
                  </a:cubicBezTo>
                  <a:cubicBezTo>
                    <a:pt x="40" y="143"/>
                    <a:pt x="31" y="152"/>
                    <a:pt x="20"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4803" tIns="22402" rIns="44803" bIns="22402" numCol="1" anchor="t" anchorCtr="0" compatLnSpc="1">
              <a:prstTxWarp prst="textNoShape">
                <a:avLst/>
              </a:prstTxWarp>
            </a:bodyPr>
            <a:lstStyle/>
            <a:p>
              <a:pPr defTabSz="224028" fontAlgn="auto">
                <a:spcBef>
                  <a:spcPts val="0"/>
                </a:spcBef>
                <a:spcAft>
                  <a:spcPts val="0"/>
                </a:spcAft>
                <a:defRPr/>
              </a:pPr>
              <a:endParaRPr lang="en-US" sz="882">
                <a:solidFill>
                  <a:srgbClr val="172144"/>
                </a:solidFill>
                <a:latin typeface="Calibri"/>
              </a:endParaRPr>
            </a:p>
          </p:txBody>
        </p:sp>
      </p:grpSp>
      <p:sp>
        <p:nvSpPr>
          <p:cNvPr id="3" name="Arc 2">
            <a:extLst>
              <a:ext uri="{FF2B5EF4-FFF2-40B4-BE49-F238E27FC236}">
                <a16:creationId xmlns:a16="http://schemas.microsoft.com/office/drawing/2014/main" id="{21C30C80-CB34-4DF3-9CDC-1928FD45AA4F}"/>
              </a:ext>
            </a:extLst>
          </p:cNvPr>
          <p:cNvSpPr/>
          <p:nvPr/>
        </p:nvSpPr>
        <p:spPr>
          <a:xfrm rot="20700000">
            <a:off x="7316359" y="1017514"/>
            <a:ext cx="5557140" cy="5557140"/>
          </a:xfrm>
          <a:prstGeom prst="arc">
            <a:avLst>
              <a:gd name="adj1" fmla="val 16200000"/>
              <a:gd name="adj2" fmla="val 12667461"/>
            </a:avLst>
          </a:prstGeom>
          <a:noFill/>
          <a:ln w="952500" cap="rnd">
            <a:solidFill>
              <a:schemeClr val="accent3"/>
            </a:solidFill>
            <a:round/>
          </a:ln>
          <a:effectLst>
            <a:outerShdw blurRad="622300" sx="99000" sy="99000" algn="ctr" rotWithShape="0">
              <a:schemeClr val="accent3">
                <a:lumMod val="75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4" name="Oval 3">
            <a:extLst>
              <a:ext uri="{FF2B5EF4-FFF2-40B4-BE49-F238E27FC236}">
                <a16:creationId xmlns:a16="http://schemas.microsoft.com/office/drawing/2014/main" id="{D4D1277A-7591-404C-B8C1-554AE5BF2752}"/>
              </a:ext>
            </a:extLst>
          </p:cNvPr>
          <p:cNvSpPr/>
          <p:nvPr/>
        </p:nvSpPr>
        <p:spPr>
          <a:xfrm>
            <a:off x="3456794" y="3524718"/>
            <a:ext cx="2355203" cy="2355203"/>
          </a:xfrm>
          <a:prstGeom prst="ellipse">
            <a:avLst/>
          </a:prstGeom>
          <a:noFill/>
          <a:ln w="38100">
            <a:solidFill>
              <a:schemeClr val="accent1"/>
            </a:solidFill>
          </a:ln>
          <a:effectLst>
            <a:outerShdw blurRad="317500" sx="98000" sy="98000" algn="ctr" rotWithShape="0">
              <a:schemeClr val="accent1">
                <a:lumMod val="7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5" name="Oval 4">
            <a:extLst>
              <a:ext uri="{FF2B5EF4-FFF2-40B4-BE49-F238E27FC236}">
                <a16:creationId xmlns:a16="http://schemas.microsoft.com/office/drawing/2014/main" id="{7F0BF92E-CD91-4A16-AB41-541CEF6F7D5F}"/>
              </a:ext>
            </a:extLst>
          </p:cNvPr>
          <p:cNvSpPr/>
          <p:nvPr/>
        </p:nvSpPr>
        <p:spPr>
          <a:xfrm>
            <a:off x="4221652" y="4289577"/>
            <a:ext cx="825485" cy="825485"/>
          </a:xfrm>
          <a:prstGeom prst="ellipse">
            <a:avLst/>
          </a:prstGeom>
          <a:solidFill>
            <a:schemeClr val="accent1"/>
          </a:solidFill>
          <a:ln w="127000">
            <a:noFill/>
          </a:ln>
          <a:effectLst>
            <a:outerShdw blurRad="317500" sx="98000" sy="98000" algn="ctr" rotWithShape="0">
              <a:schemeClr val="accent1">
                <a:lumMod val="7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6" name="Oval 5">
            <a:extLst>
              <a:ext uri="{FF2B5EF4-FFF2-40B4-BE49-F238E27FC236}">
                <a16:creationId xmlns:a16="http://schemas.microsoft.com/office/drawing/2014/main" id="{EAB14377-163D-4F60-A4B6-83447981CACD}"/>
              </a:ext>
            </a:extLst>
          </p:cNvPr>
          <p:cNvSpPr/>
          <p:nvPr/>
        </p:nvSpPr>
        <p:spPr>
          <a:xfrm>
            <a:off x="4544570" y="4612494"/>
            <a:ext cx="179649" cy="179649"/>
          </a:xfrm>
          <a:prstGeom prst="ellipse">
            <a:avLst/>
          </a:prstGeom>
          <a:solidFill>
            <a:schemeClr val="bg1"/>
          </a:solidFill>
          <a:ln w="127000">
            <a:noFill/>
          </a:ln>
          <a:effectLst>
            <a:outerShdw blurRad="317500" sx="98000" sy="98000" algn="ctr" rotWithShape="0">
              <a:schemeClr val="accent1">
                <a:lumMod val="7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8" name="Oval 7">
            <a:extLst>
              <a:ext uri="{FF2B5EF4-FFF2-40B4-BE49-F238E27FC236}">
                <a16:creationId xmlns:a16="http://schemas.microsoft.com/office/drawing/2014/main" id="{8B2B9BAF-17D6-4D29-ADDE-5960F4D624B1}"/>
              </a:ext>
            </a:extLst>
          </p:cNvPr>
          <p:cNvSpPr/>
          <p:nvPr/>
        </p:nvSpPr>
        <p:spPr>
          <a:xfrm>
            <a:off x="2145749" y="963328"/>
            <a:ext cx="1094462" cy="1094462"/>
          </a:xfrm>
          <a:prstGeom prst="ellipse">
            <a:avLst/>
          </a:prstGeom>
          <a:solidFill>
            <a:schemeClr val="accent3"/>
          </a:solidFill>
          <a:ln w="38100">
            <a:noFill/>
          </a:ln>
          <a:effectLst>
            <a:outerShdw blurRad="317500" sx="98000" sy="98000" algn="ctr" rotWithShape="0">
              <a:schemeClr val="accent3">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9" name="Rectangle 8">
            <a:extLst>
              <a:ext uri="{FF2B5EF4-FFF2-40B4-BE49-F238E27FC236}">
                <a16:creationId xmlns:a16="http://schemas.microsoft.com/office/drawing/2014/main" id="{31A256A7-4A84-40CE-A643-DFFB282D79F8}"/>
              </a:ext>
            </a:extLst>
          </p:cNvPr>
          <p:cNvSpPr/>
          <p:nvPr/>
        </p:nvSpPr>
        <p:spPr>
          <a:xfrm rot="2700000">
            <a:off x="5420420" y="-294459"/>
            <a:ext cx="1859320" cy="1859320"/>
          </a:xfrm>
          <a:prstGeom prst="rect">
            <a:avLst/>
          </a:prstGeom>
          <a:noFill/>
          <a:ln w="228600">
            <a:solidFill>
              <a:schemeClr val="accent2"/>
            </a:solidFill>
          </a:ln>
          <a:effectLst>
            <a:outerShdw blurRad="520700" sx="102000" sy="102000" algn="ctr" rotWithShape="0">
              <a:schemeClr val="accent2">
                <a:lumMod val="75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10" name="Rectangle 9">
            <a:extLst>
              <a:ext uri="{FF2B5EF4-FFF2-40B4-BE49-F238E27FC236}">
                <a16:creationId xmlns:a16="http://schemas.microsoft.com/office/drawing/2014/main" id="{FA2165A3-9A98-4CA3-812F-D5993A504A76}"/>
              </a:ext>
            </a:extLst>
          </p:cNvPr>
          <p:cNvSpPr/>
          <p:nvPr/>
        </p:nvSpPr>
        <p:spPr>
          <a:xfrm>
            <a:off x="6394755" y="5425574"/>
            <a:ext cx="1437928" cy="1437928"/>
          </a:xfrm>
          <a:prstGeom prst="rect">
            <a:avLst/>
          </a:prstGeom>
          <a:noFill/>
          <a:ln w="317500">
            <a:solidFill>
              <a:schemeClr val="accent2"/>
            </a:solidFill>
          </a:ln>
          <a:effectLst>
            <a:outerShdw blurRad="520700" sx="102000" sy="102000" algn="ctr" rotWithShape="0">
              <a:schemeClr val="accent2">
                <a:lumMod val="75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12" name="TextBox 11">
            <a:extLst>
              <a:ext uri="{FF2B5EF4-FFF2-40B4-BE49-F238E27FC236}">
                <a16:creationId xmlns:a16="http://schemas.microsoft.com/office/drawing/2014/main" id="{9297F643-F9CB-4D29-BB94-640C3212DC96}"/>
              </a:ext>
            </a:extLst>
          </p:cNvPr>
          <p:cNvSpPr txBox="1"/>
          <p:nvPr/>
        </p:nvSpPr>
        <p:spPr>
          <a:xfrm>
            <a:off x="1095865" y="2108393"/>
            <a:ext cx="3632230" cy="921478"/>
          </a:xfrm>
          <a:prstGeom prst="rect">
            <a:avLst/>
          </a:prstGeom>
          <a:solidFill>
            <a:schemeClr val="tx1"/>
          </a:solidFill>
        </p:spPr>
        <p:txBody>
          <a:bodyPr wrap="none" lIns="89607" tIns="44803" rIns="89607" bIns="44803" rtlCol="0">
            <a:spAutoFit/>
          </a:bodyPr>
          <a:lstStyle/>
          <a:p>
            <a:pPr defTabSz="224028" fontAlgn="auto">
              <a:spcBef>
                <a:spcPts val="0"/>
              </a:spcBef>
              <a:spcAft>
                <a:spcPts val="0"/>
              </a:spcAft>
              <a:defRPr/>
            </a:pPr>
            <a:r>
              <a:rPr lang="en-US" sz="5400" b="1" dirty="0">
                <a:solidFill>
                  <a:srgbClr val="FFFFFF"/>
                </a:solidFill>
                <a:latin typeface="Century Gothic"/>
              </a:rPr>
              <a:t>Simulation</a:t>
            </a:r>
          </a:p>
        </p:txBody>
      </p:sp>
      <p:sp>
        <p:nvSpPr>
          <p:cNvPr id="13" name="TextBox 12">
            <a:extLst>
              <a:ext uri="{FF2B5EF4-FFF2-40B4-BE49-F238E27FC236}">
                <a16:creationId xmlns:a16="http://schemas.microsoft.com/office/drawing/2014/main" id="{47C30F65-DA5E-46D0-8097-38D9F09D742D}"/>
              </a:ext>
            </a:extLst>
          </p:cNvPr>
          <p:cNvSpPr txBox="1"/>
          <p:nvPr/>
        </p:nvSpPr>
        <p:spPr>
          <a:xfrm>
            <a:off x="1095865" y="3066672"/>
            <a:ext cx="3268348" cy="588181"/>
          </a:xfrm>
          <a:prstGeom prst="rect">
            <a:avLst/>
          </a:prstGeom>
          <a:solidFill>
            <a:schemeClr val="tx1"/>
          </a:solidFill>
        </p:spPr>
        <p:txBody>
          <a:bodyPr wrap="none" lIns="89607" tIns="44803" rIns="89607" bIns="44803" rtlCol="0">
            <a:spAutoFit/>
          </a:bodyPr>
          <a:lstStyle/>
          <a:p>
            <a:pPr defTabSz="224028" fontAlgn="auto">
              <a:spcBef>
                <a:spcPts val="0"/>
              </a:spcBef>
              <a:spcAft>
                <a:spcPts val="0"/>
              </a:spcAft>
              <a:defRPr/>
            </a:pPr>
            <a:r>
              <a:rPr lang="en-US" sz="3234" b="1" i="1" dirty="0">
                <a:solidFill>
                  <a:srgbClr val="FFFFFF"/>
                </a:solidFill>
                <a:latin typeface="Century Gothic"/>
              </a:rPr>
              <a:t>We can do that</a:t>
            </a:r>
          </a:p>
        </p:txBody>
      </p:sp>
      <p:sp>
        <p:nvSpPr>
          <p:cNvPr id="14" name="TextBox 13">
            <a:extLst>
              <a:ext uri="{FF2B5EF4-FFF2-40B4-BE49-F238E27FC236}">
                <a16:creationId xmlns:a16="http://schemas.microsoft.com/office/drawing/2014/main" id="{71DCD75C-A792-4C3D-9D3D-039A83330971}"/>
              </a:ext>
            </a:extLst>
          </p:cNvPr>
          <p:cNvSpPr txBox="1"/>
          <p:nvPr/>
        </p:nvSpPr>
        <p:spPr>
          <a:xfrm>
            <a:off x="1095865" y="5356984"/>
            <a:ext cx="2383490" cy="398258"/>
          </a:xfrm>
          <a:prstGeom prst="rect">
            <a:avLst/>
          </a:prstGeom>
          <a:noFill/>
        </p:spPr>
        <p:txBody>
          <a:bodyPr wrap="none" lIns="89607" tIns="44803" rIns="89607" bIns="44803" rtlCol="0">
            <a:spAutoFit/>
          </a:bodyPr>
          <a:lstStyle/>
          <a:p>
            <a:pPr defTabSz="224028" fontAlgn="auto">
              <a:spcBef>
                <a:spcPts val="0"/>
              </a:spcBef>
              <a:spcAft>
                <a:spcPts val="0"/>
              </a:spcAft>
              <a:defRPr/>
            </a:pPr>
            <a:r>
              <a:rPr lang="en-US" sz="2000" b="1" dirty="0">
                <a:latin typeface="Century Gothic"/>
              </a:rPr>
              <a:t>Our team delivers</a:t>
            </a:r>
          </a:p>
        </p:txBody>
      </p:sp>
    </p:spTree>
    <p:extLst>
      <p:ext uri="{BB962C8B-B14F-4D97-AF65-F5344CB8AC3E}">
        <p14:creationId xmlns:p14="http://schemas.microsoft.com/office/powerpoint/2010/main" val="4275543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2" presetClass="entr" presetSubtype="1" decel="100000"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400" fill="hold"/>
                                        <p:tgtEl>
                                          <p:spTgt spid="10"/>
                                        </p:tgtEl>
                                        <p:attrNameLst>
                                          <p:attrName>ppt_x</p:attrName>
                                        </p:attrNameLst>
                                      </p:cBhvr>
                                      <p:tavLst>
                                        <p:tav tm="0">
                                          <p:val>
                                            <p:strVal val="#ppt_x"/>
                                          </p:val>
                                        </p:tav>
                                        <p:tav tm="100000">
                                          <p:val>
                                            <p:strVal val="#ppt_x"/>
                                          </p:val>
                                        </p:tav>
                                      </p:tavLst>
                                    </p:anim>
                                    <p:anim calcmode="lin" valueType="num">
                                      <p:cBhvr additive="base">
                                        <p:cTn id="24" dur="14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400" fill="hold"/>
                                        <p:tgtEl>
                                          <p:spTgt spid="3"/>
                                        </p:tgtEl>
                                        <p:attrNameLst>
                                          <p:attrName>ppt_x</p:attrName>
                                        </p:attrNameLst>
                                      </p:cBhvr>
                                      <p:tavLst>
                                        <p:tav tm="0">
                                          <p:val>
                                            <p:strVal val="#ppt_x"/>
                                          </p:val>
                                        </p:tav>
                                        <p:tav tm="100000">
                                          <p:val>
                                            <p:strVal val="#ppt_x"/>
                                          </p:val>
                                        </p:tav>
                                      </p:tavLst>
                                    </p:anim>
                                    <p:anim calcmode="lin" valueType="num">
                                      <p:cBhvr additive="base">
                                        <p:cTn id="28" dur="1400" fill="hold"/>
                                        <p:tgtEl>
                                          <p:spTgt spid="3"/>
                                        </p:tgtEl>
                                        <p:attrNameLst>
                                          <p:attrName>ppt_y</p:attrName>
                                        </p:attrNameLst>
                                      </p:cBhvr>
                                      <p:tavLst>
                                        <p:tav tm="0">
                                          <p:val>
                                            <p:strVal val="1+#ppt_h/2"/>
                                          </p:val>
                                        </p:tav>
                                        <p:tav tm="100000">
                                          <p:val>
                                            <p:strVal val="#ppt_y"/>
                                          </p:val>
                                        </p:tav>
                                      </p:tavLst>
                                    </p:anim>
                                  </p:childTnLst>
                                </p:cTn>
                              </p:par>
                              <p:par>
                                <p:cTn id="29" presetID="8" presetClass="emph" presetSubtype="0" repeatCount="indefinite" fill="hold" grpId="1" nodeType="withEffect">
                                  <p:stCondLst>
                                    <p:cond delay="0"/>
                                  </p:stCondLst>
                                  <p:childTnLst>
                                    <p:animRot by="21600000">
                                      <p:cBhvr>
                                        <p:cTn id="30" dur="8600" fill="hold"/>
                                        <p:tgtEl>
                                          <p:spTgt spid="3"/>
                                        </p:tgtEl>
                                        <p:attrNameLst>
                                          <p:attrName>r</p:attrName>
                                        </p:attrNameLst>
                                      </p:cBhvr>
                                    </p:animRot>
                                  </p:childTnLst>
                                </p:cTn>
                              </p:par>
                              <p:par>
                                <p:cTn id="31" presetID="6" presetClass="emph" presetSubtype="0" repeatCount="indefinite" accel="46000" decel="54000" autoRev="1" fill="hold" grpId="1" nodeType="withEffect">
                                  <p:stCondLst>
                                    <p:cond delay="0"/>
                                  </p:stCondLst>
                                  <p:childTnLst>
                                    <p:animScale>
                                      <p:cBhvr>
                                        <p:cTn id="32" dur="2000" fill="hold"/>
                                        <p:tgtEl>
                                          <p:spTgt spid="8"/>
                                        </p:tgtEl>
                                      </p:cBhvr>
                                      <p:by x="125000" y="125000"/>
                                    </p:animScale>
                                  </p:childTnLst>
                                </p:cTn>
                              </p:par>
                              <p:par>
                                <p:cTn id="33" presetID="49" presetClass="entr" presetSubtype="0" decel="100000" fill="hold" grpId="0" nodeType="withEffect">
                                  <p:stCondLst>
                                    <p:cond delay="2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par>
                                <p:cTn id="39" presetID="6" presetClass="emph" presetSubtype="0" repeatCount="indefinite" accel="46000" decel="54000" autoRev="1" fill="hold" grpId="1" nodeType="withEffect">
                                  <p:stCondLst>
                                    <p:cond delay="0"/>
                                  </p:stCondLst>
                                  <p:childTnLst>
                                    <p:animScale>
                                      <p:cBhvr>
                                        <p:cTn id="40" dur="1500" fill="hold"/>
                                        <p:tgtEl>
                                          <p:spTgt spid="6"/>
                                        </p:tgtEl>
                                      </p:cBhvr>
                                      <p:by x="125000" y="125000"/>
                                    </p:animScale>
                                  </p:childTnLst>
                                </p:cTn>
                              </p:par>
                              <p:par>
                                <p:cTn id="41" presetID="49" presetClass="entr" presetSubtype="0" decel="100000" fill="hold" grpId="0" nodeType="withEffect">
                                  <p:stCondLst>
                                    <p:cond delay="2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6" presetClass="emph" presetSubtype="0" repeatCount="indefinite" accel="46000" decel="54000" autoRev="1" fill="hold" grpId="1" nodeType="withEffect">
                                  <p:stCondLst>
                                    <p:cond delay="0"/>
                                  </p:stCondLst>
                                  <p:childTnLst>
                                    <p:animScale>
                                      <p:cBhvr>
                                        <p:cTn id="48" dur="2300" fill="hold"/>
                                        <p:tgtEl>
                                          <p:spTgt spid="4"/>
                                        </p:tgtEl>
                                      </p:cBhvr>
                                      <p:by x="125000" y="125000"/>
                                    </p:animScale>
                                  </p:childTnLst>
                                </p:cTn>
                              </p:par>
                              <p:par>
                                <p:cTn id="49" presetID="2" presetClass="entr" presetSubtype="8" decel="100000" fill="hold" grpId="0" nodeType="withEffect">
                                  <p:stCondLst>
                                    <p:cond delay="11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500" fill="hold"/>
                                        <p:tgtEl>
                                          <p:spTgt spid="12"/>
                                        </p:tgtEl>
                                        <p:attrNameLst>
                                          <p:attrName>ppt_x</p:attrName>
                                        </p:attrNameLst>
                                      </p:cBhvr>
                                      <p:tavLst>
                                        <p:tav tm="0">
                                          <p:val>
                                            <p:strVal val="0-#ppt_w/2"/>
                                          </p:val>
                                        </p:tav>
                                        <p:tav tm="100000">
                                          <p:val>
                                            <p:strVal val="#ppt_x"/>
                                          </p:val>
                                        </p:tav>
                                      </p:tavLst>
                                    </p:anim>
                                    <p:anim calcmode="lin" valueType="num">
                                      <p:cBhvr additive="base">
                                        <p:cTn id="52" dur="1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14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0-#ppt_w/2"/>
                                          </p:val>
                                        </p:tav>
                                        <p:tav tm="100000">
                                          <p:val>
                                            <p:strVal val="#ppt_x"/>
                                          </p:val>
                                        </p:tav>
                                      </p:tavLst>
                                    </p:anim>
                                    <p:anim calcmode="lin" valueType="num">
                                      <p:cBhvr additive="base">
                                        <p:cTn id="56" dur="1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17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1500" fill="hold"/>
                                        <p:tgtEl>
                                          <p:spTgt spid="14"/>
                                        </p:tgtEl>
                                        <p:attrNameLst>
                                          <p:attrName>ppt_x</p:attrName>
                                        </p:attrNameLst>
                                      </p:cBhvr>
                                      <p:tavLst>
                                        <p:tav tm="0">
                                          <p:val>
                                            <p:strVal val="0-#ppt_w/2"/>
                                          </p:val>
                                        </p:tav>
                                        <p:tav tm="100000">
                                          <p:val>
                                            <p:strVal val="#ppt_x"/>
                                          </p:val>
                                        </p:tav>
                                      </p:tavLst>
                                    </p:anim>
                                    <p:anim calcmode="lin" valueType="num">
                                      <p:cBhvr additive="base">
                                        <p:cTn id="60" dur="1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4" decel="10000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ppt_x"/>
                                          </p:val>
                                        </p:tav>
                                        <p:tav tm="100000">
                                          <p:val>
                                            <p:strVal val="#ppt_x"/>
                                          </p:val>
                                        </p:tav>
                                      </p:tavLst>
                                    </p:anim>
                                    <p:anim calcmode="lin" valueType="num">
                                      <p:cBhvr additive="base">
                                        <p:cTn id="64" dur="10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1500" fill="hold"/>
                                        <p:tgtEl>
                                          <p:spTgt spid="36"/>
                                        </p:tgtEl>
                                        <p:attrNameLst>
                                          <p:attrName>ppt_x</p:attrName>
                                        </p:attrNameLst>
                                      </p:cBhvr>
                                      <p:tavLst>
                                        <p:tav tm="0">
                                          <p:val>
                                            <p:strVal val="#ppt_x"/>
                                          </p:val>
                                        </p:tav>
                                        <p:tav tm="100000">
                                          <p:val>
                                            <p:strVal val="#ppt_x"/>
                                          </p:val>
                                        </p:tav>
                                      </p:tavLst>
                                    </p:anim>
                                    <p:anim calcmode="lin" valueType="num">
                                      <p:cBhvr additive="base">
                                        <p:cTn id="68" dur="1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1500" fill="hold"/>
                                        <p:tgtEl>
                                          <p:spTgt spid="39"/>
                                        </p:tgtEl>
                                        <p:attrNameLst>
                                          <p:attrName>ppt_x</p:attrName>
                                        </p:attrNameLst>
                                      </p:cBhvr>
                                      <p:tavLst>
                                        <p:tav tm="0">
                                          <p:val>
                                            <p:strVal val="#ppt_x"/>
                                          </p:val>
                                        </p:tav>
                                        <p:tav tm="100000">
                                          <p:val>
                                            <p:strVal val="#ppt_x"/>
                                          </p:val>
                                        </p:tav>
                                      </p:tavLst>
                                    </p:anim>
                                    <p:anim calcmode="lin" valueType="num">
                                      <p:cBhvr additive="base">
                                        <p:cTn id="72" dur="1500" fill="hold"/>
                                        <p:tgtEl>
                                          <p:spTgt spid="39"/>
                                        </p:tgtEl>
                                        <p:attrNameLst>
                                          <p:attrName>ppt_y</p:attrName>
                                        </p:attrNameLst>
                                      </p:cBhvr>
                                      <p:tavLst>
                                        <p:tav tm="0">
                                          <p:val>
                                            <p:strVal val="1+#ppt_h/2"/>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2100" fill="hold"/>
                                        <p:tgtEl>
                                          <p:spTgt spid="29"/>
                                        </p:tgtEl>
                                        <p:attrNameLst>
                                          <p:attrName>ppt_x</p:attrName>
                                        </p:attrNameLst>
                                      </p:cBhvr>
                                      <p:tavLst>
                                        <p:tav tm="0">
                                          <p:val>
                                            <p:strVal val="#ppt_x"/>
                                          </p:val>
                                        </p:tav>
                                        <p:tav tm="100000">
                                          <p:val>
                                            <p:strVal val="#ppt_x"/>
                                          </p:val>
                                        </p:tav>
                                      </p:tavLst>
                                    </p:anim>
                                    <p:anim calcmode="lin" valueType="num">
                                      <p:cBhvr additive="base">
                                        <p:cTn id="80" dur="21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1500" fill="hold"/>
                                        <p:tgtEl>
                                          <p:spTgt spid="23"/>
                                        </p:tgtEl>
                                        <p:attrNameLst>
                                          <p:attrName>ppt_x</p:attrName>
                                        </p:attrNameLst>
                                      </p:cBhvr>
                                      <p:tavLst>
                                        <p:tav tm="0">
                                          <p:val>
                                            <p:strVal val="#ppt_x"/>
                                          </p:val>
                                        </p:tav>
                                        <p:tav tm="100000">
                                          <p:val>
                                            <p:strVal val="#ppt_x"/>
                                          </p:val>
                                        </p:tav>
                                      </p:tavLst>
                                    </p:anim>
                                    <p:anim calcmode="lin" valueType="num">
                                      <p:cBhvr additive="base">
                                        <p:cTn id="84" dur="1500" fill="hold"/>
                                        <p:tgtEl>
                                          <p:spTgt spid="23"/>
                                        </p:tgtEl>
                                        <p:attrNameLst>
                                          <p:attrName>ppt_y</p:attrName>
                                        </p:attrNameLst>
                                      </p:cBhvr>
                                      <p:tavLst>
                                        <p:tav tm="0">
                                          <p:val>
                                            <p:strVal val="1+#ppt_h/2"/>
                                          </p:val>
                                        </p:tav>
                                        <p:tav tm="100000">
                                          <p:val>
                                            <p:strVal val="#ppt_y"/>
                                          </p:val>
                                        </p:tav>
                                      </p:tavLst>
                                    </p:anim>
                                  </p:childTnLst>
                                </p:cTn>
                              </p:par>
                              <p:par>
                                <p:cTn id="85" presetID="2" presetClass="entr" presetSubtype="4" decel="10000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1500" fill="hold"/>
                                        <p:tgtEl>
                                          <p:spTgt spid="20"/>
                                        </p:tgtEl>
                                        <p:attrNameLst>
                                          <p:attrName>ppt_x</p:attrName>
                                        </p:attrNameLst>
                                      </p:cBhvr>
                                      <p:tavLst>
                                        <p:tav tm="0">
                                          <p:val>
                                            <p:strVal val="#ppt_x"/>
                                          </p:val>
                                        </p:tav>
                                        <p:tav tm="100000">
                                          <p:val>
                                            <p:strVal val="#ppt_x"/>
                                          </p:val>
                                        </p:tav>
                                      </p:tavLst>
                                    </p:anim>
                                    <p:anim calcmode="lin" valueType="num">
                                      <p:cBhvr additive="base">
                                        <p:cTn id="88" dur="1500" fill="hold"/>
                                        <p:tgtEl>
                                          <p:spTgt spid="20"/>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1600" fill="hold"/>
                                        <p:tgtEl>
                                          <p:spTgt spid="42"/>
                                        </p:tgtEl>
                                        <p:attrNameLst>
                                          <p:attrName>ppt_x</p:attrName>
                                        </p:attrNameLst>
                                      </p:cBhvr>
                                      <p:tavLst>
                                        <p:tav tm="0">
                                          <p:val>
                                            <p:strVal val="#ppt_x"/>
                                          </p:val>
                                        </p:tav>
                                        <p:tav tm="100000">
                                          <p:val>
                                            <p:strVal val="#ppt_x"/>
                                          </p:val>
                                        </p:tav>
                                      </p:tavLst>
                                    </p:anim>
                                    <p:anim calcmode="lin" valueType="num">
                                      <p:cBhvr additive="base">
                                        <p:cTn id="92" dur="1600" fill="hold"/>
                                        <p:tgtEl>
                                          <p:spTgt spid="42"/>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1100" fill="hold"/>
                                        <p:tgtEl>
                                          <p:spTgt spid="16"/>
                                        </p:tgtEl>
                                        <p:attrNameLst>
                                          <p:attrName>ppt_x</p:attrName>
                                        </p:attrNameLst>
                                      </p:cBhvr>
                                      <p:tavLst>
                                        <p:tav tm="0">
                                          <p:val>
                                            <p:strVal val="#ppt_x"/>
                                          </p:val>
                                        </p:tav>
                                        <p:tav tm="100000">
                                          <p:val>
                                            <p:strVal val="#ppt_x"/>
                                          </p:val>
                                        </p:tav>
                                      </p:tavLst>
                                    </p:anim>
                                    <p:anim calcmode="lin" valueType="num">
                                      <p:cBhvr additive="base">
                                        <p:cTn id="96" dur="1100" fill="hold"/>
                                        <p:tgtEl>
                                          <p:spTgt spid="16"/>
                                        </p:tgtEl>
                                        <p:attrNameLst>
                                          <p:attrName>ppt_y</p:attrName>
                                        </p:attrNameLst>
                                      </p:cBhvr>
                                      <p:tavLst>
                                        <p:tav tm="0">
                                          <p:val>
                                            <p:strVal val="1+#ppt_h/2"/>
                                          </p:val>
                                        </p:tav>
                                        <p:tav tm="100000">
                                          <p:val>
                                            <p:strVal val="#ppt_y"/>
                                          </p:val>
                                        </p:tav>
                                      </p:tavLst>
                                    </p:anim>
                                  </p:childTnLst>
                                </p:cTn>
                              </p:par>
                            </p:childTnLst>
                          </p:cTn>
                        </p:par>
                        <p:par>
                          <p:cTn id="97" fill="hold">
                            <p:stCondLst>
                              <p:cond delay="8600"/>
                            </p:stCondLst>
                            <p:childTnLst>
                              <p:par>
                                <p:cTn id="98" presetID="8" presetClass="emph" presetSubtype="0" repeatCount="indefinite" accel="48000" decel="52000" autoRev="1" fill="hold" nodeType="afterEffect">
                                  <p:stCondLst>
                                    <p:cond delay="0"/>
                                  </p:stCondLst>
                                  <p:childTnLst>
                                    <p:animRot by="21600000">
                                      <p:cBhvr>
                                        <p:cTn id="99" dur="3250" fill="hold"/>
                                        <p:tgtEl>
                                          <p:spTgt spid="36"/>
                                        </p:tgtEl>
                                        <p:attrNameLst>
                                          <p:attrName>r</p:attrName>
                                        </p:attrNameLst>
                                      </p:cBhvr>
                                    </p:animRot>
                                  </p:childTnLst>
                                </p:cTn>
                              </p:par>
                              <p:par>
                                <p:cTn id="100" presetID="8" presetClass="emph" presetSubtype="0" repeatCount="indefinite" accel="48000" decel="52000" autoRev="1" fill="hold" nodeType="withEffect">
                                  <p:stCondLst>
                                    <p:cond delay="0"/>
                                  </p:stCondLst>
                                  <p:childTnLst>
                                    <p:animRot by="21600000">
                                      <p:cBhvr>
                                        <p:cTn id="101" dur="3800" fill="hold"/>
                                        <p:tgtEl>
                                          <p:spTgt spid="39"/>
                                        </p:tgtEl>
                                        <p:attrNameLst>
                                          <p:attrName>r</p:attrName>
                                        </p:attrNameLst>
                                      </p:cBhvr>
                                    </p:animRot>
                                  </p:childTnLst>
                                </p:cTn>
                              </p:par>
                              <p:par>
                                <p:cTn id="102" presetID="8" presetClass="emph" presetSubtype="0" repeatCount="indefinite" accel="48000" decel="52000" autoRev="1" fill="hold" nodeType="withEffect">
                                  <p:stCondLst>
                                    <p:cond delay="0"/>
                                  </p:stCondLst>
                                  <p:childTnLst>
                                    <p:animRot by="21600000">
                                      <p:cBhvr>
                                        <p:cTn id="103" dur="2850" fill="hold"/>
                                        <p:tgtEl>
                                          <p:spTgt spid="29"/>
                                        </p:tgtEl>
                                        <p:attrNameLst>
                                          <p:attrName>r</p:attrName>
                                        </p:attrNameLst>
                                      </p:cBhvr>
                                    </p:animRot>
                                  </p:childTnLst>
                                </p:cTn>
                              </p:par>
                              <p:par>
                                <p:cTn id="104" presetID="8" presetClass="emph" presetSubtype="0" repeatCount="indefinite" accel="48000" decel="52000" autoRev="1" fill="hold" nodeType="withEffect">
                                  <p:stCondLst>
                                    <p:cond delay="0"/>
                                  </p:stCondLst>
                                  <p:childTnLst>
                                    <p:animRot by="21600000">
                                      <p:cBhvr>
                                        <p:cTn id="105" dur="4750" fill="hold"/>
                                        <p:tgtEl>
                                          <p:spTgt spid="42"/>
                                        </p:tgtEl>
                                        <p:attrNameLst>
                                          <p:attrName>r</p:attrName>
                                        </p:attrNameLst>
                                      </p:cBhvr>
                                    </p:animRot>
                                  </p:childTnLst>
                                </p:cTn>
                              </p:par>
                              <p:par>
                                <p:cTn id="106" presetID="8" presetClass="emph" presetSubtype="0" repeatCount="indefinite" accel="48000" decel="52000" autoRev="1" fill="hold" nodeType="withEffect">
                                  <p:stCondLst>
                                    <p:cond delay="0"/>
                                  </p:stCondLst>
                                  <p:childTnLst>
                                    <p:animRot by="21600000">
                                      <p:cBhvr>
                                        <p:cTn id="107" dur="39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animBg="1"/>
      <p:bldP spid="3" grpId="1" animBg="1"/>
      <p:bldP spid="4" grpId="0" animBg="1"/>
      <p:bldP spid="4" grpId="1" animBg="1"/>
      <p:bldP spid="5" grpId="0" animBg="1"/>
      <p:bldP spid="6" grpId="0" animBg="1"/>
      <p:bldP spid="6" grpId="1" animBg="1"/>
      <p:bldP spid="8" grpId="0" animBg="1"/>
      <p:bldP spid="8" grpId="1" animBg="1"/>
      <p:bldP spid="9" grpId="0" animBg="1"/>
      <p:bldP spid="10" grpId="0" animBg="1"/>
      <p:bldP spid="12" grpId="0" animBg="1"/>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9751BA-0D2B-46B2-8F7B-C9A6121C674C}"/>
              </a:ext>
            </a:extLst>
          </p:cNvPr>
          <p:cNvSpPr/>
          <p:nvPr/>
        </p:nvSpPr>
        <p:spPr>
          <a:xfrm>
            <a:off x="-335085" y="-3385180"/>
            <a:ext cx="49980349" cy="13491835"/>
          </a:xfrm>
          <a:prstGeom prst="rect">
            <a:avLst/>
          </a:prstGeom>
        </p:spPr>
        <p:txBody>
          <a:bodyPr wrap="none" anchor="ctr">
            <a:spAutoFit/>
          </a:bodyPr>
          <a:lstStyle/>
          <a:p>
            <a:pPr defTabSz="224028" fontAlgn="auto">
              <a:spcBef>
                <a:spcPts val="0"/>
              </a:spcBef>
              <a:spcAft>
                <a:spcPts val="0"/>
              </a:spcAft>
              <a:defRPr/>
            </a:pPr>
            <a:r>
              <a:rPr lang="en-US" sz="87073" b="1" dirty="0">
                <a:solidFill>
                  <a:schemeClr val="accent2">
                    <a:alpha val="47000"/>
                  </a:schemeClr>
                </a:solidFill>
                <a:latin typeface="Century Gothic"/>
              </a:rPr>
              <a:t>SIMULATE</a:t>
            </a:r>
          </a:p>
        </p:txBody>
      </p:sp>
      <p:sp>
        <p:nvSpPr>
          <p:cNvPr id="4" name="Rectangle 3">
            <a:extLst>
              <a:ext uri="{FF2B5EF4-FFF2-40B4-BE49-F238E27FC236}">
                <a16:creationId xmlns:a16="http://schemas.microsoft.com/office/drawing/2014/main" id="{0C1AD437-09AD-45DF-BF73-8844E9BE358B}"/>
              </a:ext>
            </a:extLst>
          </p:cNvPr>
          <p:cNvSpPr/>
          <p:nvPr/>
        </p:nvSpPr>
        <p:spPr>
          <a:xfrm>
            <a:off x="1176134" y="3619631"/>
            <a:ext cx="2476960" cy="755913"/>
          </a:xfrm>
          <a:prstGeom prst="rect">
            <a:avLst/>
          </a:prstGeom>
        </p:spPr>
        <p:txBody>
          <a:bodyPr wrap="none">
            <a:spAutoFit/>
          </a:bodyPr>
          <a:lstStyle/>
          <a:p>
            <a:pPr defTabSz="224028" fontAlgn="auto">
              <a:spcBef>
                <a:spcPts val="0"/>
              </a:spcBef>
              <a:spcAft>
                <a:spcPts val="0"/>
              </a:spcAft>
              <a:defRPr/>
            </a:pPr>
            <a:r>
              <a:rPr lang="en-US" sz="4312" b="1" dirty="0">
                <a:solidFill>
                  <a:srgbClr val="172144"/>
                </a:solidFill>
                <a:latin typeface="Century Gothic"/>
              </a:rPr>
              <a:t>DCGOV:</a:t>
            </a:r>
          </a:p>
        </p:txBody>
      </p:sp>
      <p:sp>
        <p:nvSpPr>
          <p:cNvPr id="5" name="Rectangle 4">
            <a:extLst>
              <a:ext uri="{FF2B5EF4-FFF2-40B4-BE49-F238E27FC236}">
                <a16:creationId xmlns:a16="http://schemas.microsoft.com/office/drawing/2014/main" id="{E097E4DD-4CBE-4387-BAE1-921ABCE6A771}"/>
              </a:ext>
            </a:extLst>
          </p:cNvPr>
          <p:cNvSpPr/>
          <p:nvPr/>
        </p:nvSpPr>
        <p:spPr>
          <a:xfrm>
            <a:off x="1176134" y="4304107"/>
            <a:ext cx="6756978" cy="755913"/>
          </a:xfrm>
          <a:prstGeom prst="rect">
            <a:avLst/>
          </a:prstGeom>
        </p:spPr>
        <p:txBody>
          <a:bodyPr wrap="none">
            <a:spAutoFit/>
          </a:bodyPr>
          <a:lstStyle/>
          <a:p>
            <a:pPr defTabSz="224028" fontAlgn="auto">
              <a:spcBef>
                <a:spcPts val="0"/>
              </a:spcBef>
              <a:spcAft>
                <a:spcPts val="0"/>
              </a:spcAft>
              <a:defRPr/>
            </a:pPr>
            <a:r>
              <a:rPr lang="en-US" sz="4312" b="1" dirty="0">
                <a:latin typeface="Century Gothic"/>
              </a:rPr>
              <a:t>Can </a:t>
            </a:r>
            <a:r>
              <a:rPr lang="en-US" sz="4312" b="1" dirty="0">
                <a:solidFill>
                  <a:schemeClr val="accent3"/>
                </a:solidFill>
                <a:latin typeface="Century Gothic"/>
              </a:rPr>
              <a:t>your team </a:t>
            </a:r>
            <a:r>
              <a:rPr lang="en-US" sz="4312" b="1" dirty="0">
                <a:latin typeface="Century Gothic"/>
              </a:rPr>
              <a:t>bring our</a:t>
            </a:r>
          </a:p>
        </p:txBody>
      </p:sp>
      <p:sp>
        <p:nvSpPr>
          <p:cNvPr id="6" name="Rectangle 5">
            <a:extLst>
              <a:ext uri="{FF2B5EF4-FFF2-40B4-BE49-F238E27FC236}">
                <a16:creationId xmlns:a16="http://schemas.microsoft.com/office/drawing/2014/main" id="{502B7C31-8CC9-496A-A28F-3542FB222700}"/>
              </a:ext>
            </a:extLst>
          </p:cNvPr>
          <p:cNvSpPr/>
          <p:nvPr/>
        </p:nvSpPr>
        <p:spPr>
          <a:xfrm>
            <a:off x="1176134" y="4988582"/>
            <a:ext cx="6005170" cy="755913"/>
          </a:xfrm>
          <a:prstGeom prst="rect">
            <a:avLst/>
          </a:prstGeom>
        </p:spPr>
        <p:txBody>
          <a:bodyPr wrap="none">
            <a:spAutoFit/>
          </a:bodyPr>
          <a:lstStyle/>
          <a:p>
            <a:pPr defTabSz="224028" fontAlgn="auto">
              <a:spcBef>
                <a:spcPts val="0"/>
              </a:spcBef>
              <a:spcAft>
                <a:spcPts val="0"/>
              </a:spcAft>
              <a:defRPr/>
            </a:pPr>
            <a:r>
              <a:rPr lang="en-US" sz="4312" b="1" dirty="0">
                <a:solidFill>
                  <a:srgbClr val="172144"/>
                </a:solidFill>
                <a:latin typeface="Century Gothic"/>
              </a:rPr>
              <a:t>War simulation to life?</a:t>
            </a:r>
          </a:p>
        </p:txBody>
      </p:sp>
    </p:spTree>
    <p:extLst>
      <p:ext uri="{BB962C8B-B14F-4D97-AF65-F5344CB8AC3E}">
        <p14:creationId xmlns:p14="http://schemas.microsoft.com/office/powerpoint/2010/main" val="25064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1.13527E-6 0 L -3.49069 0 " pathEditMode="relative" rAng="0" ptsTypes="AA">
                                      <p:cBhvr>
                                        <p:cTn id="6" dur="15000" fill="hold"/>
                                        <p:tgtEl>
                                          <p:spTgt spid="7"/>
                                        </p:tgtEl>
                                        <p:attrNameLst>
                                          <p:attrName>ppt_x</p:attrName>
                                          <p:attrName>ppt_y</p:attrName>
                                        </p:attrNameLst>
                                      </p:cBhvr>
                                      <p:rCtr x="-174535" y="0"/>
                                    </p:animMotion>
                                  </p:childTnLst>
                                </p:cTn>
                              </p:par>
                              <p:par>
                                <p:cTn id="7" presetID="2" presetClass="entr" presetSubtype="8" decel="100000" fill="hold" grpId="0" nodeType="withEffect">
                                  <p:stCondLst>
                                    <p:cond delay="12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000" fill="hold"/>
                                        <p:tgtEl>
                                          <p:spTgt spid="4"/>
                                        </p:tgtEl>
                                        <p:attrNameLst>
                                          <p:attrName>ppt_x</p:attrName>
                                        </p:attrNameLst>
                                      </p:cBhvr>
                                      <p:tavLst>
                                        <p:tav tm="0">
                                          <p:val>
                                            <p:strVal val="0-#ppt_w/2"/>
                                          </p:val>
                                        </p:tav>
                                        <p:tav tm="100000">
                                          <p:val>
                                            <p:strVal val="#ppt_x"/>
                                          </p:val>
                                        </p:tav>
                                      </p:tavLst>
                                    </p:anim>
                                    <p:anim calcmode="lin" valueType="num">
                                      <p:cBhvr additive="base">
                                        <p:cTn id="10" dur="10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13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16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D6D8D71B-A071-4649-A07E-5B2282B0A69F}"/>
              </a:ext>
            </a:extLst>
          </p:cNvPr>
          <p:cNvSpPr/>
          <p:nvPr/>
        </p:nvSpPr>
        <p:spPr>
          <a:xfrm>
            <a:off x="4378194" y="1764375"/>
            <a:ext cx="3192725" cy="319272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37" name="Rectangle: Rounded Corners 36">
            <a:extLst>
              <a:ext uri="{FF2B5EF4-FFF2-40B4-BE49-F238E27FC236}">
                <a16:creationId xmlns:a16="http://schemas.microsoft.com/office/drawing/2014/main" id="{3930D8BE-90C7-41E6-ACF1-1EDECD24A5E6}"/>
              </a:ext>
            </a:extLst>
          </p:cNvPr>
          <p:cNvSpPr/>
          <p:nvPr/>
        </p:nvSpPr>
        <p:spPr>
          <a:xfrm>
            <a:off x="5415041" y="2801222"/>
            <a:ext cx="1119030" cy="11190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solidFill>
              <a:latin typeface="Calibri"/>
            </a:endParaRPr>
          </a:p>
        </p:txBody>
      </p:sp>
      <p:sp>
        <p:nvSpPr>
          <p:cNvPr id="38" name="Rectangle 37">
            <a:extLst>
              <a:ext uri="{FF2B5EF4-FFF2-40B4-BE49-F238E27FC236}">
                <a16:creationId xmlns:a16="http://schemas.microsoft.com/office/drawing/2014/main" id="{47B1FCE2-9FA5-47FC-9C25-BE39A9BCCF91}"/>
              </a:ext>
            </a:extLst>
          </p:cNvPr>
          <p:cNvSpPr/>
          <p:nvPr/>
        </p:nvSpPr>
        <p:spPr>
          <a:xfrm>
            <a:off x="1998921" y="1370313"/>
            <a:ext cx="3680523" cy="4163960"/>
          </a:xfrm>
          <a:prstGeom prst="rect">
            <a:avLst/>
          </a:prstGeom>
        </p:spPr>
        <p:txBody>
          <a:bodyPr wrap="square">
            <a:spAutoFit/>
          </a:bodyPr>
          <a:lstStyle/>
          <a:p>
            <a:pPr defTabSz="224028" fontAlgn="auto">
              <a:spcBef>
                <a:spcPts val="0"/>
              </a:spcBef>
              <a:spcAft>
                <a:spcPts val="0"/>
              </a:spcAft>
              <a:defRPr/>
            </a:pPr>
            <a:r>
              <a:rPr lang="en-US" sz="2646" b="1" dirty="0">
                <a:solidFill>
                  <a:srgbClr val="172144"/>
                </a:solidFill>
                <a:latin typeface="Century Gothic"/>
              </a:rPr>
              <a:t>The scenario begins in July 2021. </a:t>
            </a:r>
            <a:r>
              <a:rPr lang="en-US" sz="2646" b="1" dirty="0">
                <a:solidFill>
                  <a:schemeClr val="accent2"/>
                </a:solidFill>
                <a:latin typeface="Century Gothic"/>
              </a:rPr>
              <a:t>Alexander Lukashenko</a:t>
            </a:r>
            <a:r>
              <a:rPr lang="en-US" sz="2646" b="1" dirty="0">
                <a:solidFill>
                  <a:srgbClr val="172144"/>
                </a:solidFill>
                <a:latin typeface="Century Gothic"/>
              </a:rPr>
              <a:t>, who has taken a stance against </a:t>
            </a:r>
            <a:r>
              <a:rPr lang="en-US" sz="2646" b="1" dirty="0">
                <a:solidFill>
                  <a:schemeClr val="accent2"/>
                </a:solidFill>
                <a:latin typeface="Century Gothic"/>
              </a:rPr>
              <a:t>Russian president Vladimir Putin</a:t>
            </a:r>
            <a:r>
              <a:rPr lang="en-US" sz="2646" b="1" dirty="0">
                <a:solidFill>
                  <a:srgbClr val="172144"/>
                </a:solidFill>
                <a:latin typeface="Century Gothic"/>
              </a:rPr>
              <a:t>, has won the 2020 Belarussian election. </a:t>
            </a:r>
          </a:p>
        </p:txBody>
      </p:sp>
      <p:pic>
        <p:nvPicPr>
          <p:cNvPr id="3" name="Picture 2">
            <a:extLst>
              <a:ext uri="{FF2B5EF4-FFF2-40B4-BE49-F238E27FC236}">
                <a16:creationId xmlns:a16="http://schemas.microsoft.com/office/drawing/2014/main" id="{8F17BDD9-B6AE-4866-8CAC-B71F4211B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470" y="884319"/>
            <a:ext cx="3556203" cy="1457339"/>
          </a:xfrm>
          <a:prstGeom prst="rect">
            <a:avLst/>
          </a:prstGeom>
        </p:spPr>
      </p:pic>
      <p:pic>
        <p:nvPicPr>
          <p:cNvPr id="5" name="Picture 4">
            <a:extLst>
              <a:ext uri="{FF2B5EF4-FFF2-40B4-BE49-F238E27FC236}">
                <a16:creationId xmlns:a16="http://schemas.microsoft.com/office/drawing/2014/main" id="{2295DBF5-3367-4E64-954C-AD3ECBF34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085" y="2814466"/>
            <a:ext cx="4082516" cy="3627401"/>
          </a:xfrm>
          <a:prstGeom prst="rect">
            <a:avLst/>
          </a:prstGeom>
        </p:spPr>
      </p:pic>
    </p:spTree>
    <p:extLst>
      <p:ext uri="{BB962C8B-B14F-4D97-AF65-F5344CB8AC3E}">
        <p14:creationId xmlns:p14="http://schemas.microsoft.com/office/powerpoint/2010/main" val="37179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55112E-17 0 L 0.27438 0.08322 " pathEditMode="relative" rAng="0" ptsTypes="AA">
                                      <p:cBhvr>
                                        <p:cTn id="6" dur="5000" fill="hold"/>
                                        <p:tgtEl>
                                          <p:spTgt spid="36"/>
                                        </p:tgtEl>
                                        <p:attrNameLst>
                                          <p:attrName>ppt_x</p:attrName>
                                          <p:attrName>ppt_y</p:attrName>
                                        </p:attrNameLst>
                                      </p:cBhvr>
                                      <p:rCtr x="13716" y="4155"/>
                                    </p:animMotion>
                                  </p:childTnLst>
                                </p:cTn>
                              </p:par>
                              <p:par>
                                <p:cTn id="7" presetID="6" presetClass="emph" presetSubtype="0" decel="100000" fill="hold" grpId="1" nodeType="withEffect">
                                  <p:stCondLst>
                                    <p:cond delay="0"/>
                                  </p:stCondLst>
                                  <p:childTnLst>
                                    <p:animScale>
                                      <p:cBhvr>
                                        <p:cTn id="8" dur="5000" fill="hold"/>
                                        <p:tgtEl>
                                          <p:spTgt spid="36"/>
                                        </p:tgtEl>
                                      </p:cBhvr>
                                      <p:by x="280000" y="280000"/>
                                    </p:animScale>
                                  </p:childTnLst>
                                </p:cTn>
                              </p:par>
                              <p:par>
                                <p:cTn id="9" presetID="8" presetClass="emph" presetSubtype="0" repeatCount="indefinite" fill="hold" grpId="2" nodeType="withEffect">
                                  <p:stCondLst>
                                    <p:cond delay="0"/>
                                  </p:stCondLst>
                                  <p:childTnLst>
                                    <p:animRot by="21600000">
                                      <p:cBhvr>
                                        <p:cTn id="10" dur="12000" fill="hold"/>
                                        <p:tgtEl>
                                          <p:spTgt spid="36"/>
                                        </p:tgtEl>
                                        <p:attrNameLst>
                                          <p:attrName>r</p:attrName>
                                        </p:attrNameLst>
                                      </p:cBhvr>
                                    </p:animRot>
                                  </p:childTnLst>
                                </p:cTn>
                              </p:par>
                              <p:par>
                                <p:cTn id="11" presetID="42" presetClass="path" presetSubtype="0" accel="50000" decel="50000" fill="hold" grpId="0" nodeType="withEffect">
                                  <p:stCondLst>
                                    <p:cond delay="250"/>
                                  </p:stCondLst>
                                  <p:childTnLst>
                                    <p:animMotion origin="layout" path="M 5.55112E-17 0 L 0.27438 0.08322 " pathEditMode="relative" rAng="0" ptsTypes="AA">
                                      <p:cBhvr>
                                        <p:cTn id="12" dur="4750" fill="hold"/>
                                        <p:tgtEl>
                                          <p:spTgt spid="37"/>
                                        </p:tgtEl>
                                        <p:attrNameLst>
                                          <p:attrName>ppt_x</p:attrName>
                                          <p:attrName>ppt_y</p:attrName>
                                        </p:attrNameLst>
                                      </p:cBhvr>
                                      <p:rCtr x="13716" y="4155"/>
                                    </p:animMotion>
                                  </p:childTnLst>
                                </p:cTn>
                              </p:par>
                              <p:par>
                                <p:cTn id="13" presetID="6" presetClass="emph" presetSubtype="0" decel="100000" fill="hold" grpId="1" nodeType="withEffect">
                                  <p:stCondLst>
                                    <p:cond delay="200"/>
                                  </p:stCondLst>
                                  <p:childTnLst>
                                    <p:animScale>
                                      <p:cBhvr>
                                        <p:cTn id="14" dur="4800" fill="hold"/>
                                        <p:tgtEl>
                                          <p:spTgt spid="37"/>
                                        </p:tgtEl>
                                      </p:cBhvr>
                                      <p:by x="600000" y="600000"/>
                                    </p:animScale>
                                  </p:childTnLst>
                                </p:cTn>
                              </p:par>
                              <p:par>
                                <p:cTn id="15" presetID="8" presetClass="emph" presetSubtype="0" repeatCount="indefinite" fill="hold" grpId="2" nodeType="withEffect">
                                  <p:stCondLst>
                                    <p:cond delay="250"/>
                                  </p:stCondLst>
                                  <p:childTnLst>
                                    <p:animRot by="21600000">
                                      <p:cBhvr>
                                        <p:cTn id="16" dur="12000" fill="hold"/>
                                        <p:tgtEl>
                                          <p:spTgt spid="37"/>
                                        </p:tgtEl>
                                        <p:attrNameLst>
                                          <p:attrName>r</p:attrName>
                                        </p:attrNameLst>
                                      </p:cBhvr>
                                    </p:animRot>
                                  </p:childTnLst>
                                </p:cTn>
                              </p:par>
                              <p:par>
                                <p:cTn id="17" presetID="2" presetClass="entr" presetSubtype="1" fill="hold"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908A2A8-FACB-41E9-93BD-EB0B130185CD}"/>
              </a:ext>
            </a:extLst>
          </p:cNvPr>
          <p:cNvSpPr/>
          <p:nvPr/>
        </p:nvSpPr>
        <p:spPr>
          <a:xfrm>
            <a:off x="1242658" y="-2471446"/>
            <a:ext cx="11488253" cy="11488253"/>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 name="Oval 2">
            <a:extLst>
              <a:ext uri="{FF2B5EF4-FFF2-40B4-BE49-F238E27FC236}">
                <a16:creationId xmlns:a16="http://schemas.microsoft.com/office/drawing/2014/main" id="{6DB6ED6C-D4B9-45DD-9F4A-7F0D977507FB}"/>
              </a:ext>
            </a:extLst>
          </p:cNvPr>
          <p:cNvSpPr/>
          <p:nvPr/>
        </p:nvSpPr>
        <p:spPr>
          <a:xfrm>
            <a:off x="2916444" y="635201"/>
            <a:ext cx="5274959" cy="5274959"/>
          </a:xfrm>
          <a:prstGeom prst="ellipse">
            <a:avLst/>
          </a:prstGeom>
          <a:gradFill flip="none" rotWithShape="1">
            <a:gsLst>
              <a:gs pos="3000">
                <a:schemeClr val="accent2">
                  <a:alpha val="54000"/>
                  <a:lumMod val="36000"/>
                </a:schemeClr>
              </a:gs>
              <a:gs pos="100000">
                <a:schemeClr val="accent2">
                  <a:lumMod val="75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 name="Oval 1">
            <a:extLst>
              <a:ext uri="{FF2B5EF4-FFF2-40B4-BE49-F238E27FC236}">
                <a16:creationId xmlns:a16="http://schemas.microsoft.com/office/drawing/2014/main" id="{2250BD8C-6A29-4EA7-AC76-831A6C5B54E8}"/>
              </a:ext>
            </a:extLst>
          </p:cNvPr>
          <p:cNvSpPr/>
          <p:nvPr/>
        </p:nvSpPr>
        <p:spPr>
          <a:xfrm>
            <a:off x="566382" y="736642"/>
            <a:ext cx="6331641" cy="6331641"/>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5" name="Oval 4">
            <a:extLst>
              <a:ext uri="{FF2B5EF4-FFF2-40B4-BE49-F238E27FC236}">
                <a16:creationId xmlns:a16="http://schemas.microsoft.com/office/drawing/2014/main" id="{1DC67B81-FE11-4163-9C51-525D6060E636}"/>
              </a:ext>
            </a:extLst>
          </p:cNvPr>
          <p:cNvSpPr/>
          <p:nvPr/>
        </p:nvSpPr>
        <p:spPr>
          <a:xfrm>
            <a:off x="4814246" y="977565"/>
            <a:ext cx="6090718" cy="6090718"/>
          </a:xfrm>
          <a:prstGeom prst="ellipse">
            <a:avLst/>
          </a:prstGeom>
          <a:gradFill flip="none" rotWithShape="1">
            <a:gsLst>
              <a:gs pos="3000">
                <a:schemeClr val="accent1">
                  <a:alpha val="54000"/>
                </a:schemeClr>
              </a:gs>
              <a:gs pos="59000">
                <a:schemeClr val="accent3"/>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6" name="Oval 5">
            <a:extLst>
              <a:ext uri="{FF2B5EF4-FFF2-40B4-BE49-F238E27FC236}">
                <a16:creationId xmlns:a16="http://schemas.microsoft.com/office/drawing/2014/main" id="{E27F512B-14A1-498B-B67E-388CE95C5D52}"/>
              </a:ext>
            </a:extLst>
          </p:cNvPr>
          <p:cNvSpPr/>
          <p:nvPr/>
        </p:nvSpPr>
        <p:spPr>
          <a:xfrm>
            <a:off x="-2335269" y="-2167123"/>
            <a:ext cx="10647133" cy="10647133"/>
          </a:xfrm>
          <a:prstGeom prst="ellipse">
            <a:avLst/>
          </a:prstGeom>
          <a:gradFill flip="none" rotWithShape="1">
            <a:gsLst>
              <a:gs pos="3000">
                <a:schemeClr val="accent1">
                  <a:alpha val="54000"/>
                </a:schemeClr>
              </a:gs>
              <a:gs pos="59000">
                <a:schemeClr val="accent3">
                  <a:lumMod val="75000"/>
                  <a:alpha val="3200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7" name="Rectangle 6">
            <a:extLst>
              <a:ext uri="{FF2B5EF4-FFF2-40B4-BE49-F238E27FC236}">
                <a16:creationId xmlns:a16="http://schemas.microsoft.com/office/drawing/2014/main" id="{1B366B78-8068-490F-8065-FB46D2BCCBD0}"/>
              </a:ext>
            </a:extLst>
          </p:cNvPr>
          <p:cNvSpPr/>
          <p:nvPr/>
        </p:nvSpPr>
        <p:spPr>
          <a:xfrm>
            <a:off x="-1" y="487"/>
            <a:ext cx="11949113" cy="6720501"/>
          </a:xfrm>
          <a:prstGeom prst="rect">
            <a:avLst/>
          </a:prstGeom>
          <a:gradFill>
            <a:gsLst>
              <a:gs pos="100000">
                <a:schemeClr val="tx1">
                  <a:alpha val="30000"/>
                </a:schemeClr>
              </a:gs>
              <a:gs pos="0">
                <a:schemeClr val="tx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TextBox 8">
            <a:extLst>
              <a:ext uri="{FF2B5EF4-FFF2-40B4-BE49-F238E27FC236}">
                <a16:creationId xmlns:a16="http://schemas.microsoft.com/office/drawing/2014/main" id="{9A9CCF5A-7DB7-4A4B-B0FF-622DE6DAE190}"/>
              </a:ext>
            </a:extLst>
          </p:cNvPr>
          <p:cNvSpPr txBox="1"/>
          <p:nvPr/>
        </p:nvSpPr>
        <p:spPr>
          <a:xfrm>
            <a:off x="919632" y="736642"/>
            <a:ext cx="965329" cy="333617"/>
          </a:xfrm>
          <a:prstGeom prst="rect">
            <a:avLst/>
          </a:prstGeom>
          <a:noFill/>
        </p:spPr>
        <p:txBody>
          <a:bodyPr wrap="none" rtlCol="0">
            <a:spAutoFit/>
          </a:bodyPr>
          <a:lstStyle/>
          <a:p>
            <a:pPr defTabSz="224028" fontAlgn="auto">
              <a:spcBef>
                <a:spcPts val="0"/>
              </a:spcBef>
              <a:spcAft>
                <a:spcPts val="0"/>
              </a:spcAft>
              <a:defRPr/>
            </a:pPr>
            <a:r>
              <a:rPr lang="en-US" sz="1568" b="1">
                <a:solidFill>
                  <a:srgbClr val="D8E2FF"/>
                </a:solidFill>
                <a:latin typeface="Century Gothic"/>
              </a:rPr>
              <a:t>agenda</a:t>
            </a:r>
            <a:endParaRPr lang="en-US" sz="784">
              <a:solidFill>
                <a:srgbClr val="D8E2FF"/>
              </a:solidFill>
              <a:latin typeface="Century Gothic"/>
            </a:endParaRPr>
          </a:p>
        </p:txBody>
      </p:sp>
      <p:sp>
        <p:nvSpPr>
          <p:cNvPr id="10" name="Freeform 5">
            <a:extLst>
              <a:ext uri="{FF2B5EF4-FFF2-40B4-BE49-F238E27FC236}">
                <a16:creationId xmlns:a16="http://schemas.microsoft.com/office/drawing/2014/main" id="{C2833469-A99C-4AF0-A25C-CA75CE370CA8}"/>
              </a:ext>
            </a:extLst>
          </p:cNvPr>
          <p:cNvSpPr>
            <a:spLocks noEditPoints="1"/>
          </p:cNvSpPr>
          <p:nvPr/>
        </p:nvSpPr>
        <p:spPr bwMode="auto">
          <a:xfrm>
            <a:off x="1853071" y="791390"/>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bg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1" name="TextBox 10">
            <a:extLst>
              <a:ext uri="{FF2B5EF4-FFF2-40B4-BE49-F238E27FC236}">
                <a16:creationId xmlns:a16="http://schemas.microsoft.com/office/drawing/2014/main" id="{2466DDA2-7994-453C-B75D-5CD6F98B94F9}"/>
              </a:ext>
            </a:extLst>
          </p:cNvPr>
          <p:cNvSpPr txBox="1"/>
          <p:nvPr/>
        </p:nvSpPr>
        <p:spPr>
          <a:xfrm>
            <a:off x="6432992" y="743264"/>
            <a:ext cx="641522" cy="273280"/>
          </a:xfrm>
          <a:prstGeom prst="rect">
            <a:avLst/>
          </a:prstGeom>
          <a:noFill/>
        </p:spPr>
        <p:txBody>
          <a:bodyPr wrap="none" rtlCol="0" anchor="ctr">
            <a:spAutoFit/>
          </a:bodyPr>
          <a:lstStyle/>
          <a:p>
            <a:pPr defTabSz="224028" fontAlgn="auto">
              <a:spcBef>
                <a:spcPts val="0"/>
              </a:spcBef>
              <a:spcAft>
                <a:spcPts val="0"/>
              </a:spcAft>
              <a:defRPr/>
            </a:pPr>
            <a:r>
              <a:rPr lang="en-US" sz="1176" dirty="0">
                <a:solidFill>
                  <a:srgbClr val="D8E2FF"/>
                </a:solidFill>
                <a:latin typeface="Century Gothic"/>
              </a:rPr>
              <a:t>Virtual</a:t>
            </a:r>
            <a:endParaRPr lang="en-US" sz="588" dirty="0">
              <a:solidFill>
                <a:srgbClr val="D8E2FF"/>
              </a:solidFill>
              <a:latin typeface="Century Gothic"/>
            </a:endParaRPr>
          </a:p>
        </p:txBody>
      </p:sp>
      <p:sp>
        <p:nvSpPr>
          <p:cNvPr id="12" name="TextBox 11">
            <a:extLst>
              <a:ext uri="{FF2B5EF4-FFF2-40B4-BE49-F238E27FC236}">
                <a16:creationId xmlns:a16="http://schemas.microsoft.com/office/drawing/2014/main" id="{30302722-7A83-47C4-8BC4-6443576088FA}"/>
              </a:ext>
            </a:extLst>
          </p:cNvPr>
          <p:cNvSpPr txBox="1"/>
          <p:nvPr/>
        </p:nvSpPr>
        <p:spPr>
          <a:xfrm>
            <a:off x="7614514" y="743264"/>
            <a:ext cx="857927" cy="273280"/>
          </a:xfrm>
          <a:prstGeom prst="rect">
            <a:avLst/>
          </a:prstGeom>
          <a:noFill/>
        </p:spPr>
        <p:txBody>
          <a:bodyPr wrap="none" rtlCol="0" anchor="ctr">
            <a:spAutoFit/>
          </a:bodyPr>
          <a:lstStyle/>
          <a:p>
            <a:pPr defTabSz="224028" fontAlgn="auto">
              <a:spcBef>
                <a:spcPts val="0"/>
              </a:spcBef>
              <a:spcAft>
                <a:spcPts val="0"/>
              </a:spcAft>
              <a:defRPr/>
            </a:pPr>
            <a:r>
              <a:rPr lang="en-US" sz="1176" dirty="0">
                <a:solidFill>
                  <a:srgbClr val="D8E2FF"/>
                </a:solidFill>
                <a:latin typeface="Century Gothic"/>
              </a:rPr>
              <a:t>Transition</a:t>
            </a:r>
            <a:endParaRPr lang="en-US" sz="588" dirty="0">
              <a:solidFill>
                <a:srgbClr val="D8E2FF"/>
              </a:solidFill>
              <a:latin typeface="Century Gothic"/>
            </a:endParaRPr>
          </a:p>
        </p:txBody>
      </p:sp>
      <p:sp>
        <p:nvSpPr>
          <p:cNvPr id="13" name="TextBox 12">
            <a:extLst>
              <a:ext uri="{FF2B5EF4-FFF2-40B4-BE49-F238E27FC236}">
                <a16:creationId xmlns:a16="http://schemas.microsoft.com/office/drawing/2014/main" id="{AF951687-2182-4D64-AD09-27DDCC232DD0}"/>
              </a:ext>
            </a:extLst>
          </p:cNvPr>
          <p:cNvSpPr txBox="1"/>
          <p:nvPr/>
        </p:nvSpPr>
        <p:spPr>
          <a:xfrm>
            <a:off x="8858319" y="743264"/>
            <a:ext cx="928459" cy="273280"/>
          </a:xfrm>
          <a:prstGeom prst="rect">
            <a:avLst/>
          </a:prstGeom>
          <a:noFill/>
        </p:spPr>
        <p:txBody>
          <a:bodyPr wrap="none" rtlCol="0" anchor="ctr">
            <a:spAutoFit/>
          </a:bodyPr>
          <a:lstStyle/>
          <a:p>
            <a:pPr defTabSz="224028" fontAlgn="auto">
              <a:spcBef>
                <a:spcPts val="0"/>
              </a:spcBef>
              <a:spcAft>
                <a:spcPts val="0"/>
              </a:spcAft>
              <a:defRPr/>
            </a:pPr>
            <a:r>
              <a:rPr lang="en-US" sz="1176" dirty="0">
                <a:solidFill>
                  <a:srgbClr val="D8E2FF"/>
                </a:solidFill>
                <a:latin typeface="Century Gothic"/>
              </a:rPr>
              <a:t>Simulation</a:t>
            </a:r>
            <a:endParaRPr lang="en-US" sz="588" dirty="0">
              <a:solidFill>
                <a:srgbClr val="D8E2FF"/>
              </a:solidFill>
              <a:latin typeface="Century Gothic"/>
            </a:endParaRPr>
          </a:p>
        </p:txBody>
      </p:sp>
      <p:sp>
        <p:nvSpPr>
          <p:cNvPr id="14" name="TextBox 13">
            <a:extLst>
              <a:ext uri="{FF2B5EF4-FFF2-40B4-BE49-F238E27FC236}">
                <a16:creationId xmlns:a16="http://schemas.microsoft.com/office/drawing/2014/main" id="{EA54867F-0A14-4B93-85E4-D2E587674DDE}"/>
              </a:ext>
            </a:extLst>
          </p:cNvPr>
          <p:cNvSpPr txBox="1"/>
          <p:nvPr/>
        </p:nvSpPr>
        <p:spPr>
          <a:xfrm>
            <a:off x="10107933" y="743264"/>
            <a:ext cx="752129" cy="273280"/>
          </a:xfrm>
          <a:prstGeom prst="rect">
            <a:avLst/>
          </a:prstGeom>
          <a:noFill/>
        </p:spPr>
        <p:txBody>
          <a:bodyPr wrap="none" rtlCol="0" anchor="ctr">
            <a:spAutoFit/>
          </a:bodyPr>
          <a:lstStyle/>
          <a:p>
            <a:pPr defTabSz="224028" fontAlgn="auto">
              <a:spcBef>
                <a:spcPts val="0"/>
              </a:spcBef>
              <a:spcAft>
                <a:spcPts val="0"/>
              </a:spcAft>
              <a:defRPr/>
            </a:pPr>
            <a:r>
              <a:rPr lang="en-US" sz="1176" dirty="0">
                <a:solidFill>
                  <a:srgbClr val="D8E2FF"/>
                </a:solidFill>
                <a:latin typeface="Century Gothic"/>
              </a:rPr>
              <a:t>Audible</a:t>
            </a:r>
            <a:endParaRPr lang="en-US" sz="588" dirty="0">
              <a:solidFill>
                <a:srgbClr val="D8E2FF"/>
              </a:solidFill>
              <a:latin typeface="Century Gothic"/>
            </a:endParaRPr>
          </a:p>
        </p:txBody>
      </p:sp>
      <p:sp>
        <p:nvSpPr>
          <p:cNvPr id="15" name="TextBox 14">
            <a:extLst>
              <a:ext uri="{FF2B5EF4-FFF2-40B4-BE49-F238E27FC236}">
                <a16:creationId xmlns:a16="http://schemas.microsoft.com/office/drawing/2014/main" id="{590C0324-4664-4FA2-BB21-B0409FC63FF6}"/>
              </a:ext>
            </a:extLst>
          </p:cNvPr>
          <p:cNvSpPr txBox="1"/>
          <p:nvPr/>
        </p:nvSpPr>
        <p:spPr>
          <a:xfrm>
            <a:off x="3038028" y="4080821"/>
            <a:ext cx="2638944" cy="997068"/>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And, you’re also in luck, since we are together. By joining our time together I will keep you engaged, inspired and diving deeper into the overall impact we deliver everyday at McKinsey.</a:t>
            </a:r>
          </a:p>
        </p:txBody>
      </p:sp>
      <p:sp>
        <p:nvSpPr>
          <p:cNvPr id="16" name="Rectangle 15">
            <a:extLst>
              <a:ext uri="{FF2B5EF4-FFF2-40B4-BE49-F238E27FC236}">
                <a16:creationId xmlns:a16="http://schemas.microsoft.com/office/drawing/2014/main" id="{67FDE6B2-738F-4505-A829-770CDECCAD4D}"/>
              </a:ext>
            </a:extLst>
          </p:cNvPr>
          <p:cNvSpPr/>
          <p:nvPr/>
        </p:nvSpPr>
        <p:spPr>
          <a:xfrm>
            <a:off x="2909196" y="4144796"/>
            <a:ext cx="69741" cy="4681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8" name="TextBox 7">
            <a:extLst>
              <a:ext uri="{FF2B5EF4-FFF2-40B4-BE49-F238E27FC236}">
                <a16:creationId xmlns:a16="http://schemas.microsoft.com/office/drawing/2014/main" id="{57CDDEBC-5BDD-4161-8C06-92B3908F6224}"/>
              </a:ext>
            </a:extLst>
          </p:cNvPr>
          <p:cNvSpPr txBox="1"/>
          <p:nvPr/>
        </p:nvSpPr>
        <p:spPr>
          <a:xfrm>
            <a:off x="2374317" y="2437069"/>
            <a:ext cx="7713765" cy="1894493"/>
          </a:xfrm>
          <a:prstGeom prst="rect">
            <a:avLst/>
          </a:prstGeom>
          <a:noFill/>
        </p:spPr>
        <p:txBody>
          <a:bodyPr wrap="square" rtlCol="0">
            <a:spAutoFit/>
          </a:bodyPr>
          <a:lstStyle/>
          <a:p>
            <a:pPr algn="ctr" defTabSz="224028" fontAlgn="auto">
              <a:spcBef>
                <a:spcPts val="0"/>
              </a:spcBef>
              <a:spcAft>
                <a:spcPts val="0"/>
              </a:spcAft>
              <a:defRPr/>
            </a:pPr>
            <a:r>
              <a:rPr lang="en-US" sz="11711" b="1" dirty="0">
                <a:solidFill>
                  <a:srgbClr val="D8E2FF"/>
                </a:solidFill>
                <a:latin typeface="Century Gothic"/>
              </a:rPr>
              <a:t>Discussion</a:t>
            </a:r>
            <a:endParaRPr lang="en-US" sz="4704" dirty="0">
              <a:solidFill>
                <a:srgbClr val="D8E2FF"/>
              </a:solidFill>
              <a:latin typeface="Century Gothic"/>
            </a:endParaRPr>
          </a:p>
        </p:txBody>
      </p:sp>
    </p:spTree>
    <p:extLst>
      <p:ext uri="{BB962C8B-B14F-4D97-AF65-F5344CB8AC3E}">
        <p14:creationId xmlns:p14="http://schemas.microsoft.com/office/powerpoint/2010/main" val="1261283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6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7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9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1+#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1900"/>
                            </p:stCondLst>
                            <p:childTnLst>
                              <p:par>
                                <p:cTn id="42" presetID="49" presetClass="entr" presetSubtype="0" decel="10000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250" fill="hold"/>
                                        <p:tgtEl>
                                          <p:spTgt spid="4"/>
                                        </p:tgtEl>
                                        <p:attrNameLst>
                                          <p:attrName>ppt_w</p:attrName>
                                        </p:attrNameLst>
                                      </p:cBhvr>
                                      <p:tavLst>
                                        <p:tav tm="0">
                                          <p:val>
                                            <p:fltVal val="0"/>
                                          </p:val>
                                        </p:tav>
                                        <p:tav tm="100000">
                                          <p:val>
                                            <p:strVal val="#ppt_w"/>
                                          </p:val>
                                        </p:tav>
                                      </p:tavLst>
                                    </p:anim>
                                    <p:anim calcmode="lin" valueType="num">
                                      <p:cBhvr>
                                        <p:cTn id="45" dur="1250" fill="hold"/>
                                        <p:tgtEl>
                                          <p:spTgt spid="4"/>
                                        </p:tgtEl>
                                        <p:attrNameLst>
                                          <p:attrName>ppt_h</p:attrName>
                                        </p:attrNameLst>
                                      </p:cBhvr>
                                      <p:tavLst>
                                        <p:tav tm="0">
                                          <p:val>
                                            <p:fltVal val="0"/>
                                          </p:val>
                                        </p:tav>
                                        <p:tav tm="100000">
                                          <p:val>
                                            <p:strVal val="#ppt_h"/>
                                          </p:val>
                                        </p:tav>
                                      </p:tavLst>
                                    </p:anim>
                                    <p:anim calcmode="lin" valueType="num">
                                      <p:cBhvr>
                                        <p:cTn id="46" dur="1250" fill="hold"/>
                                        <p:tgtEl>
                                          <p:spTgt spid="4"/>
                                        </p:tgtEl>
                                        <p:attrNameLst>
                                          <p:attrName>style.rotation</p:attrName>
                                        </p:attrNameLst>
                                      </p:cBhvr>
                                      <p:tavLst>
                                        <p:tav tm="0">
                                          <p:val>
                                            <p:fltVal val="360"/>
                                          </p:val>
                                        </p:tav>
                                        <p:tav tm="100000">
                                          <p:val>
                                            <p:fltVal val="0"/>
                                          </p:val>
                                        </p:tav>
                                      </p:tavLst>
                                    </p:anim>
                                    <p:animEffect transition="in" filter="fade">
                                      <p:cBhvr>
                                        <p:cTn id="47" dur="1250"/>
                                        <p:tgtEl>
                                          <p:spTgt spid="4"/>
                                        </p:tgtEl>
                                      </p:cBhvr>
                                    </p:animEffect>
                                  </p:childTnLst>
                                </p:cTn>
                              </p:par>
                              <p:par>
                                <p:cTn id="48" presetID="49" presetClass="entr" presetSubtype="0" decel="100000"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p:cTn id="50" dur="1250" fill="hold"/>
                                        <p:tgtEl>
                                          <p:spTgt spid="6"/>
                                        </p:tgtEl>
                                        <p:attrNameLst>
                                          <p:attrName>ppt_w</p:attrName>
                                        </p:attrNameLst>
                                      </p:cBhvr>
                                      <p:tavLst>
                                        <p:tav tm="0">
                                          <p:val>
                                            <p:fltVal val="0"/>
                                          </p:val>
                                        </p:tav>
                                        <p:tav tm="100000">
                                          <p:val>
                                            <p:strVal val="#ppt_w"/>
                                          </p:val>
                                        </p:tav>
                                      </p:tavLst>
                                    </p:anim>
                                    <p:anim calcmode="lin" valueType="num">
                                      <p:cBhvr>
                                        <p:cTn id="51" dur="1250" fill="hold"/>
                                        <p:tgtEl>
                                          <p:spTgt spid="6"/>
                                        </p:tgtEl>
                                        <p:attrNameLst>
                                          <p:attrName>ppt_h</p:attrName>
                                        </p:attrNameLst>
                                      </p:cBhvr>
                                      <p:tavLst>
                                        <p:tav tm="0">
                                          <p:val>
                                            <p:fltVal val="0"/>
                                          </p:val>
                                        </p:tav>
                                        <p:tav tm="100000">
                                          <p:val>
                                            <p:strVal val="#ppt_h"/>
                                          </p:val>
                                        </p:tav>
                                      </p:tavLst>
                                    </p:anim>
                                    <p:anim calcmode="lin" valueType="num">
                                      <p:cBhvr>
                                        <p:cTn id="52" dur="1250" fill="hold"/>
                                        <p:tgtEl>
                                          <p:spTgt spid="6"/>
                                        </p:tgtEl>
                                        <p:attrNameLst>
                                          <p:attrName>style.rotation</p:attrName>
                                        </p:attrNameLst>
                                      </p:cBhvr>
                                      <p:tavLst>
                                        <p:tav tm="0">
                                          <p:val>
                                            <p:fltVal val="360"/>
                                          </p:val>
                                        </p:tav>
                                        <p:tav tm="100000">
                                          <p:val>
                                            <p:fltVal val="0"/>
                                          </p:val>
                                        </p:tav>
                                      </p:tavLst>
                                    </p:anim>
                                    <p:animEffect transition="in" filter="fade">
                                      <p:cBhvr>
                                        <p:cTn id="53" dur="1250"/>
                                        <p:tgtEl>
                                          <p:spTgt spid="6"/>
                                        </p:tgtEl>
                                      </p:cBhvr>
                                    </p:animEffect>
                                  </p:childTnLst>
                                </p:cTn>
                              </p:par>
                              <p:par>
                                <p:cTn id="54" presetID="49" presetClass="entr" presetSubtype="0" decel="100000" fill="hold" grpId="0" nodeType="withEffect">
                                  <p:stCondLst>
                                    <p:cond delay="200"/>
                                  </p:stCondLst>
                                  <p:childTnLst>
                                    <p:set>
                                      <p:cBhvr>
                                        <p:cTn id="55" dur="1" fill="hold">
                                          <p:stCondLst>
                                            <p:cond delay="0"/>
                                          </p:stCondLst>
                                        </p:cTn>
                                        <p:tgtEl>
                                          <p:spTgt spid="2"/>
                                        </p:tgtEl>
                                        <p:attrNameLst>
                                          <p:attrName>style.visibility</p:attrName>
                                        </p:attrNameLst>
                                      </p:cBhvr>
                                      <p:to>
                                        <p:strVal val="visible"/>
                                      </p:to>
                                    </p:set>
                                    <p:anim calcmode="lin" valueType="num">
                                      <p:cBhvr>
                                        <p:cTn id="56" dur="1250" fill="hold"/>
                                        <p:tgtEl>
                                          <p:spTgt spid="2"/>
                                        </p:tgtEl>
                                        <p:attrNameLst>
                                          <p:attrName>ppt_w</p:attrName>
                                        </p:attrNameLst>
                                      </p:cBhvr>
                                      <p:tavLst>
                                        <p:tav tm="0">
                                          <p:val>
                                            <p:fltVal val="0"/>
                                          </p:val>
                                        </p:tav>
                                        <p:tav tm="100000">
                                          <p:val>
                                            <p:strVal val="#ppt_w"/>
                                          </p:val>
                                        </p:tav>
                                      </p:tavLst>
                                    </p:anim>
                                    <p:anim calcmode="lin" valueType="num">
                                      <p:cBhvr>
                                        <p:cTn id="57" dur="1250" fill="hold"/>
                                        <p:tgtEl>
                                          <p:spTgt spid="2"/>
                                        </p:tgtEl>
                                        <p:attrNameLst>
                                          <p:attrName>ppt_h</p:attrName>
                                        </p:attrNameLst>
                                      </p:cBhvr>
                                      <p:tavLst>
                                        <p:tav tm="0">
                                          <p:val>
                                            <p:fltVal val="0"/>
                                          </p:val>
                                        </p:tav>
                                        <p:tav tm="100000">
                                          <p:val>
                                            <p:strVal val="#ppt_h"/>
                                          </p:val>
                                        </p:tav>
                                      </p:tavLst>
                                    </p:anim>
                                    <p:anim calcmode="lin" valueType="num">
                                      <p:cBhvr>
                                        <p:cTn id="58" dur="1250" fill="hold"/>
                                        <p:tgtEl>
                                          <p:spTgt spid="2"/>
                                        </p:tgtEl>
                                        <p:attrNameLst>
                                          <p:attrName>style.rotation</p:attrName>
                                        </p:attrNameLst>
                                      </p:cBhvr>
                                      <p:tavLst>
                                        <p:tav tm="0">
                                          <p:val>
                                            <p:fltVal val="360"/>
                                          </p:val>
                                        </p:tav>
                                        <p:tav tm="100000">
                                          <p:val>
                                            <p:fltVal val="0"/>
                                          </p:val>
                                        </p:tav>
                                      </p:tavLst>
                                    </p:anim>
                                    <p:animEffect transition="in" filter="fade">
                                      <p:cBhvr>
                                        <p:cTn id="59" dur="1250"/>
                                        <p:tgtEl>
                                          <p:spTgt spid="2"/>
                                        </p:tgtEl>
                                      </p:cBhvr>
                                    </p:animEffect>
                                  </p:childTnLst>
                                </p:cTn>
                              </p:par>
                              <p:par>
                                <p:cTn id="60" presetID="49" presetClass="entr" presetSubtype="0" decel="100000" fill="hold" grpId="0" nodeType="withEffect">
                                  <p:stCondLst>
                                    <p:cond delay="300"/>
                                  </p:stCondLst>
                                  <p:childTnLst>
                                    <p:set>
                                      <p:cBhvr>
                                        <p:cTn id="61" dur="1" fill="hold">
                                          <p:stCondLst>
                                            <p:cond delay="0"/>
                                          </p:stCondLst>
                                        </p:cTn>
                                        <p:tgtEl>
                                          <p:spTgt spid="5"/>
                                        </p:tgtEl>
                                        <p:attrNameLst>
                                          <p:attrName>style.visibility</p:attrName>
                                        </p:attrNameLst>
                                      </p:cBhvr>
                                      <p:to>
                                        <p:strVal val="visible"/>
                                      </p:to>
                                    </p:set>
                                    <p:anim calcmode="lin" valueType="num">
                                      <p:cBhvr>
                                        <p:cTn id="62" dur="1250" fill="hold"/>
                                        <p:tgtEl>
                                          <p:spTgt spid="5"/>
                                        </p:tgtEl>
                                        <p:attrNameLst>
                                          <p:attrName>ppt_w</p:attrName>
                                        </p:attrNameLst>
                                      </p:cBhvr>
                                      <p:tavLst>
                                        <p:tav tm="0">
                                          <p:val>
                                            <p:fltVal val="0"/>
                                          </p:val>
                                        </p:tav>
                                        <p:tav tm="100000">
                                          <p:val>
                                            <p:strVal val="#ppt_w"/>
                                          </p:val>
                                        </p:tav>
                                      </p:tavLst>
                                    </p:anim>
                                    <p:anim calcmode="lin" valueType="num">
                                      <p:cBhvr>
                                        <p:cTn id="63" dur="1250" fill="hold"/>
                                        <p:tgtEl>
                                          <p:spTgt spid="5"/>
                                        </p:tgtEl>
                                        <p:attrNameLst>
                                          <p:attrName>ppt_h</p:attrName>
                                        </p:attrNameLst>
                                      </p:cBhvr>
                                      <p:tavLst>
                                        <p:tav tm="0">
                                          <p:val>
                                            <p:fltVal val="0"/>
                                          </p:val>
                                        </p:tav>
                                        <p:tav tm="100000">
                                          <p:val>
                                            <p:strVal val="#ppt_h"/>
                                          </p:val>
                                        </p:tav>
                                      </p:tavLst>
                                    </p:anim>
                                    <p:anim calcmode="lin" valueType="num">
                                      <p:cBhvr>
                                        <p:cTn id="64" dur="1250" fill="hold"/>
                                        <p:tgtEl>
                                          <p:spTgt spid="5"/>
                                        </p:tgtEl>
                                        <p:attrNameLst>
                                          <p:attrName>style.rotation</p:attrName>
                                        </p:attrNameLst>
                                      </p:cBhvr>
                                      <p:tavLst>
                                        <p:tav tm="0">
                                          <p:val>
                                            <p:fltVal val="360"/>
                                          </p:val>
                                        </p:tav>
                                        <p:tav tm="100000">
                                          <p:val>
                                            <p:fltVal val="0"/>
                                          </p:val>
                                        </p:tav>
                                      </p:tavLst>
                                    </p:anim>
                                    <p:animEffect transition="in" filter="fade">
                                      <p:cBhvr>
                                        <p:cTn id="65" dur="1250"/>
                                        <p:tgtEl>
                                          <p:spTgt spid="5"/>
                                        </p:tgtEl>
                                      </p:cBhvr>
                                    </p:animEffect>
                                  </p:childTnLst>
                                </p:cTn>
                              </p:par>
                              <p:par>
                                <p:cTn id="66" presetID="49" presetClass="entr" presetSubtype="0" decel="100000" fill="hold" grpId="0" nodeType="withEffect">
                                  <p:stCondLst>
                                    <p:cond delay="400"/>
                                  </p:stCondLst>
                                  <p:childTnLst>
                                    <p:set>
                                      <p:cBhvr>
                                        <p:cTn id="67" dur="1" fill="hold">
                                          <p:stCondLst>
                                            <p:cond delay="0"/>
                                          </p:stCondLst>
                                        </p:cTn>
                                        <p:tgtEl>
                                          <p:spTgt spid="3"/>
                                        </p:tgtEl>
                                        <p:attrNameLst>
                                          <p:attrName>style.visibility</p:attrName>
                                        </p:attrNameLst>
                                      </p:cBhvr>
                                      <p:to>
                                        <p:strVal val="visible"/>
                                      </p:to>
                                    </p:set>
                                    <p:anim calcmode="lin" valueType="num">
                                      <p:cBhvr>
                                        <p:cTn id="68" dur="1250" fill="hold"/>
                                        <p:tgtEl>
                                          <p:spTgt spid="3"/>
                                        </p:tgtEl>
                                        <p:attrNameLst>
                                          <p:attrName>ppt_w</p:attrName>
                                        </p:attrNameLst>
                                      </p:cBhvr>
                                      <p:tavLst>
                                        <p:tav tm="0">
                                          <p:val>
                                            <p:fltVal val="0"/>
                                          </p:val>
                                        </p:tav>
                                        <p:tav tm="100000">
                                          <p:val>
                                            <p:strVal val="#ppt_w"/>
                                          </p:val>
                                        </p:tav>
                                      </p:tavLst>
                                    </p:anim>
                                    <p:anim calcmode="lin" valueType="num">
                                      <p:cBhvr>
                                        <p:cTn id="69" dur="1250" fill="hold"/>
                                        <p:tgtEl>
                                          <p:spTgt spid="3"/>
                                        </p:tgtEl>
                                        <p:attrNameLst>
                                          <p:attrName>ppt_h</p:attrName>
                                        </p:attrNameLst>
                                      </p:cBhvr>
                                      <p:tavLst>
                                        <p:tav tm="0">
                                          <p:val>
                                            <p:fltVal val="0"/>
                                          </p:val>
                                        </p:tav>
                                        <p:tav tm="100000">
                                          <p:val>
                                            <p:strVal val="#ppt_h"/>
                                          </p:val>
                                        </p:tav>
                                      </p:tavLst>
                                    </p:anim>
                                    <p:anim calcmode="lin" valueType="num">
                                      <p:cBhvr>
                                        <p:cTn id="70" dur="1250" fill="hold"/>
                                        <p:tgtEl>
                                          <p:spTgt spid="3"/>
                                        </p:tgtEl>
                                        <p:attrNameLst>
                                          <p:attrName>style.rotation</p:attrName>
                                        </p:attrNameLst>
                                      </p:cBhvr>
                                      <p:tavLst>
                                        <p:tav tm="0">
                                          <p:val>
                                            <p:fltVal val="360"/>
                                          </p:val>
                                        </p:tav>
                                        <p:tav tm="100000">
                                          <p:val>
                                            <p:fltVal val="0"/>
                                          </p:val>
                                        </p:tav>
                                      </p:tavLst>
                                    </p:anim>
                                    <p:animEffect transition="in" filter="fade">
                                      <p:cBhvr>
                                        <p:cTn id="71" dur="1250"/>
                                        <p:tgtEl>
                                          <p:spTgt spid="3"/>
                                        </p:tgtEl>
                                      </p:cBhvr>
                                    </p:animEffect>
                                  </p:childTnLst>
                                </p:cTn>
                              </p:par>
                              <p:par>
                                <p:cTn id="72" presetID="10" presetClass="entr" presetSubtype="0" fill="hold" grpId="0" nodeType="withEffect">
                                  <p:stCondLst>
                                    <p:cond delay="70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200"/>
                                        <p:tgtEl>
                                          <p:spTgt spid="7"/>
                                        </p:tgtEl>
                                      </p:cBhvr>
                                    </p:animEffect>
                                  </p:childTnLst>
                                </p:cTn>
                              </p:par>
                              <p:par>
                                <p:cTn id="75" presetID="6" presetClass="emph" presetSubtype="0" repeatCount="indefinite" accel="29000" decel="43000" autoRev="1" fill="hold" grpId="1" nodeType="withEffect">
                                  <p:stCondLst>
                                    <p:cond delay="400"/>
                                  </p:stCondLst>
                                  <p:childTnLst>
                                    <p:animScale>
                                      <p:cBhvr>
                                        <p:cTn id="76" dur="5000" fill="hold"/>
                                        <p:tgtEl>
                                          <p:spTgt spid="4"/>
                                        </p:tgtEl>
                                      </p:cBhvr>
                                      <p:by x="120000" y="120000"/>
                                    </p:animScale>
                                  </p:childTnLst>
                                </p:cTn>
                              </p:par>
                              <p:par>
                                <p:cTn id="77" presetID="6" presetClass="emph" presetSubtype="0" repeatCount="indefinite" accel="29000" decel="43000" autoRev="1" fill="hold" grpId="1" nodeType="withEffect">
                                  <p:stCondLst>
                                    <p:cond delay="600"/>
                                  </p:stCondLst>
                                  <p:childTnLst>
                                    <p:animScale>
                                      <p:cBhvr>
                                        <p:cTn id="78" dur="5000" fill="hold"/>
                                        <p:tgtEl>
                                          <p:spTgt spid="6"/>
                                        </p:tgtEl>
                                      </p:cBhvr>
                                      <p:by x="120000" y="120000"/>
                                    </p:animScale>
                                  </p:childTnLst>
                                </p:cTn>
                              </p:par>
                              <p:par>
                                <p:cTn id="79" presetID="6" presetClass="emph" presetSubtype="0" repeatCount="indefinite" accel="29000" decel="43000" autoRev="1" fill="hold" grpId="1" nodeType="withEffect">
                                  <p:stCondLst>
                                    <p:cond delay="800"/>
                                  </p:stCondLst>
                                  <p:childTnLst>
                                    <p:animScale>
                                      <p:cBhvr>
                                        <p:cTn id="80" dur="5000" fill="hold"/>
                                        <p:tgtEl>
                                          <p:spTgt spid="2"/>
                                        </p:tgtEl>
                                      </p:cBhvr>
                                      <p:by x="120000" y="120000"/>
                                    </p:animScale>
                                  </p:childTnLst>
                                </p:cTn>
                              </p:par>
                              <p:par>
                                <p:cTn id="81" presetID="6" presetClass="emph" presetSubtype="0" repeatCount="indefinite" accel="29000" decel="43000" autoRev="1" fill="hold" grpId="1" nodeType="withEffect">
                                  <p:stCondLst>
                                    <p:cond delay="1000"/>
                                  </p:stCondLst>
                                  <p:childTnLst>
                                    <p:animScale>
                                      <p:cBhvr>
                                        <p:cTn id="82" dur="5000" fill="hold"/>
                                        <p:tgtEl>
                                          <p:spTgt spid="5"/>
                                        </p:tgtEl>
                                      </p:cBhvr>
                                      <p:by x="120000" y="120000"/>
                                    </p:animScale>
                                  </p:childTnLst>
                                </p:cTn>
                              </p:par>
                              <p:par>
                                <p:cTn id="83" presetID="6" presetClass="emph" presetSubtype="0" repeatCount="indefinite" accel="29000" decel="43000" autoRev="1" fill="hold" grpId="1" nodeType="withEffect">
                                  <p:stCondLst>
                                    <p:cond delay="1100"/>
                                  </p:stCondLst>
                                  <p:childTnLst>
                                    <p:animScale>
                                      <p:cBhvr>
                                        <p:cTn id="84" dur="50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P spid="2" grpId="0" animBg="1"/>
      <p:bldP spid="2" grpId="1" animBg="1"/>
      <p:bldP spid="5" grpId="0" animBg="1"/>
      <p:bldP spid="5" grpId="1" animBg="1"/>
      <p:bldP spid="6" grpId="0" animBg="1"/>
      <p:bldP spid="6" grpId="1" animBg="1"/>
      <p:bldP spid="7" grpId="0" animBg="1"/>
      <p:bldP spid="9" grpId="0"/>
      <p:bldP spid="10" grpId="0" animBg="1"/>
      <p:bldP spid="11" grpId="0"/>
      <p:bldP spid="12" grpId="0"/>
      <p:bldP spid="13" grpId="0"/>
      <p:bldP spid="14" grpId="0"/>
      <p:bldP spid="15" grpId="0"/>
      <p:bldP spid="16"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1143729-C9A8-42A1-A35C-00C5C18D6D79}"/>
              </a:ext>
            </a:extLst>
          </p:cNvPr>
          <p:cNvSpPr txBox="1"/>
          <p:nvPr/>
        </p:nvSpPr>
        <p:spPr>
          <a:xfrm>
            <a:off x="3662428" y="3797580"/>
            <a:ext cx="2419252" cy="635302"/>
          </a:xfrm>
          <a:prstGeom prst="rect">
            <a:avLst/>
          </a:prstGeom>
          <a:noFill/>
        </p:spPr>
        <p:txBody>
          <a:bodyPr wrap="none" rtlCol="0">
            <a:spAutoFit/>
          </a:bodyPr>
          <a:lstStyle/>
          <a:p>
            <a:pPr defTabSz="224028" fontAlgn="auto">
              <a:spcBef>
                <a:spcPts val="0"/>
              </a:spcBef>
              <a:spcAft>
                <a:spcPts val="0"/>
              </a:spcAft>
            </a:pPr>
            <a:r>
              <a:rPr lang="en-US" sz="1764" b="1" dirty="0">
                <a:solidFill>
                  <a:srgbClr val="172144"/>
                </a:solidFill>
                <a:latin typeface="Century Gothic"/>
              </a:rPr>
              <a:t>Paulina Maleszewski</a:t>
            </a:r>
          </a:p>
          <a:p>
            <a:pPr defTabSz="224028" fontAlgn="auto">
              <a:spcBef>
                <a:spcPts val="0"/>
              </a:spcBef>
              <a:spcAft>
                <a:spcPts val="0"/>
              </a:spcAft>
            </a:pPr>
            <a:r>
              <a:rPr lang="en-US" sz="1764" b="1" dirty="0">
                <a:solidFill>
                  <a:srgbClr val="172144"/>
                </a:solidFill>
                <a:latin typeface="Century Gothic"/>
              </a:rPr>
              <a:t>Digital Analyst</a:t>
            </a:r>
          </a:p>
        </p:txBody>
      </p:sp>
      <p:sp>
        <p:nvSpPr>
          <p:cNvPr id="7" name="TextBox 6">
            <a:extLst>
              <a:ext uri="{FF2B5EF4-FFF2-40B4-BE49-F238E27FC236}">
                <a16:creationId xmlns:a16="http://schemas.microsoft.com/office/drawing/2014/main" id="{A3155D9F-AB09-4339-B311-D0399177FFB8}"/>
              </a:ext>
            </a:extLst>
          </p:cNvPr>
          <p:cNvSpPr txBox="1"/>
          <p:nvPr/>
        </p:nvSpPr>
        <p:spPr>
          <a:xfrm>
            <a:off x="3662428" y="1768300"/>
            <a:ext cx="6757479" cy="1902124"/>
          </a:xfrm>
          <a:prstGeom prst="rect">
            <a:avLst/>
          </a:prstGeom>
          <a:noFill/>
        </p:spPr>
        <p:txBody>
          <a:bodyPr wrap="square" rtlCol="0">
            <a:spAutoFit/>
          </a:bodyPr>
          <a:lstStyle/>
          <a:p>
            <a:pPr defTabSz="224028" fontAlgn="auto">
              <a:spcBef>
                <a:spcPts val="0"/>
              </a:spcBef>
              <a:spcAft>
                <a:spcPts val="0"/>
              </a:spcAft>
            </a:pPr>
            <a:r>
              <a:rPr lang="en-US" sz="2352" dirty="0">
                <a:solidFill>
                  <a:srgbClr val="172144"/>
                </a:solidFill>
                <a:latin typeface="Calibri"/>
              </a:rPr>
              <a:t>We </a:t>
            </a:r>
            <a:r>
              <a:rPr lang="en-US" sz="2352" b="1" dirty="0">
                <a:solidFill>
                  <a:srgbClr val="172144"/>
                </a:solidFill>
                <a:latin typeface="Calibri"/>
              </a:rPr>
              <a:t>love</a:t>
            </a:r>
            <a:r>
              <a:rPr lang="en-US" sz="2352" dirty="0">
                <a:solidFill>
                  <a:srgbClr val="172144"/>
                </a:solidFill>
                <a:latin typeface="Calibri"/>
              </a:rPr>
              <a:t> the way looks! Simple illustrations, the new script with the voiceover &amp; music gives a much </a:t>
            </a:r>
            <a:r>
              <a:rPr lang="en-US" sz="2352" b="1" dirty="0">
                <a:solidFill>
                  <a:srgbClr val="172144"/>
                </a:solidFill>
                <a:latin typeface="Calibri"/>
              </a:rPr>
              <a:t>more dramatic </a:t>
            </a:r>
            <a:r>
              <a:rPr lang="en-US" sz="2352" dirty="0">
                <a:solidFill>
                  <a:srgbClr val="172144"/>
                </a:solidFill>
                <a:latin typeface="Calibri"/>
              </a:rPr>
              <a:t>effect! 😃 great job!!</a:t>
            </a:r>
          </a:p>
          <a:p>
            <a:pPr defTabSz="224028" fontAlgn="auto">
              <a:spcBef>
                <a:spcPts val="0"/>
              </a:spcBef>
              <a:spcAft>
                <a:spcPts val="0"/>
              </a:spcAft>
            </a:pPr>
            <a:endParaRPr lang="en-US" sz="2352" dirty="0">
              <a:solidFill>
                <a:srgbClr val="172144"/>
              </a:solidFill>
              <a:latin typeface="Calibri"/>
            </a:endParaRPr>
          </a:p>
          <a:p>
            <a:pPr defTabSz="224028" fontAlgn="auto">
              <a:spcBef>
                <a:spcPts val="0"/>
              </a:spcBef>
              <a:spcAft>
                <a:spcPts val="0"/>
              </a:spcAft>
            </a:pPr>
            <a:r>
              <a:rPr lang="en-US" sz="2352" dirty="0">
                <a:solidFill>
                  <a:srgbClr val="172144"/>
                </a:solidFill>
                <a:latin typeface="Calibri"/>
              </a:rPr>
              <a:t>Thanks again for all your efforts! It is so appreciated. </a:t>
            </a:r>
          </a:p>
        </p:txBody>
      </p:sp>
      <p:sp>
        <p:nvSpPr>
          <p:cNvPr id="18" name="Rectangle 17">
            <a:extLst>
              <a:ext uri="{FF2B5EF4-FFF2-40B4-BE49-F238E27FC236}">
                <a16:creationId xmlns:a16="http://schemas.microsoft.com/office/drawing/2014/main" id="{D6B8602E-17C3-40CA-AB19-380ECD042A59}"/>
              </a:ext>
            </a:extLst>
          </p:cNvPr>
          <p:cNvSpPr/>
          <p:nvPr/>
        </p:nvSpPr>
        <p:spPr>
          <a:xfrm rot="16200000">
            <a:off x="-1934763" y="134863"/>
            <a:ext cx="4876942" cy="5877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4" name="Rectangle 13">
            <a:extLst>
              <a:ext uri="{FF2B5EF4-FFF2-40B4-BE49-F238E27FC236}">
                <a16:creationId xmlns:a16="http://schemas.microsoft.com/office/drawing/2014/main" id="{7CC10E76-2DF7-4505-B61A-3A78CDBF8E76}"/>
              </a:ext>
            </a:extLst>
          </p:cNvPr>
          <p:cNvSpPr/>
          <p:nvPr/>
        </p:nvSpPr>
        <p:spPr>
          <a:xfrm rot="16200000">
            <a:off x="-2129857" y="403260"/>
            <a:ext cx="5413738" cy="5877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useBgFill="1">
        <p:nvSpPr>
          <p:cNvPr id="15" name="Rectangle 14">
            <a:extLst>
              <a:ext uri="{FF2B5EF4-FFF2-40B4-BE49-F238E27FC236}">
                <a16:creationId xmlns:a16="http://schemas.microsoft.com/office/drawing/2014/main" id="{B423367D-EFEC-4E35-91FE-D2D68A30454A}"/>
              </a:ext>
            </a:extLst>
          </p:cNvPr>
          <p:cNvSpPr/>
          <p:nvPr/>
        </p:nvSpPr>
        <p:spPr>
          <a:xfrm rot="16200000">
            <a:off x="-2552026" y="2730740"/>
            <a:ext cx="5413736" cy="1222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 name="Rectangle 1">
            <a:extLst>
              <a:ext uri="{FF2B5EF4-FFF2-40B4-BE49-F238E27FC236}">
                <a16:creationId xmlns:a16="http://schemas.microsoft.com/office/drawing/2014/main" id="{11592A5E-C483-4714-8CC1-7B88600CDFD0}"/>
              </a:ext>
            </a:extLst>
          </p:cNvPr>
          <p:cNvSpPr/>
          <p:nvPr/>
        </p:nvSpPr>
        <p:spPr>
          <a:xfrm>
            <a:off x="2555677" y="1852679"/>
            <a:ext cx="813534" cy="813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grpSp>
        <p:nvGrpSpPr>
          <p:cNvPr id="3" name="Group 2">
            <a:extLst>
              <a:ext uri="{FF2B5EF4-FFF2-40B4-BE49-F238E27FC236}">
                <a16:creationId xmlns:a16="http://schemas.microsoft.com/office/drawing/2014/main" id="{5B881846-7234-4B98-86BE-0290068C70AF}"/>
              </a:ext>
            </a:extLst>
          </p:cNvPr>
          <p:cNvGrpSpPr/>
          <p:nvPr/>
        </p:nvGrpSpPr>
        <p:grpSpPr>
          <a:xfrm>
            <a:off x="2702286" y="2051489"/>
            <a:ext cx="520318" cy="415915"/>
            <a:chOff x="11710893" y="3597504"/>
            <a:chExt cx="965388" cy="771680"/>
          </a:xfrm>
          <a:solidFill>
            <a:schemeClr val="bg1">
              <a:lumMod val="95000"/>
            </a:schemeClr>
          </a:solidFill>
        </p:grpSpPr>
        <p:sp>
          <p:nvSpPr>
            <p:cNvPr id="4" name="Freeform: Shape 3">
              <a:extLst>
                <a:ext uri="{FF2B5EF4-FFF2-40B4-BE49-F238E27FC236}">
                  <a16:creationId xmlns:a16="http://schemas.microsoft.com/office/drawing/2014/main" id="{472D1494-3CDC-4AD7-8D05-26466D2F2D27}"/>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5" name="Freeform: Shape 4">
              <a:extLst>
                <a:ext uri="{FF2B5EF4-FFF2-40B4-BE49-F238E27FC236}">
                  <a16:creationId xmlns:a16="http://schemas.microsoft.com/office/drawing/2014/main" id="{13A619EC-C471-41FE-BCE6-49564E82398F}"/>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grpSp>
      <p:pic>
        <p:nvPicPr>
          <p:cNvPr id="10" name="Picture 9">
            <a:extLst>
              <a:ext uri="{FF2B5EF4-FFF2-40B4-BE49-F238E27FC236}">
                <a16:creationId xmlns:a16="http://schemas.microsoft.com/office/drawing/2014/main" id="{D94C6442-F403-4F80-8AED-6AA676F5421C}"/>
              </a:ext>
            </a:extLst>
          </p:cNvPr>
          <p:cNvPicPr>
            <a:picLocks noChangeAspect="1"/>
          </p:cNvPicPr>
          <p:nvPr/>
        </p:nvPicPr>
        <p:blipFill rotWithShape="1">
          <a:blip r:embed="rId2">
            <a:extLst>
              <a:ext uri="{28A0092B-C50C-407E-A947-70E740481C1C}">
                <a14:useLocalDpi xmlns:a14="http://schemas.microsoft.com/office/drawing/2010/main" val="0"/>
              </a:ext>
            </a:extLst>
          </a:blip>
          <a:srcRect l="21934" t="11191" r="22252" b="21933"/>
          <a:stretch/>
        </p:blipFill>
        <p:spPr>
          <a:xfrm>
            <a:off x="1844190" y="3175547"/>
            <a:ext cx="1525021" cy="1827260"/>
          </a:xfrm>
          <a:prstGeom prst="rect">
            <a:avLst/>
          </a:prstGeom>
          <a:ln w="28575">
            <a:solidFill>
              <a:schemeClr val="accent3"/>
            </a:solidFill>
          </a:ln>
        </p:spPr>
      </p:pic>
    </p:spTree>
    <p:extLst>
      <p:ext uri="{BB962C8B-B14F-4D97-AF65-F5344CB8AC3E}">
        <p14:creationId xmlns:p14="http://schemas.microsoft.com/office/powerpoint/2010/main" val="8524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500" fill="hold"/>
                                        <p:tgtEl>
                                          <p:spTgt spid="9"/>
                                        </p:tgtEl>
                                        <p:attrNameLst>
                                          <p:attrName>ppt_x</p:attrName>
                                        </p:attrNameLst>
                                      </p:cBhvr>
                                      <p:tavLst>
                                        <p:tav tm="0">
                                          <p:val>
                                            <p:strVal val="0-#ppt_w/2"/>
                                          </p:val>
                                        </p:tav>
                                        <p:tav tm="100000">
                                          <p:val>
                                            <p:strVal val="#ppt_x"/>
                                          </p:val>
                                        </p:tav>
                                      </p:tavLst>
                                    </p:anim>
                                    <p:anim calcmode="lin" valueType="num">
                                      <p:cBhvr additive="base">
                                        <p:cTn id="16" dur="2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00" fill="hold"/>
                                        <p:tgtEl>
                                          <p:spTgt spid="3"/>
                                        </p:tgtEl>
                                        <p:attrNameLst>
                                          <p:attrName>ppt_x</p:attrName>
                                        </p:attrNameLst>
                                      </p:cBhvr>
                                      <p:tavLst>
                                        <p:tav tm="0">
                                          <p:val>
                                            <p:strVal val="1+#ppt_w/2"/>
                                          </p:val>
                                        </p:tav>
                                        <p:tav tm="100000">
                                          <p:val>
                                            <p:strVal val="#ppt_x"/>
                                          </p:val>
                                        </p:tav>
                                      </p:tavLst>
                                    </p:anim>
                                    <p:anim calcmode="lin" valueType="num">
                                      <p:cBhvr additive="base">
                                        <p:cTn id="24" dur="1200" fill="hold"/>
                                        <p:tgtEl>
                                          <p:spTgt spid="3"/>
                                        </p:tgtEl>
                                        <p:attrNameLst>
                                          <p:attrName>ppt_y</p:attrName>
                                        </p:attrNameLst>
                                      </p:cBhvr>
                                      <p:tavLst>
                                        <p:tav tm="0">
                                          <p:val>
                                            <p:strVal val="#ppt_y"/>
                                          </p:val>
                                        </p:tav>
                                        <p:tav tm="100000">
                                          <p:val>
                                            <p:strVal val="#ppt_y"/>
                                          </p:val>
                                        </p:tav>
                                      </p:tavLst>
                                    </p:anim>
                                  </p:childTnLst>
                                </p:cTn>
                              </p:par>
                              <p:par>
                                <p:cTn id="25" presetID="8" presetClass="emph" presetSubtype="0" decel="100000" fill="hold" nodeType="withEffect">
                                  <p:stCondLst>
                                    <p:cond delay="300"/>
                                  </p:stCondLst>
                                  <p:childTnLst>
                                    <p:animRot by="21600000">
                                      <p:cBhvr>
                                        <p:cTn id="26" dur="1400" fill="hold"/>
                                        <p:tgtEl>
                                          <p:spTgt spid="3"/>
                                        </p:tgtEl>
                                        <p:attrNameLst>
                                          <p:attrName>r</p:attrName>
                                        </p:attrNameLst>
                                      </p:cBhvr>
                                    </p:animRot>
                                  </p:childTnLst>
                                </p:cTn>
                              </p:par>
                              <p:par>
                                <p:cTn id="27" presetID="2" presetClass="entr" presetSubtype="8" fill="hold" nodeType="withEffect">
                                  <p:stCondLst>
                                    <p:cond delay="3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62A258F-7399-4751-9F17-8EA8A2D4F5CE}"/>
              </a:ext>
            </a:extLst>
          </p:cNvPr>
          <p:cNvSpPr/>
          <p:nvPr/>
        </p:nvSpPr>
        <p:spPr>
          <a:xfrm>
            <a:off x="3408369" y="4656208"/>
            <a:ext cx="5060994" cy="1302562"/>
          </a:xfrm>
          <a:custGeom>
            <a:avLst/>
            <a:gdLst>
              <a:gd name="connsiteX0" fmla="*/ 2311241 w 7105650"/>
              <a:gd name="connsiteY0" fmla="*/ 1829276 h 1828800"/>
              <a:gd name="connsiteX1" fmla="*/ 915829 w 7105650"/>
              <a:gd name="connsiteY1" fmla="*/ 1602581 h 1828800"/>
              <a:gd name="connsiteX2" fmla="*/ 7144 w 7105650"/>
              <a:gd name="connsiteY2" fmla="*/ 1273016 h 1828800"/>
              <a:gd name="connsiteX3" fmla="*/ 54769 w 7105650"/>
              <a:gd name="connsiteY3" fmla="*/ 1169194 h 1828800"/>
              <a:gd name="connsiteX4" fmla="*/ 950119 w 7105650"/>
              <a:gd name="connsiteY4" fmla="*/ 1493044 h 1828800"/>
              <a:gd name="connsiteX5" fmla="*/ 2689384 w 7105650"/>
              <a:gd name="connsiteY5" fmla="*/ 1688306 h 1828800"/>
              <a:gd name="connsiteX6" fmla="*/ 3894296 w 7105650"/>
              <a:gd name="connsiteY6" fmla="*/ 1125379 h 1828800"/>
              <a:gd name="connsiteX7" fmla="*/ 7090886 w 7105650"/>
              <a:gd name="connsiteY7" fmla="*/ 7144 h 1828800"/>
              <a:gd name="connsiteX8" fmla="*/ 7099459 w 7105650"/>
              <a:gd name="connsiteY8" fmla="*/ 121444 h 1828800"/>
              <a:gd name="connsiteX9" fmla="*/ 3956209 w 7105650"/>
              <a:gd name="connsiteY9" fmla="*/ 1221581 h 1828800"/>
              <a:gd name="connsiteX10" fmla="*/ 2706529 w 7105650"/>
              <a:gd name="connsiteY10" fmla="*/ 1801654 h 1828800"/>
              <a:gd name="connsiteX11" fmla="*/ 2311241 w 7105650"/>
              <a:gd name="connsiteY11" fmla="*/ 1829276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05650" h="1828800">
                <a:moveTo>
                  <a:pt x="2311241" y="1829276"/>
                </a:moveTo>
                <a:cubicBezTo>
                  <a:pt x="1813084" y="1829276"/>
                  <a:pt x="1295876" y="1713071"/>
                  <a:pt x="915829" y="1602581"/>
                </a:cubicBezTo>
                <a:cubicBezTo>
                  <a:pt x="394811" y="1451134"/>
                  <a:pt x="10954" y="1274921"/>
                  <a:pt x="7144" y="1273016"/>
                </a:cubicBezTo>
                <a:lnTo>
                  <a:pt x="54769" y="1169194"/>
                </a:lnTo>
                <a:cubicBezTo>
                  <a:pt x="58579" y="1171099"/>
                  <a:pt x="436721" y="1343501"/>
                  <a:pt x="950119" y="1493044"/>
                </a:cubicBezTo>
                <a:cubicBezTo>
                  <a:pt x="1420654" y="1630204"/>
                  <a:pt x="2105502" y="1775936"/>
                  <a:pt x="2689384" y="1688306"/>
                </a:cubicBezTo>
                <a:cubicBezTo>
                  <a:pt x="3117057" y="1624489"/>
                  <a:pt x="3477102" y="1393031"/>
                  <a:pt x="3894296" y="1125379"/>
                </a:cubicBezTo>
                <a:cubicBezTo>
                  <a:pt x="4589622" y="679609"/>
                  <a:pt x="5454492" y="124301"/>
                  <a:pt x="7090886" y="7144"/>
                </a:cubicBezTo>
                <a:lnTo>
                  <a:pt x="7099459" y="121444"/>
                </a:lnTo>
                <a:cubicBezTo>
                  <a:pt x="5491639" y="235744"/>
                  <a:pt x="4640104" y="782479"/>
                  <a:pt x="3956209" y="1221581"/>
                </a:cubicBezTo>
                <a:cubicBezTo>
                  <a:pt x="3527584" y="1496854"/>
                  <a:pt x="3158014" y="1734026"/>
                  <a:pt x="2706529" y="1801654"/>
                </a:cubicBezTo>
                <a:cubicBezTo>
                  <a:pt x="2576989" y="1820704"/>
                  <a:pt x="2444591" y="1829276"/>
                  <a:pt x="2311241" y="1829276"/>
                </a:cubicBezTo>
                <a:close/>
              </a:path>
            </a:pathLst>
          </a:custGeom>
          <a:solidFill>
            <a:schemeClr val="tx1">
              <a:lumMod val="90000"/>
              <a:lumOff val="10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nvGrpSpPr>
          <p:cNvPr id="56" name="Group 55">
            <a:extLst>
              <a:ext uri="{FF2B5EF4-FFF2-40B4-BE49-F238E27FC236}">
                <a16:creationId xmlns:a16="http://schemas.microsoft.com/office/drawing/2014/main" id="{5165AD02-67D5-4B65-88A8-EAD386A7E9D7}"/>
              </a:ext>
            </a:extLst>
          </p:cNvPr>
          <p:cNvGrpSpPr/>
          <p:nvPr/>
        </p:nvGrpSpPr>
        <p:grpSpPr>
          <a:xfrm>
            <a:off x="0" y="3154193"/>
            <a:ext cx="2231315" cy="3565761"/>
            <a:chOff x="0" y="6436459"/>
            <a:chExt cx="4553934" cy="7277431"/>
          </a:xfrm>
        </p:grpSpPr>
        <p:sp>
          <p:nvSpPr>
            <p:cNvPr id="5" name="Freeform: Shape 4">
              <a:extLst>
                <a:ext uri="{FF2B5EF4-FFF2-40B4-BE49-F238E27FC236}">
                  <a16:creationId xmlns:a16="http://schemas.microsoft.com/office/drawing/2014/main" id="{91F5DE44-8AF8-40B2-B758-23A2FD9D1B80}"/>
                </a:ext>
              </a:extLst>
            </p:cNvPr>
            <p:cNvSpPr/>
            <p:nvPr/>
          </p:nvSpPr>
          <p:spPr>
            <a:xfrm>
              <a:off x="96922" y="11000084"/>
              <a:ext cx="2783036" cy="2713806"/>
            </a:xfrm>
            <a:custGeom>
              <a:avLst/>
              <a:gdLst>
                <a:gd name="connsiteX0" fmla="*/ 7144 w 1914525"/>
                <a:gd name="connsiteY0" fmla="*/ 7144 h 1866900"/>
                <a:gd name="connsiteX1" fmla="*/ 135731 w 1914525"/>
                <a:gd name="connsiteY1" fmla="*/ 1862614 h 1866900"/>
                <a:gd name="connsiteX2" fmla="*/ 1915954 w 1914525"/>
                <a:gd name="connsiteY2" fmla="*/ 1862614 h 1866900"/>
                <a:gd name="connsiteX3" fmla="*/ 1766411 w 1914525"/>
                <a:gd name="connsiteY3" fmla="*/ 743426 h 1866900"/>
              </a:gdLst>
              <a:ahLst/>
              <a:cxnLst>
                <a:cxn ang="0">
                  <a:pos x="connsiteX0" y="connsiteY0"/>
                </a:cxn>
                <a:cxn ang="0">
                  <a:pos x="connsiteX1" y="connsiteY1"/>
                </a:cxn>
                <a:cxn ang="0">
                  <a:pos x="connsiteX2" y="connsiteY2"/>
                </a:cxn>
                <a:cxn ang="0">
                  <a:pos x="connsiteX3" y="connsiteY3"/>
                </a:cxn>
              </a:cxnLst>
              <a:rect l="l" t="t" r="r" b="b"/>
              <a:pathLst>
                <a:path w="1914525" h="1866900">
                  <a:moveTo>
                    <a:pt x="7144" y="7144"/>
                  </a:moveTo>
                  <a:lnTo>
                    <a:pt x="135731" y="1862614"/>
                  </a:lnTo>
                  <a:lnTo>
                    <a:pt x="1915954" y="1862614"/>
                  </a:lnTo>
                  <a:lnTo>
                    <a:pt x="1766411" y="743426"/>
                  </a:lnTo>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 name="Freeform: Shape 5">
              <a:extLst>
                <a:ext uri="{FF2B5EF4-FFF2-40B4-BE49-F238E27FC236}">
                  <a16:creationId xmlns:a16="http://schemas.microsoft.com/office/drawing/2014/main" id="{01266020-66A3-4A76-B88D-FC3649991327}"/>
                </a:ext>
              </a:extLst>
            </p:cNvPr>
            <p:cNvSpPr/>
            <p:nvPr/>
          </p:nvSpPr>
          <p:spPr>
            <a:xfrm>
              <a:off x="81692" y="7451366"/>
              <a:ext cx="4472242" cy="5081464"/>
            </a:xfrm>
            <a:custGeom>
              <a:avLst/>
              <a:gdLst>
                <a:gd name="connsiteX0" fmla="*/ 2958941 w 3076575"/>
                <a:gd name="connsiteY0" fmla="*/ 1871186 h 3495675"/>
                <a:gd name="connsiteX1" fmla="*/ 2725579 w 3076575"/>
                <a:gd name="connsiteY1" fmla="*/ 2044541 h 3495675"/>
                <a:gd name="connsiteX2" fmla="*/ 2576989 w 3076575"/>
                <a:gd name="connsiteY2" fmla="*/ 2108359 h 3495675"/>
                <a:gd name="connsiteX3" fmla="*/ 2595086 w 3076575"/>
                <a:gd name="connsiteY3" fmla="*/ 2382679 h 3495675"/>
                <a:gd name="connsiteX4" fmla="*/ 2448401 w 3076575"/>
                <a:gd name="connsiteY4" fmla="*/ 2880836 h 3495675"/>
                <a:gd name="connsiteX5" fmla="*/ 2448401 w 3076575"/>
                <a:gd name="connsiteY5" fmla="*/ 2880836 h 3495675"/>
                <a:gd name="connsiteX6" fmla="*/ 1788319 w 3076575"/>
                <a:gd name="connsiteY6" fmla="*/ 3472339 h 3495675"/>
                <a:gd name="connsiteX7" fmla="*/ 1617821 w 3076575"/>
                <a:gd name="connsiteY7" fmla="*/ 3494246 h 3495675"/>
                <a:gd name="connsiteX8" fmla="*/ 987266 w 3076575"/>
                <a:gd name="connsiteY8" fmla="*/ 3494246 h 3495675"/>
                <a:gd name="connsiteX9" fmla="*/ 7144 w 3076575"/>
                <a:gd name="connsiteY9" fmla="*/ 2299811 h 3495675"/>
                <a:gd name="connsiteX10" fmla="*/ 7144 w 3076575"/>
                <a:gd name="connsiteY10" fmla="*/ 987266 h 3495675"/>
                <a:gd name="connsiteX11" fmla="*/ 987266 w 3076575"/>
                <a:gd name="connsiteY11" fmla="*/ 7144 h 3495675"/>
                <a:gd name="connsiteX12" fmla="*/ 1617821 w 3076575"/>
                <a:gd name="connsiteY12" fmla="*/ 7144 h 3495675"/>
                <a:gd name="connsiteX13" fmla="*/ 2253139 w 3076575"/>
                <a:gd name="connsiteY13" fmla="*/ 242411 h 3495675"/>
                <a:gd name="connsiteX14" fmla="*/ 2255044 w 3076575"/>
                <a:gd name="connsiteY14" fmla="*/ 243364 h 3495675"/>
                <a:gd name="connsiteX15" fmla="*/ 2446496 w 3076575"/>
                <a:gd name="connsiteY15" fmla="*/ 489109 h 3495675"/>
                <a:gd name="connsiteX16" fmla="*/ 2927509 w 3076575"/>
                <a:gd name="connsiteY16" fmla="*/ 1208246 h 3495675"/>
                <a:gd name="connsiteX17" fmla="*/ 3065621 w 3076575"/>
                <a:gd name="connsiteY17" fmla="*/ 1451134 h 3495675"/>
                <a:gd name="connsiteX18" fmla="*/ 2958941 w 3076575"/>
                <a:gd name="connsiteY18" fmla="*/ 1871186 h 34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575" h="3495675">
                  <a:moveTo>
                    <a:pt x="2958941" y="1871186"/>
                  </a:moveTo>
                  <a:cubicBezTo>
                    <a:pt x="2897029" y="1947386"/>
                    <a:pt x="2816066" y="2005489"/>
                    <a:pt x="2725579" y="2044541"/>
                  </a:cubicBezTo>
                  <a:lnTo>
                    <a:pt x="2576989" y="2108359"/>
                  </a:lnTo>
                  <a:lnTo>
                    <a:pt x="2595086" y="2382679"/>
                  </a:lnTo>
                  <a:cubicBezTo>
                    <a:pt x="2581751" y="2548414"/>
                    <a:pt x="2530316" y="2721769"/>
                    <a:pt x="2448401" y="2880836"/>
                  </a:cubicBezTo>
                  <a:cubicBezTo>
                    <a:pt x="2448401" y="2880836"/>
                    <a:pt x="2448401" y="2880836"/>
                    <a:pt x="2448401" y="2880836"/>
                  </a:cubicBezTo>
                  <a:cubicBezTo>
                    <a:pt x="2303621" y="3163729"/>
                    <a:pt x="2065496" y="3400901"/>
                    <a:pt x="1788319" y="3472339"/>
                  </a:cubicBezTo>
                  <a:cubicBezTo>
                    <a:pt x="1733074" y="3486626"/>
                    <a:pt x="1675924" y="3494246"/>
                    <a:pt x="1617821" y="3494246"/>
                  </a:cubicBezTo>
                  <a:lnTo>
                    <a:pt x="987266" y="3494246"/>
                  </a:lnTo>
                  <a:cubicBezTo>
                    <a:pt x="448151" y="3493294"/>
                    <a:pt x="7144" y="2838926"/>
                    <a:pt x="7144" y="2299811"/>
                  </a:cubicBezTo>
                  <a:lnTo>
                    <a:pt x="7144" y="987266"/>
                  </a:lnTo>
                  <a:cubicBezTo>
                    <a:pt x="7144" y="448151"/>
                    <a:pt x="448151" y="7144"/>
                    <a:pt x="987266" y="7144"/>
                  </a:cubicBezTo>
                  <a:lnTo>
                    <a:pt x="1617821" y="7144"/>
                  </a:lnTo>
                  <a:cubicBezTo>
                    <a:pt x="1859756" y="7144"/>
                    <a:pt x="2081689" y="95726"/>
                    <a:pt x="2253139" y="242411"/>
                  </a:cubicBezTo>
                  <a:cubicBezTo>
                    <a:pt x="2254091" y="242411"/>
                    <a:pt x="2254091" y="243364"/>
                    <a:pt x="2255044" y="243364"/>
                  </a:cubicBezTo>
                  <a:cubicBezTo>
                    <a:pt x="2343626" y="302419"/>
                    <a:pt x="2409349" y="389096"/>
                    <a:pt x="2446496" y="489109"/>
                  </a:cubicBezTo>
                  <a:cubicBezTo>
                    <a:pt x="2545556" y="758666"/>
                    <a:pt x="2712244" y="995839"/>
                    <a:pt x="2927509" y="1208246"/>
                  </a:cubicBezTo>
                  <a:cubicBezTo>
                    <a:pt x="2995136" y="1274921"/>
                    <a:pt x="3044666" y="1358741"/>
                    <a:pt x="3065621" y="1451134"/>
                  </a:cubicBezTo>
                  <a:cubicBezTo>
                    <a:pt x="3098959" y="1601629"/>
                    <a:pt x="3058954" y="1748314"/>
                    <a:pt x="2958941" y="1871186"/>
                  </a:cubicBezTo>
                  <a:close/>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 name="Freeform: Shape 6">
              <a:extLst>
                <a:ext uri="{FF2B5EF4-FFF2-40B4-BE49-F238E27FC236}">
                  <a16:creationId xmlns:a16="http://schemas.microsoft.com/office/drawing/2014/main" id="{9AE13277-435E-4706-A621-6E8286383E77}"/>
                </a:ext>
              </a:extLst>
            </p:cNvPr>
            <p:cNvSpPr/>
            <p:nvPr/>
          </p:nvSpPr>
          <p:spPr>
            <a:xfrm>
              <a:off x="2871650" y="9082419"/>
              <a:ext cx="415379" cy="512300"/>
            </a:xfrm>
            <a:custGeom>
              <a:avLst/>
              <a:gdLst>
                <a:gd name="connsiteX0" fmla="*/ 285274 w 285750"/>
                <a:gd name="connsiteY0" fmla="*/ 180499 h 352425"/>
                <a:gd name="connsiteX1" fmla="*/ 146209 w 285750"/>
                <a:gd name="connsiteY1" fmla="*/ 353854 h 352425"/>
                <a:gd name="connsiteX2" fmla="*/ 7144 w 285750"/>
                <a:gd name="connsiteY2" fmla="*/ 180499 h 352425"/>
                <a:gd name="connsiteX3" fmla="*/ 146209 w 285750"/>
                <a:gd name="connsiteY3" fmla="*/ 7144 h 352425"/>
                <a:gd name="connsiteX4" fmla="*/ 285274 w 285750"/>
                <a:gd name="connsiteY4" fmla="*/ 180499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52425">
                  <a:moveTo>
                    <a:pt x="285274" y="180499"/>
                  </a:moveTo>
                  <a:cubicBezTo>
                    <a:pt x="285274" y="276240"/>
                    <a:pt x="223012" y="353854"/>
                    <a:pt x="146209" y="353854"/>
                  </a:cubicBezTo>
                  <a:cubicBezTo>
                    <a:pt x="69405" y="353854"/>
                    <a:pt x="7144" y="276240"/>
                    <a:pt x="7144" y="180499"/>
                  </a:cubicBezTo>
                  <a:cubicBezTo>
                    <a:pt x="7144" y="84758"/>
                    <a:pt x="69405" y="7144"/>
                    <a:pt x="146209" y="7144"/>
                  </a:cubicBezTo>
                  <a:cubicBezTo>
                    <a:pt x="223012" y="7144"/>
                    <a:pt x="285274" y="84758"/>
                    <a:pt x="285274" y="180499"/>
                  </a:cubicBezTo>
                  <a:close/>
                </a:path>
              </a:pathLst>
            </a:custGeom>
            <a:solidFill>
              <a:srgbClr val="1B146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 name="Freeform: Shape 7">
              <a:extLst>
                <a:ext uri="{FF2B5EF4-FFF2-40B4-BE49-F238E27FC236}">
                  <a16:creationId xmlns:a16="http://schemas.microsoft.com/office/drawing/2014/main" id="{F7C7713A-B8E8-45B9-AF06-D4AB3EB48C59}"/>
                </a:ext>
              </a:extLst>
            </p:cNvPr>
            <p:cNvSpPr/>
            <p:nvPr/>
          </p:nvSpPr>
          <p:spPr>
            <a:xfrm>
              <a:off x="2574472" y="8664780"/>
              <a:ext cx="595376" cy="401533"/>
            </a:xfrm>
            <a:custGeom>
              <a:avLst/>
              <a:gdLst>
                <a:gd name="connsiteX0" fmla="*/ 377316 w 409575"/>
                <a:gd name="connsiteY0" fmla="*/ 138239 h 276225"/>
                <a:gd name="connsiteX1" fmla="*/ 99186 w 409575"/>
                <a:gd name="connsiteY1" fmla="*/ 268731 h 276225"/>
                <a:gd name="connsiteX2" fmla="*/ 22034 w 409575"/>
                <a:gd name="connsiteY2" fmla="*/ 241109 h 276225"/>
                <a:gd name="connsiteX3" fmla="*/ 12509 w 409575"/>
                <a:gd name="connsiteY3" fmla="*/ 220154 h 276225"/>
                <a:gd name="connsiteX4" fmla="*/ 40131 w 409575"/>
                <a:gd name="connsiteY4" fmla="*/ 143001 h 276225"/>
                <a:gd name="connsiteX5" fmla="*/ 318261 w 409575"/>
                <a:gd name="connsiteY5" fmla="*/ 12509 h 276225"/>
                <a:gd name="connsiteX6" fmla="*/ 395414 w 409575"/>
                <a:gd name="connsiteY6" fmla="*/ 40131 h 276225"/>
                <a:gd name="connsiteX7" fmla="*/ 404939 w 409575"/>
                <a:gd name="connsiteY7" fmla="*/ 61086 h 276225"/>
                <a:gd name="connsiteX8" fmla="*/ 377316 w 409575"/>
                <a:gd name="connsiteY8" fmla="*/ 13823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276225">
                  <a:moveTo>
                    <a:pt x="377316" y="138239"/>
                  </a:moveTo>
                  <a:lnTo>
                    <a:pt x="99186" y="268731"/>
                  </a:lnTo>
                  <a:cubicBezTo>
                    <a:pt x="70611" y="282066"/>
                    <a:pt x="35369" y="269684"/>
                    <a:pt x="22034" y="241109"/>
                  </a:cubicBezTo>
                  <a:lnTo>
                    <a:pt x="12509" y="220154"/>
                  </a:lnTo>
                  <a:cubicBezTo>
                    <a:pt x="-826" y="191579"/>
                    <a:pt x="11556" y="156336"/>
                    <a:pt x="40131" y="143001"/>
                  </a:cubicBezTo>
                  <a:lnTo>
                    <a:pt x="318261" y="12509"/>
                  </a:lnTo>
                  <a:cubicBezTo>
                    <a:pt x="346836" y="-826"/>
                    <a:pt x="382079" y="11556"/>
                    <a:pt x="395414" y="40131"/>
                  </a:cubicBezTo>
                  <a:lnTo>
                    <a:pt x="404939" y="61086"/>
                  </a:lnTo>
                  <a:cubicBezTo>
                    <a:pt x="419226" y="90614"/>
                    <a:pt x="406844" y="124904"/>
                    <a:pt x="377316" y="138239"/>
                  </a:cubicBezTo>
                  <a:close/>
                </a:path>
              </a:pathLst>
            </a:custGeom>
            <a:solidFill>
              <a:srgbClr val="050C6B"/>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 name="Freeform: Shape 8">
              <a:extLst>
                <a:ext uri="{FF2B5EF4-FFF2-40B4-BE49-F238E27FC236}">
                  <a16:creationId xmlns:a16="http://schemas.microsoft.com/office/drawing/2014/main" id="{161A8FA5-B7D2-48A1-BA96-E5CE90BAE009}"/>
                </a:ext>
              </a:extLst>
            </p:cNvPr>
            <p:cNvSpPr/>
            <p:nvPr/>
          </p:nvSpPr>
          <p:spPr>
            <a:xfrm>
              <a:off x="958140" y="6659378"/>
              <a:ext cx="3239953" cy="1813820"/>
            </a:xfrm>
            <a:custGeom>
              <a:avLst/>
              <a:gdLst>
                <a:gd name="connsiteX0" fmla="*/ 2229326 w 2228850"/>
                <a:gd name="connsiteY0" fmla="*/ 253841 h 1247775"/>
                <a:gd name="connsiteX1" fmla="*/ 1482566 w 2228850"/>
                <a:gd name="connsiteY1" fmla="*/ 1213961 h 1247775"/>
                <a:gd name="connsiteX2" fmla="*/ 1378744 w 2228850"/>
                <a:gd name="connsiteY2" fmla="*/ 1240631 h 1247775"/>
                <a:gd name="connsiteX3" fmla="*/ 2037874 w 2228850"/>
                <a:gd name="connsiteY3" fmla="*/ 307181 h 1247775"/>
                <a:gd name="connsiteX4" fmla="*/ 2006441 w 2228850"/>
                <a:gd name="connsiteY4" fmla="*/ 61436 h 1247775"/>
                <a:gd name="connsiteX5" fmla="*/ 7144 w 2228850"/>
                <a:gd name="connsiteY5" fmla="*/ 571024 h 1247775"/>
                <a:gd name="connsiteX6" fmla="*/ 93821 w 2228850"/>
                <a:gd name="connsiteY6" fmla="*/ 544354 h 1247775"/>
                <a:gd name="connsiteX7" fmla="*/ 2196941 w 2228850"/>
                <a:gd name="connsiteY7" fmla="*/ 7144 h 1247775"/>
                <a:gd name="connsiteX8" fmla="*/ 2229326 w 2228850"/>
                <a:gd name="connsiteY8" fmla="*/ 253841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8850" h="1247775">
                  <a:moveTo>
                    <a:pt x="2229326" y="253841"/>
                  </a:moveTo>
                  <a:cubicBezTo>
                    <a:pt x="2229326" y="695801"/>
                    <a:pt x="1931194" y="1099661"/>
                    <a:pt x="1482566" y="1213961"/>
                  </a:cubicBezTo>
                  <a:lnTo>
                    <a:pt x="1378744" y="1240631"/>
                  </a:lnTo>
                  <a:cubicBezTo>
                    <a:pt x="1777841" y="1098709"/>
                    <a:pt x="2037874" y="719614"/>
                    <a:pt x="2037874" y="307181"/>
                  </a:cubicBezTo>
                  <a:cubicBezTo>
                    <a:pt x="2037874" y="226219"/>
                    <a:pt x="2027396" y="143351"/>
                    <a:pt x="2006441" y="61436"/>
                  </a:cubicBezTo>
                  <a:lnTo>
                    <a:pt x="7144" y="571024"/>
                  </a:lnTo>
                  <a:cubicBezTo>
                    <a:pt x="35719" y="560546"/>
                    <a:pt x="64294" y="551974"/>
                    <a:pt x="93821" y="544354"/>
                  </a:cubicBezTo>
                  <a:lnTo>
                    <a:pt x="2196941" y="7144"/>
                  </a:lnTo>
                  <a:cubicBezTo>
                    <a:pt x="2218849" y="90011"/>
                    <a:pt x="2229326" y="172879"/>
                    <a:pt x="2229326" y="253841"/>
                  </a:cubicBezTo>
                  <a:close/>
                </a:path>
              </a:pathLst>
            </a:custGeom>
            <a:solidFill>
              <a:srgbClr val="040C5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0" name="Freeform: Shape 9">
              <a:extLst>
                <a:ext uri="{FF2B5EF4-FFF2-40B4-BE49-F238E27FC236}">
                  <a16:creationId xmlns:a16="http://schemas.microsoft.com/office/drawing/2014/main" id="{2036DC93-B8B6-4DE9-ACC0-E03C2FD252CB}"/>
                </a:ext>
              </a:extLst>
            </p:cNvPr>
            <p:cNvSpPr/>
            <p:nvPr/>
          </p:nvSpPr>
          <p:spPr>
            <a:xfrm>
              <a:off x="19384" y="9533797"/>
              <a:ext cx="1163060" cy="1163060"/>
            </a:xfrm>
            <a:custGeom>
              <a:avLst/>
              <a:gdLst>
                <a:gd name="connsiteX0" fmla="*/ 796766 w 800100"/>
                <a:gd name="connsiteY0" fmla="*/ 7144 h 800100"/>
                <a:gd name="connsiteX1" fmla="*/ 796766 w 800100"/>
                <a:gd name="connsiteY1" fmla="*/ 103346 h 800100"/>
                <a:gd name="connsiteX2" fmla="*/ 107156 w 800100"/>
                <a:gd name="connsiteY2" fmla="*/ 792956 h 800100"/>
                <a:gd name="connsiteX3" fmla="*/ 7144 w 800100"/>
                <a:gd name="connsiteY3" fmla="*/ 792956 h 800100"/>
                <a:gd name="connsiteX4" fmla="*/ 7144 w 800100"/>
                <a:gd name="connsiteY4" fmla="*/ 696754 h 800100"/>
                <a:gd name="connsiteX5" fmla="*/ 107156 w 800100"/>
                <a:gd name="connsiteY5" fmla="*/ 696754 h 800100"/>
                <a:gd name="connsiteX6" fmla="*/ 796766 w 800100"/>
                <a:gd name="connsiteY6" fmla="*/ 7144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800100">
                  <a:moveTo>
                    <a:pt x="796766" y="7144"/>
                  </a:moveTo>
                  <a:lnTo>
                    <a:pt x="796766" y="103346"/>
                  </a:lnTo>
                  <a:cubicBezTo>
                    <a:pt x="796766" y="484346"/>
                    <a:pt x="488156" y="792956"/>
                    <a:pt x="107156" y="792956"/>
                  </a:cubicBezTo>
                  <a:lnTo>
                    <a:pt x="7144" y="792956"/>
                  </a:lnTo>
                  <a:lnTo>
                    <a:pt x="7144" y="696754"/>
                  </a:lnTo>
                  <a:lnTo>
                    <a:pt x="107156" y="696754"/>
                  </a:lnTo>
                  <a:cubicBezTo>
                    <a:pt x="488156" y="696754"/>
                    <a:pt x="796766" y="388144"/>
                    <a:pt x="796766" y="7144"/>
                  </a:cubicBezTo>
                  <a:close/>
                </a:path>
              </a:pathLst>
            </a:custGeom>
            <a:solidFill>
              <a:srgbClr val="040C5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1" name="Freeform: Shape 10">
              <a:extLst>
                <a:ext uri="{FF2B5EF4-FFF2-40B4-BE49-F238E27FC236}">
                  <a16:creationId xmlns:a16="http://schemas.microsoft.com/office/drawing/2014/main" id="{F44A904F-527A-4921-B01C-54BED4086CDC}"/>
                </a:ext>
              </a:extLst>
            </p:cNvPr>
            <p:cNvSpPr/>
            <p:nvPr/>
          </p:nvSpPr>
          <p:spPr>
            <a:xfrm>
              <a:off x="0" y="6436459"/>
              <a:ext cx="3918404" cy="5967605"/>
            </a:xfrm>
            <a:custGeom>
              <a:avLst/>
              <a:gdLst>
                <a:gd name="connsiteX0" fmla="*/ 2018824 w 2695575"/>
                <a:gd name="connsiteY0" fmla="*/ 2717959 h 4105275"/>
                <a:gd name="connsiteX1" fmla="*/ 1650206 w 2695575"/>
                <a:gd name="connsiteY1" fmla="*/ 2516981 h 4105275"/>
                <a:gd name="connsiteX2" fmla="*/ 1503521 w 2695575"/>
                <a:gd name="connsiteY2" fmla="*/ 2123599 h 4105275"/>
                <a:gd name="connsiteX3" fmla="*/ 1503521 w 2695575"/>
                <a:gd name="connsiteY3" fmla="*/ 1530191 h 4105275"/>
                <a:gd name="connsiteX4" fmla="*/ 2037874 w 2695575"/>
                <a:gd name="connsiteY4" fmla="*/ 1393984 h 4105275"/>
                <a:gd name="connsiteX5" fmla="*/ 2697004 w 2695575"/>
                <a:gd name="connsiteY5" fmla="*/ 460534 h 4105275"/>
                <a:gd name="connsiteX6" fmla="*/ 2665571 w 2695575"/>
                <a:gd name="connsiteY6" fmla="*/ 214789 h 4105275"/>
                <a:gd name="connsiteX7" fmla="*/ 2580799 w 2695575"/>
                <a:gd name="connsiteY7" fmla="*/ 236696 h 4105275"/>
                <a:gd name="connsiteX8" fmla="*/ 2535079 w 2695575"/>
                <a:gd name="connsiteY8" fmla="*/ 12859 h 4105275"/>
                <a:gd name="connsiteX9" fmla="*/ 2206466 w 2695575"/>
                <a:gd name="connsiteY9" fmla="*/ 171926 h 4105275"/>
                <a:gd name="connsiteX10" fmla="*/ 2123599 w 2695575"/>
                <a:gd name="connsiteY10" fmla="*/ 7144 h 4105275"/>
                <a:gd name="connsiteX11" fmla="*/ 2123599 w 2695575"/>
                <a:gd name="connsiteY11" fmla="*/ 7144 h 4105275"/>
                <a:gd name="connsiteX12" fmla="*/ 1472089 w 2695575"/>
                <a:gd name="connsiteY12" fmla="*/ 519589 h 4105275"/>
                <a:gd name="connsiteX13" fmla="*/ 666274 w 2695575"/>
                <a:gd name="connsiteY13" fmla="*/ 724376 h 4105275"/>
                <a:gd name="connsiteX14" fmla="*/ 7144 w 2695575"/>
                <a:gd name="connsiteY14" fmla="*/ 1657826 h 4105275"/>
                <a:gd name="connsiteX15" fmla="*/ 20479 w 2695575"/>
                <a:gd name="connsiteY15" fmla="*/ 1820704 h 4105275"/>
                <a:gd name="connsiteX16" fmla="*/ 20479 w 2695575"/>
                <a:gd name="connsiteY16" fmla="*/ 2827496 h 4105275"/>
                <a:gd name="connsiteX17" fmla="*/ 120491 w 2695575"/>
                <a:gd name="connsiteY17" fmla="*/ 2827496 h 4105275"/>
                <a:gd name="connsiteX18" fmla="*/ 810101 w 2695575"/>
                <a:gd name="connsiteY18" fmla="*/ 2137886 h 4105275"/>
                <a:gd name="connsiteX19" fmla="*/ 810101 w 2695575"/>
                <a:gd name="connsiteY19" fmla="*/ 2123599 h 4105275"/>
                <a:gd name="connsiteX20" fmla="*/ 1268254 w 2695575"/>
                <a:gd name="connsiteY20" fmla="*/ 2123599 h 4105275"/>
                <a:gd name="connsiteX21" fmla="*/ 1268254 w 2695575"/>
                <a:gd name="connsiteY21" fmla="*/ 3402806 h 4105275"/>
                <a:gd name="connsiteX22" fmla="*/ 1693069 w 2695575"/>
                <a:gd name="connsiteY22" fmla="*/ 4091464 h 4105275"/>
                <a:gd name="connsiteX23" fmla="*/ 1707356 w 2695575"/>
                <a:gd name="connsiteY23" fmla="*/ 4099084 h 4105275"/>
                <a:gd name="connsiteX24" fmla="*/ 2504599 w 2695575"/>
                <a:gd name="connsiteY24" fmla="*/ 3578066 h 4105275"/>
                <a:gd name="connsiteX25" fmla="*/ 2504599 w 2695575"/>
                <a:gd name="connsiteY25" fmla="*/ 3578066 h 4105275"/>
                <a:gd name="connsiteX26" fmla="*/ 2651284 w 2695575"/>
                <a:gd name="connsiteY26" fmla="*/ 3079909 h 4105275"/>
                <a:gd name="connsiteX27" fmla="*/ 2633186 w 2695575"/>
                <a:gd name="connsiteY27" fmla="*/ 2805589 h 4105275"/>
                <a:gd name="connsiteX28" fmla="*/ 2018824 w 2695575"/>
                <a:gd name="connsiteY28" fmla="*/ 2717959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95575" h="4105275">
                  <a:moveTo>
                    <a:pt x="2018824" y="2717959"/>
                  </a:moveTo>
                  <a:cubicBezTo>
                    <a:pt x="1871186" y="2697004"/>
                    <a:pt x="1741646" y="2622709"/>
                    <a:pt x="1650206" y="2516981"/>
                  </a:cubicBezTo>
                  <a:cubicBezTo>
                    <a:pt x="1558766" y="2411254"/>
                    <a:pt x="1503521" y="2273141"/>
                    <a:pt x="1503521" y="2123599"/>
                  </a:cubicBezTo>
                  <a:lnTo>
                    <a:pt x="1503521" y="1530191"/>
                  </a:lnTo>
                  <a:lnTo>
                    <a:pt x="2037874" y="1393984"/>
                  </a:lnTo>
                  <a:cubicBezTo>
                    <a:pt x="2436971" y="1252061"/>
                    <a:pt x="2697004" y="872966"/>
                    <a:pt x="2697004" y="460534"/>
                  </a:cubicBezTo>
                  <a:cubicBezTo>
                    <a:pt x="2697004" y="379571"/>
                    <a:pt x="2686526" y="296704"/>
                    <a:pt x="2665571" y="214789"/>
                  </a:cubicBezTo>
                  <a:lnTo>
                    <a:pt x="2580799" y="236696"/>
                  </a:lnTo>
                  <a:cubicBezTo>
                    <a:pt x="2584609" y="161449"/>
                    <a:pt x="2570321" y="85249"/>
                    <a:pt x="2535079" y="12859"/>
                  </a:cubicBezTo>
                  <a:lnTo>
                    <a:pt x="2206466" y="171926"/>
                  </a:lnTo>
                  <a:cubicBezTo>
                    <a:pt x="2191226" y="113824"/>
                    <a:pt x="2163604" y="57626"/>
                    <a:pt x="2123599" y="7144"/>
                  </a:cubicBezTo>
                  <a:lnTo>
                    <a:pt x="2123599" y="7144"/>
                  </a:lnTo>
                  <a:lnTo>
                    <a:pt x="1472089" y="519589"/>
                  </a:lnTo>
                  <a:lnTo>
                    <a:pt x="666274" y="724376"/>
                  </a:lnTo>
                  <a:cubicBezTo>
                    <a:pt x="267176" y="866299"/>
                    <a:pt x="7144" y="1245394"/>
                    <a:pt x="7144" y="1657826"/>
                  </a:cubicBezTo>
                  <a:cubicBezTo>
                    <a:pt x="7144" y="1711166"/>
                    <a:pt x="11906" y="1765459"/>
                    <a:pt x="20479" y="1820704"/>
                  </a:cubicBezTo>
                  <a:lnTo>
                    <a:pt x="20479" y="2827496"/>
                  </a:lnTo>
                  <a:lnTo>
                    <a:pt x="120491" y="2827496"/>
                  </a:lnTo>
                  <a:cubicBezTo>
                    <a:pt x="501491" y="2827496"/>
                    <a:pt x="810101" y="2518886"/>
                    <a:pt x="810101" y="2137886"/>
                  </a:cubicBezTo>
                  <a:lnTo>
                    <a:pt x="810101" y="2123599"/>
                  </a:lnTo>
                  <a:lnTo>
                    <a:pt x="1268254" y="2123599"/>
                  </a:lnTo>
                  <a:lnTo>
                    <a:pt x="1268254" y="3402806"/>
                  </a:lnTo>
                  <a:cubicBezTo>
                    <a:pt x="1245394" y="3738086"/>
                    <a:pt x="1469231" y="3959066"/>
                    <a:pt x="1693069" y="4091464"/>
                  </a:cubicBezTo>
                  <a:cubicBezTo>
                    <a:pt x="1697831" y="4094321"/>
                    <a:pt x="1702594" y="4097179"/>
                    <a:pt x="1707356" y="4099084"/>
                  </a:cubicBezTo>
                  <a:cubicBezTo>
                    <a:pt x="2175034" y="3927634"/>
                    <a:pt x="2497931" y="3585686"/>
                    <a:pt x="2504599" y="3578066"/>
                  </a:cubicBezTo>
                  <a:cubicBezTo>
                    <a:pt x="2504599" y="3578066"/>
                    <a:pt x="2504599" y="3578066"/>
                    <a:pt x="2504599" y="3578066"/>
                  </a:cubicBezTo>
                  <a:cubicBezTo>
                    <a:pt x="2585561" y="3418999"/>
                    <a:pt x="2637949" y="3246596"/>
                    <a:pt x="2651284" y="3079909"/>
                  </a:cubicBezTo>
                  <a:lnTo>
                    <a:pt x="2633186" y="2805589"/>
                  </a:lnTo>
                  <a:lnTo>
                    <a:pt x="2018824" y="2717959"/>
                  </a:lnTo>
                  <a:close/>
                </a:path>
              </a:pathLst>
            </a:custGeom>
            <a:solidFill>
              <a:srgbClr val="050C6B"/>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2" name="Freeform: Shape 11">
              <a:extLst>
                <a:ext uri="{FF2B5EF4-FFF2-40B4-BE49-F238E27FC236}">
                  <a16:creationId xmlns:a16="http://schemas.microsoft.com/office/drawing/2014/main" id="{3861CD6E-6B46-49DC-8A25-7D3997EF2881}"/>
                </a:ext>
              </a:extLst>
            </p:cNvPr>
            <p:cNvSpPr/>
            <p:nvPr/>
          </p:nvSpPr>
          <p:spPr>
            <a:xfrm>
              <a:off x="2241848" y="10673151"/>
              <a:ext cx="1495363" cy="263073"/>
            </a:xfrm>
            <a:custGeom>
              <a:avLst/>
              <a:gdLst>
                <a:gd name="connsiteX0" fmla="*/ 1021427 w 1028700"/>
                <a:gd name="connsiteY0" fmla="*/ 124417 h 180975"/>
                <a:gd name="connsiteX1" fmla="*/ 610899 w 1028700"/>
                <a:gd name="connsiteY1" fmla="*/ 104414 h 180975"/>
                <a:gd name="connsiteX2" fmla="*/ 216564 w 1028700"/>
                <a:gd name="connsiteY2" fmla="*/ 48217 h 180975"/>
                <a:gd name="connsiteX3" fmla="*/ 7967 w 1028700"/>
                <a:gd name="connsiteY3" fmla="*/ 177757 h 180975"/>
                <a:gd name="connsiteX4" fmla="*/ 216564 w 1028700"/>
                <a:gd name="connsiteY4" fmla="*/ 16785 h 180975"/>
                <a:gd name="connsiteX5" fmla="*/ 610899 w 1028700"/>
                <a:gd name="connsiteY5" fmla="*/ 72982 h 180975"/>
                <a:gd name="connsiteX6" fmla="*/ 1021427 w 1028700"/>
                <a:gd name="connsiteY6" fmla="*/ 12441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180975">
                  <a:moveTo>
                    <a:pt x="1021427" y="124417"/>
                  </a:moveTo>
                  <a:cubicBezTo>
                    <a:pt x="1007139" y="70124"/>
                    <a:pt x="901412" y="87270"/>
                    <a:pt x="610899" y="104414"/>
                  </a:cubicBezTo>
                  <a:cubicBezTo>
                    <a:pt x="451832" y="113939"/>
                    <a:pt x="316577" y="84412"/>
                    <a:pt x="216564" y="48217"/>
                  </a:cubicBezTo>
                  <a:cubicBezTo>
                    <a:pt x="117504" y="12974"/>
                    <a:pt x="18444" y="82507"/>
                    <a:pt x="7967" y="177757"/>
                  </a:cubicBezTo>
                  <a:cubicBezTo>
                    <a:pt x="-3463" y="67267"/>
                    <a:pt x="106074" y="-23220"/>
                    <a:pt x="216564" y="16785"/>
                  </a:cubicBezTo>
                  <a:cubicBezTo>
                    <a:pt x="317529" y="52980"/>
                    <a:pt x="451832" y="82507"/>
                    <a:pt x="610899" y="72982"/>
                  </a:cubicBezTo>
                  <a:cubicBezTo>
                    <a:pt x="948085" y="52980"/>
                    <a:pt x="1036667" y="32977"/>
                    <a:pt x="1021427" y="124417"/>
                  </a:cubicBezTo>
                  <a:close/>
                </a:path>
              </a:pathLst>
            </a:custGeom>
            <a:solidFill>
              <a:srgbClr val="D1095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3" name="Freeform: Shape 12">
              <a:extLst>
                <a:ext uri="{FF2B5EF4-FFF2-40B4-BE49-F238E27FC236}">
                  <a16:creationId xmlns:a16="http://schemas.microsoft.com/office/drawing/2014/main" id="{6473049F-9F90-4B86-9D7A-69E24A5587CC}"/>
                </a:ext>
              </a:extLst>
            </p:cNvPr>
            <p:cNvSpPr/>
            <p:nvPr/>
          </p:nvSpPr>
          <p:spPr>
            <a:xfrm>
              <a:off x="2244429" y="10719326"/>
              <a:ext cx="1481517" cy="969217"/>
            </a:xfrm>
            <a:custGeom>
              <a:avLst/>
              <a:gdLst>
                <a:gd name="connsiteX0" fmla="*/ 1019651 w 1019175"/>
                <a:gd name="connsiteY0" fmla="*/ 92652 h 666750"/>
                <a:gd name="connsiteX1" fmla="*/ 1014889 w 1019175"/>
                <a:gd name="connsiteY1" fmla="*/ 115512 h 666750"/>
                <a:gd name="connsiteX2" fmla="*/ 460534 w 1019175"/>
                <a:gd name="connsiteY2" fmla="*/ 659389 h 666750"/>
                <a:gd name="connsiteX3" fmla="*/ 10954 w 1019175"/>
                <a:gd name="connsiteY3" fmla="*/ 169804 h 666750"/>
                <a:gd name="connsiteX4" fmla="*/ 7144 w 1019175"/>
                <a:gd name="connsiteY4" fmla="*/ 145992 h 666750"/>
                <a:gd name="connsiteX5" fmla="*/ 215741 w 1019175"/>
                <a:gd name="connsiteY5" fmla="*/ 16452 h 666750"/>
                <a:gd name="connsiteX6" fmla="*/ 610076 w 1019175"/>
                <a:gd name="connsiteY6" fmla="*/ 72649 h 666750"/>
                <a:gd name="connsiteX7" fmla="*/ 1019651 w 1019175"/>
                <a:gd name="connsiteY7" fmla="*/ 9265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75" h="666750">
                  <a:moveTo>
                    <a:pt x="1019651" y="92652"/>
                  </a:moveTo>
                  <a:cubicBezTo>
                    <a:pt x="1018699" y="99319"/>
                    <a:pt x="1016794" y="106939"/>
                    <a:pt x="1014889" y="115512"/>
                  </a:cubicBezTo>
                  <a:cubicBezTo>
                    <a:pt x="982504" y="232669"/>
                    <a:pt x="897731" y="712729"/>
                    <a:pt x="460534" y="659389"/>
                  </a:cubicBezTo>
                  <a:cubicBezTo>
                    <a:pt x="166211" y="623194"/>
                    <a:pt x="61436" y="361257"/>
                    <a:pt x="10954" y="169804"/>
                  </a:cubicBezTo>
                  <a:cubicBezTo>
                    <a:pt x="9049" y="162184"/>
                    <a:pt x="7144" y="153612"/>
                    <a:pt x="7144" y="145992"/>
                  </a:cubicBezTo>
                  <a:cubicBezTo>
                    <a:pt x="17621" y="50742"/>
                    <a:pt x="116681" y="-18791"/>
                    <a:pt x="215741" y="16452"/>
                  </a:cubicBezTo>
                  <a:cubicBezTo>
                    <a:pt x="316706" y="52647"/>
                    <a:pt x="451009" y="82174"/>
                    <a:pt x="610076" y="72649"/>
                  </a:cubicBezTo>
                  <a:cubicBezTo>
                    <a:pt x="899636" y="55504"/>
                    <a:pt x="1005364" y="38359"/>
                    <a:pt x="1019651" y="92652"/>
                  </a:cubicBezTo>
                  <a:close/>
                </a:path>
              </a:pathLst>
            </a:custGeom>
            <a:solidFill>
              <a:srgbClr val="F40F5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4" name="Freeform: Shape 13">
              <a:extLst>
                <a:ext uri="{FF2B5EF4-FFF2-40B4-BE49-F238E27FC236}">
                  <a16:creationId xmlns:a16="http://schemas.microsoft.com/office/drawing/2014/main" id="{CFD1FDED-3D78-47C6-9DE7-95E74B46F63A}"/>
                </a:ext>
              </a:extLst>
            </p:cNvPr>
            <p:cNvSpPr/>
            <p:nvPr/>
          </p:nvSpPr>
          <p:spPr>
            <a:xfrm>
              <a:off x="2470118" y="11627305"/>
              <a:ext cx="1176906" cy="830757"/>
            </a:xfrm>
            <a:custGeom>
              <a:avLst/>
              <a:gdLst>
                <a:gd name="connsiteX0" fmla="*/ 805339 w 809625"/>
                <a:gd name="connsiteY0" fmla="*/ 7144 h 571500"/>
                <a:gd name="connsiteX1" fmla="*/ 794861 w 809625"/>
                <a:gd name="connsiteY1" fmla="*/ 28099 h 571500"/>
                <a:gd name="connsiteX2" fmla="*/ 784384 w 809625"/>
                <a:gd name="connsiteY2" fmla="*/ 46196 h 571500"/>
                <a:gd name="connsiteX3" fmla="*/ 760571 w 809625"/>
                <a:gd name="connsiteY3" fmla="*/ 88106 h 571500"/>
                <a:gd name="connsiteX4" fmla="*/ 750094 w 809625"/>
                <a:gd name="connsiteY4" fmla="*/ 105251 h 571500"/>
                <a:gd name="connsiteX5" fmla="*/ 683419 w 809625"/>
                <a:gd name="connsiteY5" fmla="*/ 203359 h 571500"/>
                <a:gd name="connsiteX6" fmla="*/ 670084 w 809625"/>
                <a:gd name="connsiteY6" fmla="*/ 221456 h 571500"/>
                <a:gd name="connsiteX7" fmla="*/ 656749 w 809625"/>
                <a:gd name="connsiteY7" fmla="*/ 237649 h 571500"/>
                <a:gd name="connsiteX8" fmla="*/ 596741 w 809625"/>
                <a:gd name="connsiteY8" fmla="*/ 308134 h 571500"/>
                <a:gd name="connsiteX9" fmla="*/ 585311 w 809625"/>
                <a:gd name="connsiteY9" fmla="*/ 319564 h 571500"/>
                <a:gd name="connsiteX10" fmla="*/ 500539 w 809625"/>
                <a:gd name="connsiteY10" fmla="*/ 401479 h 571500"/>
                <a:gd name="connsiteX11" fmla="*/ 483394 w 809625"/>
                <a:gd name="connsiteY11" fmla="*/ 415766 h 571500"/>
                <a:gd name="connsiteX12" fmla="*/ 468154 w 809625"/>
                <a:gd name="connsiteY12" fmla="*/ 428149 h 571500"/>
                <a:gd name="connsiteX13" fmla="*/ 466249 w 809625"/>
                <a:gd name="connsiteY13" fmla="*/ 430054 h 571500"/>
                <a:gd name="connsiteX14" fmla="*/ 449104 w 809625"/>
                <a:gd name="connsiteY14" fmla="*/ 443389 h 571500"/>
                <a:gd name="connsiteX15" fmla="*/ 393859 w 809625"/>
                <a:gd name="connsiteY15" fmla="*/ 482441 h 571500"/>
                <a:gd name="connsiteX16" fmla="*/ 377666 w 809625"/>
                <a:gd name="connsiteY16" fmla="*/ 492919 h 571500"/>
                <a:gd name="connsiteX17" fmla="*/ 359569 w 809625"/>
                <a:gd name="connsiteY17" fmla="*/ 504349 h 571500"/>
                <a:gd name="connsiteX18" fmla="*/ 322421 w 809625"/>
                <a:gd name="connsiteY18" fmla="*/ 525304 h 571500"/>
                <a:gd name="connsiteX19" fmla="*/ 7144 w 809625"/>
                <a:gd name="connsiteY19" fmla="*/ 525304 h 571500"/>
                <a:gd name="connsiteX20" fmla="*/ 805339 w 809625"/>
                <a:gd name="connsiteY20"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625" h="571500">
                  <a:moveTo>
                    <a:pt x="805339" y="7144"/>
                  </a:moveTo>
                  <a:cubicBezTo>
                    <a:pt x="801529" y="13811"/>
                    <a:pt x="797719" y="20479"/>
                    <a:pt x="794861" y="28099"/>
                  </a:cubicBezTo>
                  <a:cubicBezTo>
                    <a:pt x="792004" y="33814"/>
                    <a:pt x="788194" y="40481"/>
                    <a:pt x="784384" y="46196"/>
                  </a:cubicBezTo>
                  <a:cubicBezTo>
                    <a:pt x="776764" y="60484"/>
                    <a:pt x="768191" y="74771"/>
                    <a:pt x="760571" y="88106"/>
                  </a:cubicBezTo>
                  <a:cubicBezTo>
                    <a:pt x="756761" y="93821"/>
                    <a:pt x="753904" y="99536"/>
                    <a:pt x="750094" y="105251"/>
                  </a:cubicBezTo>
                  <a:cubicBezTo>
                    <a:pt x="729139" y="138589"/>
                    <a:pt x="707231" y="171926"/>
                    <a:pt x="683419" y="203359"/>
                  </a:cubicBezTo>
                  <a:cubicBezTo>
                    <a:pt x="678656" y="209074"/>
                    <a:pt x="673894" y="215741"/>
                    <a:pt x="670084" y="221456"/>
                  </a:cubicBezTo>
                  <a:cubicBezTo>
                    <a:pt x="666274" y="227171"/>
                    <a:pt x="661511" y="232886"/>
                    <a:pt x="656749" y="237649"/>
                  </a:cubicBezTo>
                  <a:cubicBezTo>
                    <a:pt x="637699" y="262414"/>
                    <a:pt x="617696" y="286226"/>
                    <a:pt x="596741" y="308134"/>
                  </a:cubicBezTo>
                  <a:cubicBezTo>
                    <a:pt x="592931" y="311944"/>
                    <a:pt x="589121" y="315754"/>
                    <a:pt x="585311" y="319564"/>
                  </a:cubicBezTo>
                  <a:cubicBezTo>
                    <a:pt x="557689" y="349091"/>
                    <a:pt x="530066" y="375761"/>
                    <a:pt x="500539" y="401479"/>
                  </a:cubicBezTo>
                  <a:cubicBezTo>
                    <a:pt x="494824" y="406241"/>
                    <a:pt x="489109" y="411004"/>
                    <a:pt x="483394" y="415766"/>
                  </a:cubicBezTo>
                  <a:cubicBezTo>
                    <a:pt x="478631" y="419576"/>
                    <a:pt x="472916" y="424339"/>
                    <a:pt x="468154" y="428149"/>
                  </a:cubicBezTo>
                  <a:cubicBezTo>
                    <a:pt x="467201" y="429101"/>
                    <a:pt x="467201" y="429101"/>
                    <a:pt x="466249" y="430054"/>
                  </a:cubicBezTo>
                  <a:cubicBezTo>
                    <a:pt x="460534" y="434816"/>
                    <a:pt x="454819" y="439579"/>
                    <a:pt x="449104" y="443389"/>
                  </a:cubicBezTo>
                  <a:cubicBezTo>
                    <a:pt x="431006" y="457676"/>
                    <a:pt x="412909" y="470059"/>
                    <a:pt x="393859" y="482441"/>
                  </a:cubicBezTo>
                  <a:cubicBezTo>
                    <a:pt x="388144" y="486251"/>
                    <a:pt x="382429" y="490061"/>
                    <a:pt x="377666" y="492919"/>
                  </a:cubicBezTo>
                  <a:cubicBezTo>
                    <a:pt x="371951" y="496729"/>
                    <a:pt x="365284" y="500539"/>
                    <a:pt x="359569" y="504349"/>
                  </a:cubicBezTo>
                  <a:cubicBezTo>
                    <a:pt x="347186" y="511969"/>
                    <a:pt x="334804" y="518636"/>
                    <a:pt x="322421" y="525304"/>
                  </a:cubicBezTo>
                  <a:cubicBezTo>
                    <a:pt x="224314" y="578644"/>
                    <a:pt x="105251" y="577691"/>
                    <a:pt x="7144" y="525304"/>
                  </a:cubicBezTo>
                  <a:cubicBezTo>
                    <a:pt x="474821" y="357664"/>
                    <a:pt x="798671" y="14764"/>
                    <a:pt x="805339" y="7144"/>
                  </a:cubicBezTo>
                  <a:close/>
                </a:path>
              </a:pathLst>
            </a:custGeom>
            <a:solidFill>
              <a:srgbClr val="040C5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5" name="Freeform: Shape 14">
              <a:extLst>
                <a:ext uri="{FF2B5EF4-FFF2-40B4-BE49-F238E27FC236}">
                  <a16:creationId xmlns:a16="http://schemas.microsoft.com/office/drawing/2014/main" id="{88FDC4CE-FE0A-48D4-B0E6-E1FB2598EEF7}"/>
                </a:ext>
              </a:extLst>
            </p:cNvPr>
            <p:cNvSpPr/>
            <p:nvPr/>
          </p:nvSpPr>
          <p:spPr>
            <a:xfrm>
              <a:off x="1848435" y="12386063"/>
              <a:ext cx="1093830" cy="152305"/>
            </a:xfrm>
            <a:custGeom>
              <a:avLst/>
              <a:gdLst>
                <a:gd name="connsiteX0" fmla="*/ 750094 w 752475"/>
                <a:gd name="connsiteY0" fmla="*/ 7144 h 104775"/>
                <a:gd name="connsiteX1" fmla="*/ 402431 w 752475"/>
                <a:gd name="connsiteY1" fmla="*/ 99536 h 104775"/>
                <a:gd name="connsiteX2" fmla="*/ 7144 w 752475"/>
                <a:gd name="connsiteY2" fmla="*/ 99536 h 104775"/>
                <a:gd name="connsiteX3" fmla="*/ 434816 w 752475"/>
                <a:gd name="connsiteY3" fmla="*/ 7144 h 104775"/>
                <a:gd name="connsiteX4" fmla="*/ 750094 w 752475"/>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104775">
                  <a:moveTo>
                    <a:pt x="750094" y="7144"/>
                  </a:moveTo>
                  <a:cubicBezTo>
                    <a:pt x="641509" y="65246"/>
                    <a:pt x="524351" y="99536"/>
                    <a:pt x="402431" y="99536"/>
                  </a:cubicBezTo>
                  <a:lnTo>
                    <a:pt x="7144" y="99536"/>
                  </a:lnTo>
                  <a:cubicBezTo>
                    <a:pt x="158591" y="90011"/>
                    <a:pt x="302419" y="55721"/>
                    <a:pt x="434816" y="7144"/>
                  </a:cubicBezTo>
                  <a:cubicBezTo>
                    <a:pt x="532924" y="58579"/>
                    <a:pt x="651986" y="59531"/>
                    <a:pt x="750094" y="7144"/>
                  </a:cubicBezTo>
                  <a:close/>
                </a:path>
              </a:pathLst>
            </a:custGeom>
            <a:solidFill>
              <a:srgbClr val="FFC0A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6" name="Freeform: Shape 15">
              <a:extLst>
                <a:ext uri="{FF2B5EF4-FFF2-40B4-BE49-F238E27FC236}">
                  <a16:creationId xmlns:a16="http://schemas.microsoft.com/office/drawing/2014/main" id="{7E4E847D-2D7C-43B0-B068-5A2F4EC0F1F2}"/>
                </a:ext>
              </a:extLst>
            </p:cNvPr>
            <p:cNvSpPr/>
            <p:nvPr/>
          </p:nvSpPr>
          <p:spPr>
            <a:xfrm>
              <a:off x="2928419" y="12355602"/>
              <a:ext cx="69230" cy="41538"/>
            </a:xfrm>
            <a:custGeom>
              <a:avLst/>
              <a:gdLst>
                <a:gd name="connsiteX0" fmla="*/ 7144 w 47625"/>
                <a:gd name="connsiteY0" fmla="*/ 28099 h 28575"/>
                <a:gd name="connsiteX1" fmla="*/ 44291 w 47625"/>
                <a:gd name="connsiteY1" fmla="*/ 7144 h 28575"/>
                <a:gd name="connsiteX2" fmla="*/ 7144 w 47625"/>
                <a:gd name="connsiteY2" fmla="*/ 28099 h 28575"/>
              </a:gdLst>
              <a:ahLst/>
              <a:cxnLst>
                <a:cxn ang="0">
                  <a:pos x="connsiteX0" y="connsiteY0"/>
                </a:cxn>
                <a:cxn ang="0">
                  <a:pos x="connsiteX1" y="connsiteY1"/>
                </a:cxn>
                <a:cxn ang="0">
                  <a:pos x="connsiteX2" y="connsiteY2"/>
                </a:cxn>
              </a:cxnLst>
              <a:rect l="l" t="t" r="r" b="b"/>
              <a:pathLst>
                <a:path w="47625" h="28575">
                  <a:moveTo>
                    <a:pt x="7144" y="28099"/>
                  </a:moveTo>
                  <a:cubicBezTo>
                    <a:pt x="19526" y="21431"/>
                    <a:pt x="31909" y="13811"/>
                    <a:pt x="44291" y="7144"/>
                  </a:cubicBezTo>
                  <a:cubicBezTo>
                    <a:pt x="32861" y="13811"/>
                    <a:pt x="20479" y="21431"/>
                    <a:pt x="7144" y="28099"/>
                  </a:cubicBezTo>
                  <a:close/>
                </a:path>
              </a:pathLst>
            </a:custGeom>
            <a:solidFill>
              <a:srgbClr val="FFC0A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7" name="Freeform: Shape 16">
              <a:extLst>
                <a:ext uri="{FF2B5EF4-FFF2-40B4-BE49-F238E27FC236}">
                  <a16:creationId xmlns:a16="http://schemas.microsoft.com/office/drawing/2014/main" id="{E0614D83-ABF0-4F45-83E8-A348DB63A809}"/>
                </a:ext>
              </a:extLst>
            </p:cNvPr>
            <p:cNvSpPr/>
            <p:nvPr/>
          </p:nvSpPr>
          <p:spPr>
            <a:xfrm>
              <a:off x="990550" y="8832012"/>
              <a:ext cx="858449" cy="1287673"/>
            </a:xfrm>
            <a:custGeom>
              <a:avLst/>
              <a:gdLst>
                <a:gd name="connsiteX0" fmla="*/ 572540 w 590550"/>
                <a:gd name="connsiteY0" fmla="*/ 384194 h 885825"/>
                <a:gd name="connsiteX1" fmla="*/ 359180 w 590550"/>
                <a:gd name="connsiteY1" fmla="*/ 42246 h 885825"/>
                <a:gd name="connsiteX2" fmla="*/ 68668 w 590550"/>
                <a:gd name="connsiteY2" fmla="*/ 76536 h 885825"/>
                <a:gd name="connsiteX3" fmla="*/ 17233 w 590550"/>
                <a:gd name="connsiteY3" fmla="*/ 367049 h 885825"/>
                <a:gd name="connsiteX4" fmla="*/ 144868 w 590550"/>
                <a:gd name="connsiteY4" fmla="*/ 640416 h 885825"/>
                <a:gd name="connsiteX5" fmla="*/ 289648 w 590550"/>
                <a:gd name="connsiteY5" fmla="*/ 870921 h 885825"/>
                <a:gd name="connsiteX6" fmla="*/ 468718 w 590550"/>
                <a:gd name="connsiteY6" fmla="*/ 785196 h 885825"/>
                <a:gd name="connsiteX7" fmla="*/ 572540 w 590550"/>
                <a:gd name="connsiteY7" fmla="*/ 384194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0" h="885825">
                  <a:moveTo>
                    <a:pt x="572540" y="384194"/>
                  </a:moveTo>
                  <a:cubicBezTo>
                    <a:pt x="572540" y="384194"/>
                    <a:pt x="503960" y="93681"/>
                    <a:pt x="359180" y="42246"/>
                  </a:cubicBezTo>
                  <a:cubicBezTo>
                    <a:pt x="213448" y="-9189"/>
                    <a:pt x="119150" y="-9189"/>
                    <a:pt x="68668" y="76536"/>
                  </a:cubicBezTo>
                  <a:cubicBezTo>
                    <a:pt x="17233" y="162261"/>
                    <a:pt x="-8485" y="272751"/>
                    <a:pt x="17233" y="367049"/>
                  </a:cubicBezTo>
                  <a:cubicBezTo>
                    <a:pt x="42950" y="461346"/>
                    <a:pt x="120103" y="563264"/>
                    <a:pt x="144868" y="640416"/>
                  </a:cubicBezTo>
                  <a:cubicBezTo>
                    <a:pt x="170585" y="717568"/>
                    <a:pt x="230593" y="853776"/>
                    <a:pt x="289648" y="870921"/>
                  </a:cubicBezTo>
                  <a:cubicBezTo>
                    <a:pt x="348703" y="888066"/>
                    <a:pt x="409663" y="896639"/>
                    <a:pt x="468718" y="785196"/>
                  </a:cubicBezTo>
                  <a:cubicBezTo>
                    <a:pt x="529678" y="673754"/>
                    <a:pt x="631595" y="606126"/>
                    <a:pt x="572540" y="384194"/>
                  </a:cubicBezTo>
                  <a:close/>
                </a:path>
              </a:pathLst>
            </a:custGeom>
            <a:solidFill>
              <a:srgbClr val="FFC0A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8" name="Freeform: Shape 17">
              <a:extLst>
                <a:ext uri="{FF2B5EF4-FFF2-40B4-BE49-F238E27FC236}">
                  <a16:creationId xmlns:a16="http://schemas.microsoft.com/office/drawing/2014/main" id="{08E0ED0F-19CF-4D55-9138-8BF79A9ABEFA}"/>
                </a:ext>
              </a:extLst>
            </p:cNvPr>
            <p:cNvSpPr/>
            <p:nvPr/>
          </p:nvSpPr>
          <p:spPr>
            <a:xfrm>
              <a:off x="1133872" y="8956656"/>
              <a:ext cx="567684" cy="844603"/>
            </a:xfrm>
            <a:custGeom>
              <a:avLst/>
              <a:gdLst>
                <a:gd name="connsiteX0" fmla="*/ 379648 w 390525"/>
                <a:gd name="connsiteY0" fmla="*/ 254633 h 581025"/>
                <a:gd name="connsiteX1" fmla="*/ 238678 w 390525"/>
                <a:gd name="connsiteY1" fmla="*/ 29843 h 581025"/>
                <a:gd name="connsiteX2" fmla="*/ 47226 w 390525"/>
                <a:gd name="connsiteY2" fmla="*/ 52703 h 581025"/>
                <a:gd name="connsiteX3" fmla="*/ 13888 w 390525"/>
                <a:gd name="connsiteY3" fmla="*/ 244155 h 581025"/>
                <a:gd name="connsiteX4" fmla="*/ 98661 w 390525"/>
                <a:gd name="connsiteY4" fmla="*/ 424178 h 581025"/>
                <a:gd name="connsiteX5" fmla="*/ 193911 w 390525"/>
                <a:gd name="connsiteY5" fmla="*/ 575625 h 581025"/>
                <a:gd name="connsiteX6" fmla="*/ 312021 w 390525"/>
                <a:gd name="connsiteY6" fmla="*/ 519428 h 581025"/>
                <a:gd name="connsiteX7" fmla="*/ 379648 w 390525"/>
                <a:gd name="connsiteY7" fmla="*/ 254633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25" h="581025">
                  <a:moveTo>
                    <a:pt x="379648" y="254633"/>
                  </a:moveTo>
                  <a:cubicBezTo>
                    <a:pt x="379648" y="254633"/>
                    <a:pt x="334881" y="63180"/>
                    <a:pt x="238678" y="29843"/>
                  </a:cubicBezTo>
                  <a:cubicBezTo>
                    <a:pt x="142476" y="-3495"/>
                    <a:pt x="81516" y="-3495"/>
                    <a:pt x="47226" y="52703"/>
                  </a:cubicBezTo>
                  <a:cubicBezTo>
                    <a:pt x="13888" y="108900"/>
                    <a:pt x="-3257" y="182243"/>
                    <a:pt x="13888" y="244155"/>
                  </a:cubicBezTo>
                  <a:cubicBezTo>
                    <a:pt x="31033" y="306068"/>
                    <a:pt x="81516" y="373695"/>
                    <a:pt x="98661" y="424178"/>
                  </a:cubicBezTo>
                  <a:cubicBezTo>
                    <a:pt x="115806" y="474660"/>
                    <a:pt x="154858" y="565148"/>
                    <a:pt x="193911" y="575625"/>
                  </a:cubicBezTo>
                  <a:cubicBezTo>
                    <a:pt x="232963" y="587055"/>
                    <a:pt x="272968" y="592770"/>
                    <a:pt x="312021" y="519428"/>
                  </a:cubicBezTo>
                  <a:cubicBezTo>
                    <a:pt x="352026" y="446085"/>
                    <a:pt x="419653" y="400365"/>
                    <a:pt x="379648" y="254633"/>
                  </a:cubicBezTo>
                  <a:close/>
                </a:path>
              </a:pathLst>
            </a:custGeom>
            <a:solidFill>
              <a:srgbClr val="F4A98C"/>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57" name="Group 56">
            <a:extLst>
              <a:ext uri="{FF2B5EF4-FFF2-40B4-BE49-F238E27FC236}">
                <a16:creationId xmlns:a16="http://schemas.microsoft.com/office/drawing/2014/main" id="{4D1F3728-97BE-42E0-8702-3EEFCB84DCBD}"/>
              </a:ext>
            </a:extLst>
          </p:cNvPr>
          <p:cNvGrpSpPr/>
          <p:nvPr/>
        </p:nvGrpSpPr>
        <p:grpSpPr>
          <a:xfrm>
            <a:off x="2141764" y="4960644"/>
            <a:ext cx="1360226" cy="2497428"/>
            <a:chOff x="4371168" y="10123281"/>
            <a:chExt cx="2776112" cy="5097049"/>
          </a:xfrm>
        </p:grpSpPr>
        <p:sp>
          <p:nvSpPr>
            <p:cNvPr id="19" name="Freeform: Shape 18">
              <a:extLst>
                <a:ext uri="{FF2B5EF4-FFF2-40B4-BE49-F238E27FC236}">
                  <a16:creationId xmlns:a16="http://schemas.microsoft.com/office/drawing/2014/main" id="{112D250D-120B-46D5-B410-B5A96261C073}"/>
                </a:ext>
              </a:extLst>
            </p:cNvPr>
            <p:cNvSpPr/>
            <p:nvPr/>
          </p:nvSpPr>
          <p:spPr>
            <a:xfrm>
              <a:off x="4423782" y="12880364"/>
              <a:ext cx="2118431" cy="2339966"/>
            </a:xfrm>
            <a:custGeom>
              <a:avLst/>
              <a:gdLst>
                <a:gd name="connsiteX0" fmla="*/ 330041 w 1457325"/>
                <a:gd name="connsiteY0" fmla="*/ 7144 h 1609725"/>
                <a:gd name="connsiteX1" fmla="*/ 7144 w 1457325"/>
                <a:gd name="connsiteY1" fmla="*/ 1612106 h 1609725"/>
                <a:gd name="connsiteX2" fmla="*/ 1208246 w 1457325"/>
                <a:gd name="connsiteY2" fmla="*/ 1612106 h 1609725"/>
                <a:gd name="connsiteX3" fmla="*/ 1453039 w 1457325"/>
                <a:gd name="connsiteY3" fmla="*/ 151924 h 1609725"/>
              </a:gdLst>
              <a:ahLst/>
              <a:cxnLst>
                <a:cxn ang="0">
                  <a:pos x="connsiteX0" y="connsiteY0"/>
                </a:cxn>
                <a:cxn ang="0">
                  <a:pos x="connsiteX1" y="connsiteY1"/>
                </a:cxn>
                <a:cxn ang="0">
                  <a:pos x="connsiteX2" y="connsiteY2"/>
                </a:cxn>
                <a:cxn ang="0">
                  <a:pos x="connsiteX3" y="connsiteY3"/>
                </a:cxn>
              </a:cxnLst>
              <a:rect l="l" t="t" r="r" b="b"/>
              <a:pathLst>
                <a:path w="1457325" h="1609725">
                  <a:moveTo>
                    <a:pt x="330041" y="7144"/>
                  </a:moveTo>
                  <a:cubicBezTo>
                    <a:pt x="330041" y="7144"/>
                    <a:pt x="397669" y="1155859"/>
                    <a:pt x="7144" y="1612106"/>
                  </a:cubicBezTo>
                  <a:lnTo>
                    <a:pt x="1208246" y="1612106"/>
                  </a:lnTo>
                  <a:lnTo>
                    <a:pt x="1453039" y="151924"/>
                  </a:lnTo>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0" name="Freeform: Shape 19">
              <a:extLst>
                <a:ext uri="{FF2B5EF4-FFF2-40B4-BE49-F238E27FC236}">
                  <a16:creationId xmlns:a16="http://schemas.microsoft.com/office/drawing/2014/main" id="{D4965BFF-6B1C-4BA2-9BD4-396FB42C7D9E}"/>
                </a:ext>
              </a:extLst>
            </p:cNvPr>
            <p:cNvSpPr/>
            <p:nvPr/>
          </p:nvSpPr>
          <p:spPr>
            <a:xfrm>
              <a:off x="4742239" y="11414964"/>
              <a:ext cx="2284582" cy="2215352"/>
            </a:xfrm>
            <a:custGeom>
              <a:avLst/>
              <a:gdLst>
                <a:gd name="connsiteX0" fmla="*/ 1566386 w 1571625"/>
                <a:gd name="connsiteY0" fmla="*/ 247517 h 1524000"/>
                <a:gd name="connsiteX1" fmla="*/ 1522571 w 1571625"/>
                <a:gd name="connsiteY1" fmla="*/ 506597 h 1524000"/>
                <a:gd name="connsiteX2" fmla="*/ 1079659 w 1571625"/>
                <a:gd name="connsiteY2" fmla="*/ 1347654 h 1524000"/>
                <a:gd name="connsiteX3" fmla="*/ 347186 w 1571625"/>
                <a:gd name="connsiteY3" fmla="*/ 1400994 h 1524000"/>
                <a:gd name="connsiteX4" fmla="*/ 7144 w 1571625"/>
                <a:gd name="connsiteY4" fmla="*/ 594227 h 1524000"/>
                <a:gd name="connsiteX5" fmla="*/ 1566386 w 1571625"/>
                <a:gd name="connsiteY5" fmla="*/ 247517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625" h="1524000">
                  <a:moveTo>
                    <a:pt x="1566386" y="247517"/>
                  </a:moveTo>
                  <a:cubicBezTo>
                    <a:pt x="1567339" y="316097"/>
                    <a:pt x="1554004" y="401822"/>
                    <a:pt x="1522571" y="506597"/>
                  </a:cubicBezTo>
                  <a:cubicBezTo>
                    <a:pt x="1394936" y="933317"/>
                    <a:pt x="1238726" y="1196206"/>
                    <a:pt x="1079659" y="1347654"/>
                  </a:cubicBezTo>
                  <a:cubicBezTo>
                    <a:pt x="801529" y="1612449"/>
                    <a:pt x="512921" y="1537202"/>
                    <a:pt x="347186" y="1400994"/>
                  </a:cubicBezTo>
                  <a:cubicBezTo>
                    <a:pt x="86201" y="1186681"/>
                    <a:pt x="7144" y="594227"/>
                    <a:pt x="7144" y="594227"/>
                  </a:cubicBezTo>
                  <a:cubicBezTo>
                    <a:pt x="7144" y="594227"/>
                    <a:pt x="1554004" y="-450666"/>
                    <a:pt x="1566386" y="247517"/>
                  </a:cubicBezTo>
                  <a:close/>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1" name="Freeform: Shape 20">
              <a:extLst>
                <a:ext uri="{FF2B5EF4-FFF2-40B4-BE49-F238E27FC236}">
                  <a16:creationId xmlns:a16="http://schemas.microsoft.com/office/drawing/2014/main" id="{CFCA28AB-0AFC-4049-9BAE-4F5481C33E92}"/>
                </a:ext>
              </a:extLst>
            </p:cNvPr>
            <p:cNvSpPr/>
            <p:nvPr/>
          </p:nvSpPr>
          <p:spPr>
            <a:xfrm>
              <a:off x="5249001" y="11764381"/>
              <a:ext cx="1772282" cy="1619976"/>
            </a:xfrm>
            <a:custGeom>
              <a:avLst/>
              <a:gdLst>
                <a:gd name="connsiteX0" fmla="*/ 1217771 w 1219200"/>
                <a:gd name="connsiteY0" fmla="*/ 7144 h 1114425"/>
                <a:gd name="connsiteX1" fmla="*/ 1173956 w 1219200"/>
                <a:gd name="connsiteY1" fmla="*/ 266224 h 1114425"/>
                <a:gd name="connsiteX2" fmla="*/ 731044 w 1219200"/>
                <a:gd name="connsiteY2" fmla="*/ 1107281 h 1114425"/>
                <a:gd name="connsiteX3" fmla="*/ 7144 w 1219200"/>
                <a:gd name="connsiteY3" fmla="*/ 334804 h 1114425"/>
                <a:gd name="connsiteX4" fmla="*/ 1217771 w 1219200"/>
                <a:gd name="connsiteY4" fmla="*/ 7144 h 111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4425">
                  <a:moveTo>
                    <a:pt x="1217771" y="7144"/>
                  </a:moveTo>
                  <a:cubicBezTo>
                    <a:pt x="1218724" y="75724"/>
                    <a:pt x="1205389" y="161449"/>
                    <a:pt x="1173956" y="266224"/>
                  </a:cubicBezTo>
                  <a:cubicBezTo>
                    <a:pt x="1046321" y="692944"/>
                    <a:pt x="890111" y="955834"/>
                    <a:pt x="731044" y="1107281"/>
                  </a:cubicBezTo>
                  <a:cubicBezTo>
                    <a:pt x="709136" y="430054"/>
                    <a:pt x="7144" y="334804"/>
                    <a:pt x="7144" y="334804"/>
                  </a:cubicBezTo>
                  <a:lnTo>
                    <a:pt x="1217771" y="7144"/>
                  </a:lnTo>
                  <a:close/>
                </a:path>
              </a:pathLst>
            </a:custGeom>
            <a:solidFill>
              <a:srgbClr val="F9B39D"/>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2" name="Freeform: Shape 21">
              <a:extLst>
                <a:ext uri="{FF2B5EF4-FFF2-40B4-BE49-F238E27FC236}">
                  <a16:creationId xmlns:a16="http://schemas.microsoft.com/office/drawing/2014/main" id="{8BBF9AD5-CCCA-4083-BAEF-3548BBC4B8A6}"/>
                </a:ext>
              </a:extLst>
            </p:cNvPr>
            <p:cNvSpPr/>
            <p:nvPr/>
          </p:nvSpPr>
          <p:spPr>
            <a:xfrm>
              <a:off x="4516549" y="10363170"/>
              <a:ext cx="2630731" cy="1924587"/>
            </a:xfrm>
            <a:custGeom>
              <a:avLst/>
              <a:gdLst>
                <a:gd name="connsiteX0" fmla="*/ 1761649 w 1809750"/>
                <a:gd name="connsiteY0" fmla="*/ 1135856 h 1323975"/>
                <a:gd name="connsiteX1" fmla="*/ 1648301 w 1809750"/>
                <a:gd name="connsiteY1" fmla="*/ 1234917 h 1323975"/>
                <a:gd name="connsiteX2" fmla="*/ 784384 w 1809750"/>
                <a:gd name="connsiteY2" fmla="*/ 1282542 h 1323975"/>
                <a:gd name="connsiteX3" fmla="*/ 443389 w 1809750"/>
                <a:gd name="connsiteY3" fmla="*/ 1301592 h 1323975"/>
                <a:gd name="connsiteX4" fmla="*/ 10001 w 1809750"/>
                <a:gd name="connsiteY4" fmla="*/ 1325404 h 1323975"/>
                <a:gd name="connsiteX5" fmla="*/ 7144 w 1809750"/>
                <a:gd name="connsiteY5" fmla="*/ 1325404 h 1323975"/>
                <a:gd name="connsiteX6" fmla="*/ 7144 w 1809750"/>
                <a:gd name="connsiteY6" fmla="*/ 7144 h 1323975"/>
                <a:gd name="connsiteX7" fmla="*/ 10001 w 1809750"/>
                <a:gd name="connsiteY7" fmla="*/ 7144 h 1323975"/>
                <a:gd name="connsiteX8" fmla="*/ 1648301 w 1809750"/>
                <a:gd name="connsiteY8" fmla="*/ 98584 h 1323975"/>
                <a:gd name="connsiteX9" fmla="*/ 1761649 w 1809750"/>
                <a:gd name="connsiteY9" fmla="*/ 197644 h 1323975"/>
                <a:gd name="connsiteX10" fmla="*/ 1761649 w 1809750"/>
                <a:gd name="connsiteY10" fmla="*/ 1135856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50" h="1323975">
                  <a:moveTo>
                    <a:pt x="1761649" y="1135856"/>
                  </a:moveTo>
                  <a:cubicBezTo>
                    <a:pt x="1751171" y="1191101"/>
                    <a:pt x="1704499" y="1232059"/>
                    <a:pt x="1648301" y="1234917"/>
                  </a:cubicBezTo>
                  <a:lnTo>
                    <a:pt x="784384" y="1282542"/>
                  </a:lnTo>
                  <a:lnTo>
                    <a:pt x="443389" y="1301592"/>
                  </a:lnTo>
                  <a:lnTo>
                    <a:pt x="10001" y="1325404"/>
                  </a:lnTo>
                  <a:cubicBezTo>
                    <a:pt x="9049" y="1325404"/>
                    <a:pt x="8096" y="1325404"/>
                    <a:pt x="7144" y="1325404"/>
                  </a:cubicBezTo>
                  <a:lnTo>
                    <a:pt x="7144" y="7144"/>
                  </a:lnTo>
                  <a:cubicBezTo>
                    <a:pt x="8096" y="7144"/>
                    <a:pt x="9049" y="7144"/>
                    <a:pt x="10001" y="7144"/>
                  </a:cubicBezTo>
                  <a:lnTo>
                    <a:pt x="1648301" y="98584"/>
                  </a:lnTo>
                  <a:cubicBezTo>
                    <a:pt x="1704499" y="101441"/>
                    <a:pt x="1751171" y="142399"/>
                    <a:pt x="1761649" y="197644"/>
                  </a:cubicBezTo>
                  <a:cubicBezTo>
                    <a:pt x="1819751" y="511016"/>
                    <a:pt x="1819751" y="823436"/>
                    <a:pt x="1761649" y="1135856"/>
                  </a:cubicBezTo>
                  <a:close/>
                </a:path>
              </a:pathLst>
            </a:custGeom>
            <a:solidFill>
              <a:srgbClr val="389FFC"/>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3" name="Freeform: Shape 22">
              <a:extLst>
                <a:ext uri="{FF2B5EF4-FFF2-40B4-BE49-F238E27FC236}">
                  <a16:creationId xmlns:a16="http://schemas.microsoft.com/office/drawing/2014/main" id="{10811F2F-0009-47F5-83AB-4B5A20FB5C19}"/>
                </a:ext>
              </a:extLst>
            </p:cNvPr>
            <p:cNvSpPr/>
            <p:nvPr/>
          </p:nvSpPr>
          <p:spPr>
            <a:xfrm>
              <a:off x="4371168" y="10364554"/>
              <a:ext cx="304611" cy="1924587"/>
            </a:xfrm>
            <a:custGeom>
              <a:avLst/>
              <a:gdLst>
                <a:gd name="connsiteX0" fmla="*/ 207169 w 209550"/>
                <a:gd name="connsiteY0" fmla="*/ 666274 h 1323975"/>
                <a:gd name="connsiteX1" fmla="*/ 107156 w 209550"/>
                <a:gd name="connsiteY1" fmla="*/ 1325404 h 1323975"/>
                <a:gd name="connsiteX2" fmla="*/ 7144 w 209550"/>
                <a:gd name="connsiteY2" fmla="*/ 666274 h 1323975"/>
                <a:gd name="connsiteX3" fmla="*/ 107156 w 209550"/>
                <a:gd name="connsiteY3" fmla="*/ 7144 h 1323975"/>
                <a:gd name="connsiteX4" fmla="*/ 207169 w 209550"/>
                <a:gd name="connsiteY4" fmla="*/ 666274 h 132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1323975">
                  <a:moveTo>
                    <a:pt x="207169" y="666274"/>
                  </a:moveTo>
                  <a:cubicBezTo>
                    <a:pt x="207169" y="1030301"/>
                    <a:pt x="162392" y="1325404"/>
                    <a:pt x="107156" y="1325404"/>
                  </a:cubicBezTo>
                  <a:cubicBezTo>
                    <a:pt x="51921" y="1325404"/>
                    <a:pt x="7144" y="1030301"/>
                    <a:pt x="7144" y="666274"/>
                  </a:cubicBezTo>
                  <a:cubicBezTo>
                    <a:pt x="7144" y="302246"/>
                    <a:pt x="51921" y="7144"/>
                    <a:pt x="107156" y="7144"/>
                  </a:cubicBezTo>
                  <a:cubicBezTo>
                    <a:pt x="162392" y="7144"/>
                    <a:pt x="207169" y="302246"/>
                    <a:pt x="207169" y="666274"/>
                  </a:cubicBez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4" name="Freeform: Shape 23">
              <a:extLst>
                <a:ext uri="{FF2B5EF4-FFF2-40B4-BE49-F238E27FC236}">
                  <a16:creationId xmlns:a16="http://schemas.microsoft.com/office/drawing/2014/main" id="{9C411EFA-118F-4AFA-9DA2-32933934A813}"/>
                </a:ext>
              </a:extLst>
            </p:cNvPr>
            <p:cNvSpPr/>
            <p:nvPr/>
          </p:nvSpPr>
          <p:spPr>
            <a:xfrm>
              <a:off x="4927775" y="10433784"/>
              <a:ext cx="2146122" cy="484608"/>
            </a:xfrm>
            <a:custGeom>
              <a:avLst/>
              <a:gdLst>
                <a:gd name="connsiteX0" fmla="*/ 1471136 w 1476375"/>
                <a:gd name="connsiteY0" fmla="*/ 226219 h 333375"/>
                <a:gd name="connsiteX1" fmla="*/ 1441609 w 1476375"/>
                <a:gd name="connsiteY1" fmla="*/ 285274 h 333375"/>
                <a:gd name="connsiteX2" fmla="*/ 1121569 w 1476375"/>
                <a:gd name="connsiteY2" fmla="*/ 254794 h 333375"/>
                <a:gd name="connsiteX3" fmla="*/ 1097756 w 1476375"/>
                <a:gd name="connsiteY3" fmla="*/ 285274 h 333375"/>
                <a:gd name="connsiteX4" fmla="*/ 806291 w 1476375"/>
                <a:gd name="connsiteY4" fmla="*/ 280511 h 333375"/>
                <a:gd name="connsiteX5" fmla="*/ 800576 w 1476375"/>
                <a:gd name="connsiteY5" fmla="*/ 285274 h 333375"/>
                <a:gd name="connsiteX6" fmla="*/ 508159 w 1476375"/>
                <a:gd name="connsiteY6" fmla="*/ 280511 h 333375"/>
                <a:gd name="connsiteX7" fmla="*/ 502444 w 1476375"/>
                <a:gd name="connsiteY7" fmla="*/ 285274 h 333375"/>
                <a:gd name="connsiteX8" fmla="*/ 161449 w 1476375"/>
                <a:gd name="connsiteY8" fmla="*/ 230029 h 333375"/>
                <a:gd name="connsiteX9" fmla="*/ 21431 w 1476375"/>
                <a:gd name="connsiteY9" fmla="*/ 35719 h 333375"/>
                <a:gd name="connsiteX10" fmla="*/ 7144 w 1476375"/>
                <a:gd name="connsiteY10" fmla="*/ 7144 h 333375"/>
                <a:gd name="connsiteX11" fmla="*/ 133826 w 1476375"/>
                <a:gd name="connsiteY11" fmla="*/ 182404 h 333375"/>
                <a:gd name="connsiteX12" fmla="*/ 474821 w 1476375"/>
                <a:gd name="connsiteY12" fmla="*/ 237649 h 333375"/>
                <a:gd name="connsiteX13" fmla="*/ 480536 w 1476375"/>
                <a:gd name="connsiteY13" fmla="*/ 232886 h 333375"/>
                <a:gd name="connsiteX14" fmla="*/ 772954 w 1476375"/>
                <a:gd name="connsiteY14" fmla="*/ 237649 h 333375"/>
                <a:gd name="connsiteX15" fmla="*/ 778669 w 1476375"/>
                <a:gd name="connsiteY15" fmla="*/ 232886 h 333375"/>
                <a:gd name="connsiteX16" fmla="*/ 1070134 w 1476375"/>
                <a:gd name="connsiteY16" fmla="*/ 237649 h 333375"/>
                <a:gd name="connsiteX17" fmla="*/ 1093946 w 1476375"/>
                <a:gd name="connsiteY17" fmla="*/ 207169 h 333375"/>
                <a:gd name="connsiteX18" fmla="*/ 1413986 w 1476375"/>
                <a:gd name="connsiteY18" fmla="*/ 237649 h 333375"/>
                <a:gd name="connsiteX19" fmla="*/ 1443514 w 1476375"/>
                <a:gd name="connsiteY19" fmla="*/ 178594 h 333375"/>
                <a:gd name="connsiteX20" fmla="*/ 1440656 w 1476375"/>
                <a:gd name="connsiteY20" fmla="*/ 159544 h 333375"/>
                <a:gd name="connsiteX21" fmla="*/ 1457801 w 1476375"/>
                <a:gd name="connsiteY21" fmla="*/ 184309 h 333375"/>
                <a:gd name="connsiteX22" fmla="*/ 1471136 w 1476375"/>
                <a:gd name="connsiteY22" fmla="*/ 226219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76375" h="333375">
                  <a:moveTo>
                    <a:pt x="1471136" y="226219"/>
                  </a:moveTo>
                  <a:cubicBezTo>
                    <a:pt x="1471136" y="249079"/>
                    <a:pt x="1460659" y="270986"/>
                    <a:pt x="1441609" y="285274"/>
                  </a:cubicBezTo>
                  <a:cubicBezTo>
                    <a:pt x="1341596" y="357664"/>
                    <a:pt x="1203484" y="342424"/>
                    <a:pt x="1121569" y="254794"/>
                  </a:cubicBezTo>
                  <a:cubicBezTo>
                    <a:pt x="1116806" y="266224"/>
                    <a:pt x="1108234" y="277654"/>
                    <a:pt x="1097756" y="285274"/>
                  </a:cubicBezTo>
                  <a:cubicBezTo>
                    <a:pt x="1008221" y="350044"/>
                    <a:pt x="889159" y="344329"/>
                    <a:pt x="806291" y="280511"/>
                  </a:cubicBezTo>
                  <a:cubicBezTo>
                    <a:pt x="804386" y="282416"/>
                    <a:pt x="802481" y="284321"/>
                    <a:pt x="800576" y="285274"/>
                  </a:cubicBezTo>
                  <a:cubicBezTo>
                    <a:pt x="711041" y="350044"/>
                    <a:pt x="591979" y="344329"/>
                    <a:pt x="508159" y="280511"/>
                  </a:cubicBezTo>
                  <a:cubicBezTo>
                    <a:pt x="506254" y="282416"/>
                    <a:pt x="504349" y="284321"/>
                    <a:pt x="502444" y="285274"/>
                  </a:cubicBezTo>
                  <a:cubicBezTo>
                    <a:pt x="393859" y="363379"/>
                    <a:pt x="240506" y="338614"/>
                    <a:pt x="161449" y="230029"/>
                  </a:cubicBezTo>
                  <a:lnTo>
                    <a:pt x="21431" y="35719"/>
                  </a:lnTo>
                  <a:cubicBezTo>
                    <a:pt x="14764" y="27146"/>
                    <a:pt x="10001" y="17621"/>
                    <a:pt x="7144" y="7144"/>
                  </a:cubicBezTo>
                  <a:lnTo>
                    <a:pt x="133826" y="182404"/>
                  </a:lnTo>
                  <a:cubicBezTo>
                    <a:pt x="211931" y="290989"/>
                    <a:pt x="365284" y="316706"/>
                    <a:pt x="474821" y="237649"/>
                  </a:cubicBezTo>
                  <a:cubicBezTo>
                    <a:pt x="476726" y="235744"/>
                    <a:pt x="478631" y="234791"/>
                    <a:pt x="480536" y="232886"/>
                  </a:cubicBezTo>
                  <a:cubicBezTo>
                    <a:pt x="564356" y="296704"/>
                    <a:pt x="683419" y="302419"/>
                    <a:pt x="772954" y="237649"/>
                  </a:cubicBezTo>
                  <a:cubicBezTo>
                    <a:pt x="774859" y="235744"/>
                    <a:pt x="776764" y="234791"/>
                    <a:pt x="778669" y="232886"/>
                  </a:cubicBezTo>
                  <a:cubicBezTo>
                    <a:pt x="862489" y="296704"/>
                    <a:pt x="981551" y="302419"/>
                    <a:pt x="1070134" y="237649"/>
                  </a:cubicBezTo>
                  <a:cubicBezTo>
                    <a:pt x="1081564" y="229076"/>
                    <a:pt x="1089184" y="218599"/>
                    <a:pt x="1093946" y="207169"/>
                  </a:cubicBezTo>
                  <a:cubicBezTo>
                    <a:pt x="1176814" y="294799"/>
                    <a:pt x="1313974" y="310039"/>
                    <a:pt x="1413986" y="237649"/>
                  </a:cubicBezTo>
                  <a:cubicBezTo>
                    <a:pt x="1433036" y="223361"/>
                    <a:pt x="1443514" y="201454"/>
                    <a:pt x="1443514" y="178594"/>
                  </a:cubicBezTo>
                  <a:cubicBezTo>
                    <a:pt x="1443514" y="171926"/>
                    <a:pt x="1442561" y="166211"/>
                    <a:pt x="1440656" y="159544"/>
                  </a:cubicBezTo>
                  <a:lnTo>
                    <a:pt x="1457801" y="184309"/>
                  </a:lnTo>
                  <a:cubicBezTo>
                    <a:pt x="1466374" y="196691"/>
                    <a:pt x="1471136" y="210979"/>
                    <a:pt x="1471136" y="226219"/>
                  </a:cubicBez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5" name="Freeform: Shape 24">
              <a:extLst>
                <a:ext uri="{FF2B5EF4-FFF2-40B4-BE49-F238E27FC236}">
                  <a16:creationId xmlns:a16="http://schemas.microsoft.com/office/drawing/2014/main" id="{3F8631A3-E74F-460B-A27F-A4BF6A80D30C}"/>
                </a:ext>
              </a:extLst>
            </p:cNvPr>
            <p:cNvSpPr/>
            <p:nvPr/>
          </p:nvSpPr>
          <p:spPr>
            <a:xfrm>
              <a:off x="4875160" y="10123281"/>
              <a:ext cx="2159968" cy="719989"/>
            </a:xfrm>
            <a:custGeom>
              <a:avLst/>
              <a:gdLst>
                <a:gd name="connsiteX0" fmla="*/ 1478756 w 1485900"/>
                <a:gd name="connsiteY0" fmla="*/ 392197 h 495300"/>
                <a:gd name="connsiteX1" fmla="*/ 1449229 w 1485900"/>
                <a:gd name="connsiteY1" fmla="*/ 451252 h 495300"/>
                <a:gd name="connsiteX2" fmla="*/ 1129189 w 1485900"/>
                <a:gd name="connsiteY2" fmla="*/ 420772 h 495300"/>
                <a:gd name="connsiteX3" fmla="*/ 1105376 w 1485900"/>
                <a:gd name="connsiteY3" fmla="*/ 451252 h 495300"/>
                <a:gd name="connsiteX4" fmla="*/ 813911 w 1485900"/>
                <a:gd name="connsiteY4" fmla="*/ 446489 h 495300"/>
                <a:gd name="connsiteX5" fmla="*/ 808196 w 1485900"/>
                <a:gd name="connsiteY5" fmla="*/ 451252 h 495300"/>
                <a:gd name="connsiteX6" fmla="*/ 515779 w 1485900"/>
                <a:gd name="connsiteY6" fmla="*/ 446489 h 495300"/>
                <a:gd name="connsiteX7" fmla="*/ 510064 w 1485900"/>
                <a:gd name="connsiteY7" fmla="*/ 451252 h 495300"/>
                <a:gd name="connsiteX8" fmla="*/ 169069 w 1485900"/>
                <a:gd name="connsiteY8" fmla="*/ 396007 h 495300"/>
                <a:gd name="connsiteX9" fmla="*/ 42386 w 1485900"/>
                <a:gd name="connsiteY9" fmla="*/ 220747 h 495300"/>
                <a:gd name="connsiteX10" fmla="*/ 28099 w 1485900"/>
                <a:gd name="connsiteY10" fmla="*/ 201697 h 495300"/>
                <a:gd name="connsiteX11" fmla="*/ 7144 w 1485900"/>
                <a:gd name="connsiteY11" fmla="*/ 136927 h 495300"/>
                <a:gd name="connsiteX12" fmla="*/ 53816 w 1485900"/>
                <a:gd name="connsiteY12" fmla="*/ 45487 h 495300"/>
                <a:gd name="connsiteX13" fmla="*/ 324326 w 1485900"/>
                <a:gd name="connsiteY13" fmla="*/ 74062 h 495300"/>
                <a:gd name="connsiteX14" fmla="*/ 350996 w 1485900"/>
                <a:gd name="connsiteY14" fmla="*/ 45487 h 495300"/>
                <a:gd name="connsiteX15" fmla="*/ 621506 w 1485900"/>
                <a:gd name="connsiteY15" fmla="*/ 74062 h 495300"/>
                <a:gd name="connsiteX16" fmla="*/ 648176 w 1485900"/>
                <a:gd name="connsiteY16" fmla="*/ 45487 h 495300"/>
                <a:gd name="connsiteX17" fmla="*/ 933926 w 1485900"/>
                <a:gd name="connsiteY17" fmla="*/ 92159 h 495300"/>
                <a:gd name="connsiteX18" fmla="*/ 949166 w 1485900"/>
                <a:gd name="connsiteY18" fmla="*/ 113114 h 495300"/>
                <a:gd name="connsiteX19" fmla="*/ 964406 w 1485900"/>
                <a:gd name="connsiteY19" fmla="*/ 75967 h 495300"/>
                <a:gd name="connsiteX20" fmla="*/ 992981 w 1485900"/>
                <a:gd name="connsiteY20" fmla="*/ 45487 h 495300"/>
                <a:gd name="connsiteX21" fmla="*/ 1278731 w 1485900"/>
                <a:gd name="connsiteY21" fmla="*/ 92159 h 495300"/>
                <a:gd name="connsiteX22" fmla="*/ 1465421 w 1485900"/>
                <a:gd name="connsiteY22" fmla="*/ 351239 h 495300"/>
                <a:gd name="connsiteX23" fmla="*/ 1476851 w 1485900"/>
                <a:gd name="connsiteY23" fmla="*/ 374099 h 495300"/>
                <a:gd name="connsiteX24" fmla="*/ 1478756 w 1485900"/>
                <a:gd name="connsiteY24" fmla="*/ 39219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5900" h="495300">
                  <a:moveTo>
                    <a:pt x="1478756" y="392197"/>
                  </a:moveTo>
                  <a:cubicBezTo>
                    <a:pt x="1478756" y="415057"/>
                    <a:pt x="1468279" y="436964"/>
                    <a:pt x="1449229" y="451252"/>
                  </a:cubicBezTo>
                  <a:cubicBezTo>
                    <a:pt x="1349216" y="523642"/>
                    <a:pt x="1211104" y="508402"/>
                    <a:pt x="1129189" y="420772"/>
                  </a:cubicBezTo>
                  <a:cubicBezTo>
                    <a:pt x="1124426" y="432202"/>
                    <a:pt x="1115854" y="443632"/>
                    <a:pt x="1105376" y="451252"/>
                  </a:cubicBezTo>
                  <a:cubicBezTo>
                    <a:pt x="1015841" y="516022"/>
                    <a:pt x="896779" y="510307"/>
                    <a:pt x="813911" y="446489"/>
                  </a:cubicBezTo>
                  <a:cubicBezTo>
                    <a:pt x="812006" y="448394"/>
                    <a:pt x="810101" y="450299"/>
                    <a:pt x="808196" y="451252"/>
                  </a:cubicBezTo>
                  <a:cubicBezTo>
                    <a:pt x="718661" y="516022"/>
                    <a:pt x="599599" y="510307"/>
                    <a:pt x="515779" y="446489"/>
                  </a:cubicBezTo>
                  <a:cubicBezTo>
                    <a:pt x="513874" y="448394"/>
                    <a:pt x="511969" y="450299"/>
                    <a:pt x="510064" y="451252"/>
                  </a:cubicBezTo>
                  <a:cubicBezTo>
                    <a:pt x="401479" y="529357"/>
                    <a:pt x="248126" y="504592"/>
                    <a:pt x="169069" y="396007"/>
                  </a:cubicBezTo>
                  <a:lnTo>
                    <a:pt x="42386" y="220747"/>
                  </a:lnTo>
                  <a:lnTo>
                    <a:pt x="28099" y="201697"/>
                  </a:lnTo>
                  <a:cubicBezTo>
                    <a:pt x="13811" y="181694"/>
                    <a:pt x="7144" y="158834"/>
                    <a:pt x="7144" y="136927"/>
                  </a:cubicBezTo>
                  <a:cubicBezTo>
                    <a:pt x="7144" y="101684"/>
                    <a:pt x="23336" y="67394"/>
                    <a:pt x="53816" y="45487"/>
                  </a:cubicBezTo>
                  <a:cubicBezTo>
                    <a:pt x="138589" y="-15473"/>
                    <a:pt x="255746" y="-2138"/>
                    <a:pt x="324326" y="74062"/>
                  </a:cubicBezTo>
                  <a:cubicBezTo>
                    <a:pt x="331946" y="63584"/>
                    <a:pt x="340519" y="54059"/>
                    <a:pt x="350996" y="45487"/>
                  </a:cubicBezTo>
                  <a:cubicBezTo>
                    <a:pt x="435769" y="-15473"/>
                    <a:pt x="552926" y="-2138"/>
                    <a:pt x="621506" y="74062"/>
                  </a:cubicBezTo>
                  <a:cubicBezTo>
                    <a:pt x="629126" y="63584"/>
                    <a:pt x="637699" y="54059"/>
                    <a:pt x="648176" y="45487"/>
                  </a:cubicBezTo>
                  <a:cubicBezTo>
                    <a:pt x="739616" y="-20236"/>
                    <a:pt x="868204" y="719"/>
                    <a:pt x="933926" y="92159"/>
                  </a:cubicBezTo>
                  <a:lnTo>
                    <a:pt x="949166" y="113114"/>
                  </a:lnTo>
                  <a:cubicBezTo>
                    <a:pt x="952024" y="99779"/>
                    <a:pt x="956786" y="87397"/>
                    <a:pt x="964406" y="75967"/>
                  </a:cubicBezTo>
                  <a:cubicBezTo>
                    <a:pt x="972026" y="64537"/>
                    <a:pt x="981551" y="54059"/>
                    <a:pt x="992981" y="45487"/>
                  </a:cubicBezTo>
                  <a:cubicBezTo>
                    <a:pt x="1084421" y="-20236"/>
                    <a:pt x="1213009" y="719"/>
                    <a:pt x="1278731" y="92159"/>
                  </a:cubicBezTo>
                  <a:lnTo>
                    <a:pt x="1465421" y="351239"/>
                  </a:lnTo>
                  <a:cubicBezTo>
                    <a:pt x="1470184" y="358859"/>
                    <a:pt x="1473994" y="366479"/>
                    <a:pt x="1476851" y="374099"/>
                  </a:cubicBezTo>
                  <a:cubicBezTo>
                    <a:pt x="1477804" y="378862"/>
                    <a:pt x="1478756" y="385529"/>
                    <a:pt x="1478756" y="392197"/>
                  </a:cubicBezTo>
                  <a:close/>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6" name="Freeform: Shape 25">
              <a:extLst>
                <a:ext uri="{FF2B5EF4-FFF2-40B4-BE49-F238E27FC236}">
                  <a16:creationId xmlns:a16="http://schemas.microsoft.com/office/drawing/2014/main" id="{E529D516-DE08-44A1-93D8-0E8B12BEF0F7}"/>
                </a:ext>
              </a:extLst>
            </p:cNvPr>
            <p:cNvSpPr/>
            <p:nvPr/>
          </p:nvSpPr>
          <p:spPr>
            <a:xfrm>
              <a:off x="5150694" y="11804533"/>
              <a:ext cx="553838" cy="456916"/>
            </a:xfrm>
            <a:custGeom>
              <a:avLst/>
              <a:gdLst>
                <a:gd name="connsiteX0" fmla="*/ 376714 w 381000"/>
                <a:gd name="connsiteY0" fmla="*/ 7144 h 314325"/>
                <a:gd name="connsiteX1" fmla="*/ 349091 w 381000"/>
                <a:gd name="connsiteY1" fmla="*/ 291941 h 314325"/>
                <a:gd name="connsiteX2" fmla="*/ 348139 w 381000"/>
                <a:gd name="connsiteY2" fmla="*/ 291941 h 314325"/>
                <a:gd name="connsiteX3" fmla="*/ 7144 w 381000"/>
                <a:gd name="connsiteY3" fmla="*/ 310991 h 314325"/>
                <a:gd name="connsiteX4" fmla="*/ 43339 w 381000"/>
                <a:gd name="connsiteY4" fmla="*/ 90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14325">
                  <a:moveTo>
                    <a:pt x="376714" y="7144"/>
                  </a:moveTo>
                  <a:lnTo>
                    <a:pt x="349091" y="291941"/>
                  </a:lnTo>
                  <a:lnTo>
                    <a:pt x="348139" y="291941"/>
                  </a:lnTo>
                  <a:lnTo>
                    <a:pt x="7144" y="310991"/>
                  </a:lnTo>
                  <a:lnTo>
                    <a:pt x="43339" y="9049"/>
                  </a:ln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7" name="Freeform: Shape 26">
              <a:extLst>
                <a:ext uri="{FF2B5EF4-FFF2-40B4-BE49-F238E27FC236}">
                  <a16:creationId xmlns:a16="http://schemas.microsoft.com/office/drawing/2014/main" id="{44A73EB3-341C-430B-BAE2-156C8B255A5F}"/>
                </a:ext>
              </a:extLst>
            </p:cNvPr>
            <p:cNvSpPr/>
            <p:nvPr/>
          </p:nvSpPr>
          <p:spPr>
            <a:xfrm>
              <a:off x="4801756" y="11623781"/>
              <a:ext cx="899987" cy="830757"/>
            </a:xfrm>
            <a:custGeom>
              <a:avLst/>
              <a:gdLst>
                <a:gd name="connsiteX0" fmla="*/ 191943 w 619125"/>
                <a:gd name="connsiteY0" fmla="*/ 122915 h 571500"/>
                <a:gd name="connsiteX1" fmla="*/ 30970 w 619125"/>
                <a:gd name="connsiteY1" fmla="*/ 345800 h 571500"/>
                <a:gd name="connsiteX2" fmla="*/ 59545 w 619125"/>
                <a:gd name="connsiteY2" fmla="*/ 524870 h 571500"/>
                <a:gd name="connsiteX3" fmla="*/ 59545 w 619125"/>
                <a:gd name="connsiteY3" fmla="*/ 524870 h 571500"/>
                <a:gd name="connsiteX4" fmla="*/ 387205 w 619125"/>
                <a:gd name="connsiteY4" fmla="*/ 471530 h 571500"/>
                <a:gd name="connsiteX5" fmla="*/ 600565 w 619125"/>
                <a:gd name="connsiteY5" fmla="*/ 175303 h 571500"/>
                <a:gd name="connsiteX6" fmla="*/ 581515 w 619125"/>
                <a:gd name="connsiteY6" fmla="*/ 60050 h 571500"/>
                <a:gd name="connsiteX7" fmla="*/ 581515 w 619125"/>
                <a:gd name="connsiteY7" fmla="*/ 60050 h 571500"/>
                <a:gd name="connsiteX8" fmla="*/ 191943 w 619125"/>
                <a:gd name="connsiteY8" fmla="*/ 12291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571500">
                  <a:moveTo>
                    <a:pt x="191943" y="122915"/>
                  </a:moveTo>
                  <a:lnTo>
                    <a:pt x="30970" y="345800"/>
                  </a:lnTo>
                  <a:cubicBezTo>
                    <a:pt x="-9987" y="402950"/>
                    <a:pt x="3348" y="482960"/>
                    <a:pt x="59545" y="524870"/>
                  </a:cubicBezTo>
                  <a:lnTo>
                    <a:pt x="59545" y="524870"/>
                  </a:lnTo>
                  <a:cubicBezTo>
                    <a:pt x="164320" y="600118"/>
                    <a:pt x="311958" y="576305"/>
                    <a:pt x="387205" y="471530"/>
                  </a:cubicBezTo>
                  <a:lnTo>
                    <a:pt x="600565" y="175303"/>
                  </a:lnTo>
                  <a:cubicBezTo>
                    <a:pt x="627235" y="138155"/>
                    <a:pt x="618663" y="86720"/>
                    <a:pt x="581515" y="60050"/>
                  </a:cubicBezTo>
                  <a:lnTo>
                    <a:pt x="581515" y="60050"/>
                  </a:lnTo>
                  <a:cubicBezTo>
                    <a:pt x="457690" y="-30437"/>
                    <a:pt x="281478" y="-1862"/>
                    <a:pt x="191943" y="122915"/>
                  </a:cubicBezTo>
                  <a:close/>
                </a:path>
              </a:pathLst>
            </a:custGeom>
            <a:solidFill>
              <a:srgbClr val="FCC6B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59" name="Group 58">
            <a:extLst>
              <a:ext uri="{FF2B5EF4-FFF2-40B4-BE49-F238E27FC236}">
                <a16:creationId xmlns:a16="http://schemas.microsoft.com/office/drawing/2014/main" id="{5B74FFBF-F346-44B1-B7CC-9C5A984DB986}"/>
              </a:ext>
            </a:extLst>
          </p:cNvPr>
          <p:cNvGrpSpPr/>
          <p:nvPr/>
        </p:nvGrpSpPr>
        <p:grpSpPr>
          <a:xfrm>
            <a:off x="10141262" y="2883117"/>
            <a:ext cx="2504562" cy="4237104"/>
            <a:chOff x="21228928" y="5883215"/>
            <a:chExt cx="5111610" cy="8647587"/>
          </a:xfrm>
        </p:grpSpPr>
        <p:sp>
          <p:nvSpPr>
            <p:cNvPr id="28" name="Freeform: Shape 27">
              <a:extLst>
                <a:ext uri="{FF2B5EF4-FFF2-40B4-BE49-F238E27FC236}">
                  <a16:creationId xmlns:a16="http://schemas.microsoft.com/office/drawing/2014/main" id="{D660918D-CEA2-4D1A-89E3-8B85585F6B9F}"/>
                </a:ext>
              </a:extLst>
            </p:cNvPr>
            <p:cNvSpPr/>
            <p:nvPr/>
          </p:nvSpPr>
          <p:spPr>
            <a:xfrm>
              <a:off x="21228928" y="8579073"/>
              <a:ext cx="595376" cy="1633822"/>
            </a:xfrm>
            <a:custGeom>
              <a:avLst/>
              <a:gdLst>
                <a:gd name="connsiteX0" fmla="*/ 304107 w 409575"/>
                <a:gd name="connsiteY0" fmla="*/ 65754 h 1123950"/>
                <a:gd name="connsiteX1" fmla="*/ 265055 w 409575"/>
                <a:gd name="connsiteY1" fmla="*/ 24796 h 1123950"/>
                <a:gd name="connsiteX2" fmla="*/ 154564 w 409575"/>
                <a:gd name="connsiteY2" fmla="*/ 66706 h 1123950"/>
                <a:gd name="connsiteX3" fmla="*/ 304107 w 409575"/>
                <a:gd name="connsiteY3" fmla="*/ 1122076 h 1123950"/>
                <a:gd name="connsiteX4" fmla="*/ 410786 w 409575"/>
                <a:gd name="connsiteY4" fmla="*/ 1018254 h 1123950"/>
                <a:gd name="connsiteX5" fmla="*/ 304107 w 409575"/>
                <a:gd name="connsiteY5" fmla="*/ 65754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1123950">
                  <a:moveTo>
                    <a:pt x="304107" y="65754"/>
                  </a:moveTo>
                  <a:lnTo>
                    <a:pt x="265055" y="24796"/>
                  </a:lnTo>
                  <a:cubicBezTo>
                    <a:pt x="226001" y="-16161"/>
                    <a:pt x="187901" y="20986"/>
                    <a:pt x="154564" y="66706"/>
                  </a:cubicBezTo>
                  <a:cubicBezTo>
                    <a:pt x="-80703" y="383889"/>
                    <a:pt x="-36889" y="743934"/>
                    <a:pt x="304107" y="1122076"/>
                  </a:cubicBezTo>
                  <a:lnTo>
                    <a:pt x="410786" y="1018254"/>
                  </a:lnTo>
                  <a:lnTo>
                    <a:pt x="304107" y="65754"/>
                  </a:lnTo>
                  <a:close/>
                </a:path>
              </a:pathLst>
            </a:custGeom>
            <a:solidFill>
              <a:srgbClr val="89402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9" name="Freeform: Shape 28">
              <a:extLst>
                <a:ext uri="{FF2B5EF4-FFF2-40B4-BE49-F238E27FC236}">
                  <a16:creationId xmlns:a16="http://schemas.microsoft.com/office/drawing/2014/main" id="{A1A448A5-CA0B-4ED6-A51E-011A368C1EBB}"/>
                </a:ext>
              </a:extLst>
            </p:cNvPr>
            <p:cNvSpPr/>
            <p:nvPr/>
          </p:nvSpPr>
          <p:spPr>
            <a:xfrm>
              <a:off x="25745162" y="8579073"/>
              <a:ext cx="595376" cy="1633822"/>
            </a:xfrm>
            <a:custGeom>
              <a:avLst/>
              <a:gdLst>
                <a:gd name="connsiteX0" fmla="*/ 113823 w 409575"/>
                <a:gd name="connsiteY0" fmla="*/ 65754 h 1123950"/>
                <a:gd name="connsiteX1" fmla="*/ 152876 w 409575"/>
                <a:gd name="connsiteY1" fmla="*/ 24796 h 1123950"/>
                <a:gd name="connsiteX2" fmla="*/ 263366 w 409575"/>
                <a:gd name="connsiteY2" fmla="*/ 66706 h 1123950"/>
                <a:gd name="connsiteX3" fmla="*/ 113823 w 409575"/>
                <a:gd name="connsiteY3" fmla="*/ 1122076 h 1123950"/>
                <a:gd name="connsiteX4" fmla="*/ 7144 w 409575"/>
                <a:gd name="connsiteY4" fmla="*/ 1018254 h 1123950"/>
                <a:gd name="connsiteX5" fmla="*/ 113823 w 409575"/>
                <a:gd name="connsiteY5" fmla="*/ 65754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1123950">
                  <a:moveTo>
                    <a:pt x="113823" y="65754"/>
                  </a:moveTo>
                  <a:lnTo>
                    <a:pt x="152876" y="24796"/>
                  </a:lnTo>
                  <a:cubicBezTo>
                    <a:pt x="191929" y="-16161"/>
                    <a:pt x="230029" y="20986"/>
                    <a:pt x="263366" y="66706"/>
                  </a:cubicBezTo>
                  <a:cubicBezTo>
                    <a:pt x="498634" y="383889"/>
                    <a:pt x="454819" y="743934"/>
                    <a:pt x="113823" y="1122076"/>
                  </a:cubicBezTo>
                  <a:lnTo>
                    <a:pt x="7144" y="1018254"/>
                  </a:lnTo>
                  <a:lnTo>
                    <a:pt x="113823" y="65754"/>
                  </a:lnTo>
                  <a:close/>
                </a:path>
              </a:pathLst>
            </a:custGeom>
            <a:solidFill>
              <a:srgbClr val="89402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0" name="Freeform: Shape 29">
              <a:extLst>
                <a:ext uri="{FF2B5EF4-FFF2-40B4-BE49-F238E27FC236}">
                  <a16:creationId xmlns:a16="http://schemas.microsoft.com/office/drawing/2014/main" id="{F1B3B20C-93C2-4228-AA3E-0265CD55D1A1}"/>
                </a:ext>
              </a:extLst>
            </p:cNvPr>
            <p:cNvSpPr/>
            <p:nvPr/>
          </p:nvSpPr>
          <p:spPr>
            <a:xfrm>
              <a:off x="22597978" y="10778549"/>
              <a:ext cx="2630731" cy="3752253"/>
            </a:xfrm>
            <a:custGeom>
              <a:avLst/>
              <a:gdLst>
                <a:gd name="connsiteX0" fmla="*/ 7144 w 1809750"/>
                <a:gd name="connsiteY0" fmla="*/ 240506 h 2581275"/>
                <a:gd name="connsiteX1" fmla="*/ 7144 w 1809750"/>
                <a:gd name="connsiteY1" fmla="*/ 2576989 h 2581275"/>
                <a:gd name="connsiteX2" fmla="*/ 1805464 w 1809750"/>
                <a:gd name="connsiteY2" fmla="*/ 2576989 h 2581275"/>
                <a:gd name="connsiteX3" fmla="*/ 1712119 w 1809750"/>
                <a:gd name="connsiteY3" fmla="*/ 7144 h 2581275"/>
              </a:gdLst>
              <a:ahLst/>
              <a:cxnLst>
                <a:cxn ang="0">
                  <a:pos x="connsiteX0" y="connsiteY0"/>
                </a:cxn>
                <a:cxn ang="0">
                  <a:pos x="connsiteX1" y="connsiteY1"/>
                </a:cxn>
                <a:cxn ang="0">
                  <a:pos x="connsiteX2" y="connsiteY2"/>
                </a:cxn>
                <a:cxn ang="0">
                  <a:pos x="connsiteX3" y="connsiteY3"/>
                </a:cxn>
              </a:cxnLst>
              <a:rect l="l" t="t" r="r" b="b"/>
              <a:pathLst>
                <a:path w="1809750" h="2581275">
                  <a:moveTo>
                    <a:pt x="7144" y="240506"/>
                  </a:moveTo>
                  <a:lnTo>
                    <a:pt x="7144" y="2576989"/>
                  </a:lnTo>
                  <a:lnTo>
                    <a:pt x="1805464" y="2576989"/>
                  </a:lnTo>
                  <a:lnTo>
                    <a:pt x="1712119" y="7144"/>
                  </a:lnTo>
                  <a:close/>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1" name="Freeform: Shape 30">
              <a:extLst>
                <a:ext uri="{FF2B5EF4-FFF2-40B4-BE49-F238E27FC236}">
                  <a16:creationId xmlns:a16="http://schemas.microsoft.com/office/drawing/2014/main" id="{E95FCF92-4BD8-4A3F-B88D-D6333E5B5FE4}"/>
                </a:ext>
              </a:extLst>
            </p:cNvPr>
            <p:cNvSpPr/>
            <p:nvPr/>
          </p:nvSpPr>
          <p:spPr>
            <a:xfrm>
              <a:off x="21612146" y="6808914"/>
              <a:ext cx="4416859" cy="6119910"/>
            </a:xfrm>
            <a:custGeom>
              <a:avLst/>
              <a:gdLst>
                <a:gd name="connsiteX0" fmla="*/ 3033236 w 3038475"/>
                <a:gd name="connsiteY0" fmla="*/ 2966561 h 4210050"/>
                <a:gd name="connsiteX1" fmla="*/ 1717834 w 3038475"/>
                <a:gd name="connsiteY1" fmla="*/ 4210526 h 4210050"/>
                <a:gd name="connsiteX2" fmla="*/ 1321594 w 3038475"/>
                <a:gd name="connsiteY2" fmla="*/ 4210526 h 4210050"/>
                <a:gd name="connsiteX3" fmla="*/ 40481 w 3038475"/>
                <a:gd name="connsiteY3" fmla="*/ 3246597 h 4210050"/>
                <a:gd name="connsiteX4" fmla="*/ 7144 w 3038475"/>
                <a:gd name="connsiteY4" fmla="*/ 2967514 h 4210050"/>
                <a:gd name="connsiteX5" fmla="*/ 79534 w 3038475"/>
                <a:gd name="connsiteY5" fmla="*/ 1617821 h 4210050"/>
                <a:gd name="connsiteX6" fmla="*/ 89059 w 3038475"/>
                <a:gd name="connsiteY6" fmla="*/ 1437799 h 4210050"/>
                <a:gd name="connsiteX7" fmla="*/ 1519713 w 3038475"/>
                <a:gd name="connsiteY7" fmla="*/ 7144 h 4210050"/>
                <a:gd name="connsiteX8" fmla="*/ 2530317 w 3038475"/>
                <a:gd name="connsiteY8" fmla="*/ 427196 h 4210050"/>
                <a:gd name="connsiteX9" fmla="*/ 2950369 w 3038475"/>
                <a:gd name="connsiteY9" fmla="*/ 1437799 h 4210050"/>
                <a:gd name="connsiteX10" fmla="*/ 2958942 w 3038475"/>
                <a:gd name="connsiteY10" fmla="*/ 1591151 h 4210050"/>
                <a:gd name="connsiteX11" fmla="*/ 3033236 w 3038475"/>
                <a:gd name="connsiteY11" fmla="*/ 2966561 h 421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8475" h="4210050">
                  <a:moveTo>
                    <a:pt x="3033236" y="2966561"/>
                  </a:moveTo>
                  <a:cubicBezTo>
                    <a:pt x="3033236" y="3650456"/>
                    <a:pt x="2441734" y="4210526"/>
                    <a:pt x="1717834" y="4210526"/>
                  </a:cubicBezTo>
                  <a:lnTo>
                    <a:pt x="1321594" y="4210526"/>
                  </a:lnTo>
                  <a:cubicBezTo>
                    <a:pt x="699611" y="4210526"/>
                    <a:pt x="174784" y="3797141"/>
                    <a:pt x="40481" y="3246597"/>
                  </a:cubicBezTo>
                  <a:cubicBezTo>
                    <a:pt x="18573" y="3157061"/>
                    <a:pt x="7144" y="3063716"/>
                    <a:pt x="7144" y="2967514"/>
                  </a:cubicBezTo>
                  <a:lnTo>
                    <a:pt x="79534" y="1617821"/>
                  </a:lnTo>
                  <a:lnTo>
                    <a:pt x="89059" y="1437799"/>
                  </a:lnTo>
                  <a:cubicBezTo>
                    <a:pt x="89059" y="651034"/>
                    <a:pt x="732948" y="7144"/>
                    <a:pt x="1519713" y="7144"/>
                  </a:cubicBezTo>
                  <a:cubicBezTo>
                    <a:pt x="1913096" y="7144"/>
                    <a:pt x="2271236" y="168116"/>
                    <a:pt x="2530317" y="427196"/>
                  </a:cubicBezTo>
                  <a:cubicBezTo>
                    <a:pt x="2789396" y="686276"/>
                    <a:pt x="2950369" y="1044416"/>
                    <a:pt x="2950369" y="1437799"/>
                  </a:cubicBezTo>
                  <a:lnTo>
                    <a:pt x="2958942" y="1591151"/>
                  </a:lnTo>
                  <a:lnTo>
                    <a:pt x="3033236" y="2966561"/>
                  </a:lnTo>
                  <a:close/>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2" name="Freeform: Shape 31">
              <a:extLst>
                <a:ext uri="{FF2B5EF4-FFF2-40B4-BE49-F238E27FC236}">
                  <a16:creationId xmlns:a16="http://schemas.microsoft.com/office/drawing/2014/main" id="{F2309856-0F8E-436C-A72D-557B1EE32094}"/>
                </a:ext>
              </a:extLst>
            </p:cNvPr>
            <p:cNvSpPr/>
            <p:nvPr/>
          </p:nvSpPr>
          <p:spPr>
            <a:xfrm>
              <a:off x="23268122" y="10287017"/>
              <a:ext cx="1107676" cy="221535"/>
            </a:xfrm>
            <a:custGeom>
              <a:avLst/>
              <a:gdLst>
                <a:gd name="connsiteX0" fmla="*/ 754856 w 762000"/>
                <a:gd name="connsiteY0" fmla="*/ 7144 h 152400"/>
                <a:gd name="connsiteX1" fmla="*/ 7144 w 762000"/>
                <a:gd name="connsiteY1" fmla="*/ 7144 h 152400"/>
                <a:gd name="connsiteX2" fmla="*/ 754856 w 762000"/>
                <a:gd name="connsiteY2" fmla="*/ 7144 h 152400"/>
              </a:gdLst>
              <a:ahLst/>
              <a:cxnLst>
                <a:cxn ang="0">
                  <a:pos x="connsiteX0" y="connsiteY0"/>
                </a:cxn>
                <a:cxn ang="0">
                  <a:pos x="connsiteX1" y="connsiteY1"/>
                </a:cxn>
                <a:cxn ang="0">
                  <a:pos x="connsiteX2" y="connsiteY2"/>
                </a:cxn>
              </a:cxnLst>
              <a:rect l="l" t="t" r="r" b="b"/>
              <a:pathLst>
                <a:path w="762000" h="152400">
                  <a:moveTo>
                    <a:pt x="754856" y="7144"/>
                  </a:moveTo>
                  <a:cubicBezTo>
                    <a:pt x="505302" y="200501"/>
                    <a:pt x="256698" y="200501"/>
                    <a:pt x="7144" y="7144"/>
                  </a:cubicBezTo>
                  <a:cubicBezTo>
                    <a:pt x="7144" y="7144"/>
                    <a:pt x="369094" y="158591"/>
                    <a:pt x="754856" y="7144"/>
                  </a:cubicBezTo>
                  <a:close/>
                </a:path>
              </a:pathLst>
            </a:custGeom>
            <a:solidFill>
              <a:srgbClr val="773D2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3" name="Freeform: Shape 32">
              <a:extLst>
                <a:ext uri="{FF2B5EF4-FFF2-40B4-BE49-F238E27FC236}">
                  <a16:creationId xmlns:a16="http://schemas.microsoft.com/office/drawing/2014/main" id="{2739F40D-297D-4A56-A2A2-524C9E807A69}"/>
                </a:ext>
              </a:extLst>
            </p:cNvPr>
            <p:cNvSpPr/>
            <p:nvPr/>
          </p:nvSpPr>
          <p:spPr>
            <a:xfrm>
              <a:off x="22564748" y="8960575"/>
              <a:ext cx="581530" cy="443070"/>
            </a:xfrm>
            <a:custGeom>
              <a:avLst/>
              <a:gdLst>
                <a:gd name="connsiteX0" fmla="*/ 401479 w 400050"/>
                <a:gd name="connsiteY0" fmla="*/ 152876 h 304800"/>
                <a:gd name="connsiteX1" fmla="*/ 204311 w 400050"/>
                <a:gd name="connsiteY1" fmla="*/ 298609 h 304800"/>
                <a:gd name="connsiteX2" fmla="*/ 7144 w 400050"/>
                <a:gd name="connsiteY2" fmla="*/ 152876 h 304800"/>
                <a:gd name="connsiteX3" fmla="*/ 204311 w 400050"/>
                <a:gd name="connsiteY3" fmla="*/ 7144 h 304800"/>
                <a:gd name="connsiteX4" fmla="*/ 401479 w 400050"/>
                <a:gd name="connsiteY4" fmla="*/ 1528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304800">
                  <a:moveTo>
                    <a:pt x="401479" y="152876"/>
                  </a:moveTo>
                  <a:cubicBezTo>
                    <a:pt x="401479" y="233362"/>
                    <a:pt x="313204" y="298609"/>
                    <a:pt x="204311" y="298609"/>
                  </a:cubicBezTo>
                  <a:cubicBezTo>
                    <a:pt x="95419" y="298609"/>
                    <a:pt x="7144" y="233362"/>
                    <a:pt x="7144" y="152876"/>
                  </a:cubicBezTo>
                  <a:cubicBezTo>
                    <a:pt x="7144" y="72390"/>
                    <a:pt x="95419" y="7144"/>
                    <a:pt x="204311" y="7144"/>
                  </a:cubicBezTo>
                  <a:cubicBezTo>
                    <a:pt x="313204" y="7144"/>
                    <a:pt x="401479" y="72390"/>
                    <a:pt x="401479" y="152876"/>
                  </a:cubicBezTo>
                  <a:close/>
                </a:path>
              </a:pathLst>
            </a:custGeom>
            <a:solidFill>
              <a:srgbClr val="02021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4" name="Freeform: Shape 33">
              <a:extLst>
                <a:ext uri="{FF2B5EF4-FFF2-40B4-BE49-F238E27FC236}">
                  <a16:creationId xmlns:a16="http://schemas.microsoft.com/office/drawing/2014/main" id="{20D6C0C1-46D4-403B-A954-5BA80CD334C4}"/>
                </a:ext>
              </a:extLst>
            </p:cNvPr>
            <p:cNvSpPr/>
            <p:nvPr/>
          </p:nvSpPr>
          <p:spPr>
            <a:xfrm>
              <a:off x="24457489" y="8960575"/>
              <a:ext cx="581530" cy="443070"/>
            </a:xfrm>
            <a:custGeom>
              <a:avLst/>
              <a:gdLst>
                <a:gd name="connsiteX0" fmla="*/ 401479 w 400050"/>
                <a:gd name="connsiteY0" fmla="*/ 152876 h 304800"/>
                <a:gd name="connsiteX1" fmla="*/ 204312 w 400050"/>
                <a:gd name="connsiteY1" fmla="*/ 298609 h 304800"/>
                <a:gd name="connsiteX2" fmla="*/ 7145 w 400050"/>
                <a:gd name="connsiteY2" fmla="*/ 152876 h 304800"/>
                <a:gd name="connsiteX3" fmla="*/ 204312 w 400050"/>
                <a:gd name="connsiteY3" fmla="*/ 7144 h 304800"/>
                <a:gd name="connsiteX4" fmla="*/ 401479 w 400050"/>
                <a:gd name="connsiteY4" fmla="*/ 1528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304800">
                  <a:moveTo>
                    <a:pt x="401479" y="152876"/>
                  </a:moveTo>
                  <a:cubicBezTo>
                    <a:pt x="401479" y="233362"/>
                    <a:pt x="313204" y="298609"/>
                    <a:pt x="204312" y="298609"/>
                  </a:cubicBezTo>
                  <a:cubicBezTo>
                    <a:pt x="95420" y="298609"/>
                    <a:pt x="7145" y="233362"/>
                    <a:pt x="7145" y="152876"/>
                  </a:cubicBezTo>
                  <a:cubicBezTo>
                    <a:pt x="7145" y="72390"/>
                    <a:pt x="95420" y="7144"/>
                    <a:pt x="204312" y="7144"/>
                  </a:cubicBezTo>
                  <a:cubicBezTo>
                    <a:pt x="313204" y="7144"/>
                    <a:pt x="401479" y="72390"/>
                    <a:pt x="401479" y="152876"/>
                  </a:cubicBezTo>
                  <a:close/>
                </a:path>
              </a:pathLst>
            </a:custGeom>
            <a:solidFill>
              <a:srgbClr val="02021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5" name="Freeform: Shape 34">
              <a:extLst>
                <a:ext uri="{FF2B5EF4-FFF2-40B4-BE49-F238E27FC236}">
                  <a16:creationId xmlns:a16="http://schemas.microsoft.com/office/drawing/2014/main" id="{1C9B8CD7-EAF6-444F-BE41-CA5912B9A864}"/>
                </a:ext>
              </a:extLst>
            </p:cNvPr>
            <p:cNvSpPr/>
            <p:nvPr/>
          </p:nvSpPr>
          <p:spPr>
            <a:xfrm>
              <a:off x="21567410" y="5883215"/>
              <a:ext cx="4403013" cy="3406104"/>
            </a:xfrm>
            <a:custGeom>
              <a:avLst/>
              <a:gdLst>
                <a:gd name="connsiteX0" fmla="*/ 168411 w 3028950"/>
                <a:gd name="connsiteY0" fmla="*/ 2311784 h 2343150"/>
                <a:gd name="connsiteX1" fmla="*/ 611323 w 3028950"/>
                <a:gd name="connsiteY1" fmla="*/ 1300229 h 2343150"/>
                <a:gd name="connsiteX2" fmla="*/ 2234383 w 3028950"/>
                <a:gd name="connsiteY2" fmla="*/ 1697422 h 2343150"/>
                <a:gd name="connsiteX3" fmla="*/ 1988638 w 3028950"/>
                <a:gd name="connsiteY3" fmla="*/ 1440247 h 2343150"/>
                <a:gd name="connsiteX4" fmla="*/ 2654436 w 3028950"/>
                <a:gd name="connsiteY4" fmla="*/ 1766954 h 2343150"/>
                <a:gd name="connsiteX5" fmla="*/ 2479175 w 3028950"/>
                <a:gd name="connsiteY5" fmla="*/ 1521209 h 2343150"/>
                <a:gd name="connsiteX6" fmla="*/ 2981144 w 3028950"/>
                <a:gd name="connsiteY6" fmla="*/ 2182244 h 2343150"/>
                <a:gd name="connsiteX7" fmla="*/ 3022100 w 3028950"/>
                <a:gd name="connsiteY7" fmla="*/ 791594 h 2343150"/>
                <a:gd name="connsiteX8" fmla="*/ 2741113 w 3028950"/>
                <a:gd name="connsiteY8" fmla="*/ 511559 h 2343150"/>
                <a:gd name="connsiteX9" fmla="*/ 925648 w 3028950"/>
                <a:gd name="connsiteY9" fmla="*/ 481079 h 2343150"/>
                <a:gd name="connsiteX10" fmla="*/ 703716 w 3028950"/>
                <a:gd name="connsiteY10" fmla="*/ 667769 h 2343150"/>
                <a:gd name="connsiteX11" fmla="*/ 878023 w 3028950"/>
                <a:gd name="connsiteY11" fmla="*/ 311534 h 2343150"/>
                <a:gd name="connsiteX12" fmla="*/ 809444 w 3028950"/>
                <a:gd name="connsiteY12" fmla="*/ 261052 h 2343150"/>
                <a:gd name="connsiteX13" fmla="*/ 516073 w 3028950"/>
                <a:gd name="connsiteY13" fmla="*/ 539182 h 2343150"/>
                <a:gd name="connsiteX14" fmla="*/ 815158 w 3028950"/>
                <a:gd name="connsiteY14" fmla="*/ 33404 h 2343150"/>
                <a:gd name="connsiteX15" fmla="*/ 787536 w 3028950"/>
                <a:gd name="connsiteY15" fmla="*/ 12449 h 2343150"/>
                <a:gd name="connsiteX16" fmla="*/ 98879 w 3028950"/>
                <a:gd name="connsiteY16" fmla="*/ 719204 h 2343150"/>
                <a:gd name="connsiteX17" fmla="*/ 7438 w 3028950"/>
                <a:gd name="connsiteY17" fmla="*/ 959234 h 2343150"/>
                <a:gd name="connsiteX18" fmla="*/ 96021 w 3028950"/>
                <a:gd name="connsiteY18" fmla="*/ 2305117 h 2343150"/>
                <a:gd name="connsiteX19" fmla="*/ 168411 w 3028950"/>
                <a:gd name="connsiteY19" fmla="*/ 2311784 h 2343150"/>
                <a:gd name="connsiteX20" fmla="*/ 168411 w 3028950"/>
                <a:gd name="connsiteY20" fmla="*/ 2311784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28950" h="2343150">
                  <a:moveTo>
                    <a:pt x="168411" y="2311784"/>
                  </a:moveTo>
                  <a:lnTo>
                    <a:pt x="611323" y="1300229"/>
                  </a:lnTo>
                  <a:lnTo>
                    <a:pt x="2234383" y="1697422"/>
                  </a:lnTo>
                  <a:lnTo>
                    <a:pt x="1988638" y="1440247"/>
                  </a:lnTo>
                  <a:lnTo>
                    <a:pt x="2654436" y="1766954"/>
                  </a:lnTo>
                  <a:lnTo>
                    <a:pt x="2479175" y="1521209"/>
                  </a:lnTo>
                  <a:lnTo>
                    <a:pt x="2981144" y="2182244"/>
                  </a:lnTo>
                  <a:lnTo>
                    <a:pt x="3022100" y="791594"/>
                  </a:lnTo>
                  <a:cubicBezTo>
                    <a:pt x="3018291" y="638242"/>
                    <a:pt x="2894466" y="514417"/>
                    <a:pt x="2741113" y="511559"/>
                  </a:cubicBezTo>
                  <a:lnTo>
                    <a:pt x="925648" y="481079"/>
                  </a:lnTo>
                  <a:lnTo>
                    <a:pt x="703716" y="667769"/>
                  </a:lnTo>
                  <a:lnTo>
                    <a:pt x="878023" y="311534"/>
                  </a:lnTo>
                  <a:cubicBezTo>
                    <a:pt x="898979" y="268672"/>
                    <a:pt x="844686" y="227714"/>
                    <a:pt x="809444" y="261052"/>
                  </a:cubicBezTo>
                  <a:lnTo>
                    <a:pt x="516073" y="539182"/>
                  </a:lnTo>
                  <a:lnTo>
                    <a:pt x="815158" y="33404"/>
                  </a:lnTo>
                  <a:cubicBezTo>
                    <a:pt x="825636" y="15307"/>
                    <a:pt x="801823" y="-1838"/>
                    <a:pt x="787536" y="12449"/>
                  </a:cubicBezTo>
                  <a:lnTo>
                    <a:pt x="98879" y="719204"/>
                  </a:lnTo>
                  <a:cubicBezTo>
                    <a:pt x="36966" y="783022"/>
                    <a:pt x="3629" y="869699"/>
                    <a:pt x="7438" y="959234"/>
                  </a:cubicBezTo>
                  <a:lnTo>
                    <a:pt x="96021" y="2305117"/>
                  </a:lnTo>
                  <a:cubicBezTo>
                    <a:pt x="97925" y="2347979"/>
                    <a:pt x="158886" y="2352742"/>
                    <a:pt x="168411" y="2311784"/>
                  </a:cubicBezTo>
                  <a:lnTo>
                    <a:pt x="168411" y="2311784"/>
                  </a:lnTo>
                  <a:close/>
                </a:path>
              </a:pathLst>
            </a:custGeom>
            <a:solidFill>
              <a:srgbClr val="01012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6" name="Freeform: Shape 35">
              <a:extLst>
                <a:ext uri="{FF2B5EF4-FFF2-40B4-BE49-F238E27FC236}">
                  <a16:creationId xmlns:a16="http://schemas.microsoft.com/office/drawing/2014/main" id="{51209718-4112-4861-A813-B85093A88FC8}"/>
                </a:ext>
              </a:extLst>
            </p:cNvPr>
            <p:cNvSpPr/>
            <p:nvPr/>
          </p:nvSpPr>
          <p:spPr>
            <a:xfrm>
              <a:off x="21612146" y="9049189"/>
              <a:ext cx="4416859" cy="3890712"/>
            </a:xfrm>
            <a:custGeom>
              <a:avLst/>
              <a:gdLst>
                <a:gd name="connsiteX0" fmla="*/ 3033236 w 3038475"/>
                <a:gd name="connsiteY0" fmla="*/ 1425416 h 2676525"/>
                <a:gd name="connsiteX1" fmla="*/ 1717834 w 3038475"/>
                <a:gd name="connsiteY1" fmla="*/ 2669381 h 2676525"/>
                <a:gd name="connsiteX2" fmla="*/ 1321594 w 3038475"/>
                <a:gd name="connsiteY2" fmla="*/ 2669381 h 2676525"/>
                <a:gd name="connsiteX3" fmla="*/ 40481 w 3038475"/>
                <a:gd name="connsiteY3" fmla="*/ 1705451 h 2676525"/>
                <a:gd name="connsiteX4" fmla="*/ 7144 w 3038475"/>
                <a:gd name="connsiteY4" fmla="*/ 1426369 h 2676525"/>
                <a:gd name="connsiteX5" fmla="*/ 79534 w 3038475"/>
                <a:gd name="connsiteY5" fmla="*/ 76676 h 2676525"/>
                <a:gd name="connsiteX6" fmla="*/ 182404 w 3038475"/>
                <a:gd name="connsiteY6" fmla="*/ 32861 h 2676525"/>
                <a:gd name="connsiteX7" fmla="*/ 279559 w 3038475"/>
                <a:gd name="connsiteY7" fmla="*/ 925354 h 2676525"/>
                <a:gd name="connsiteX8" fmla="*/ 343376 w 3038475"/>
                <a:gd name="connsiteY8" fmla="*/ 1052036 h 2676525"/>
                <a:gd name="connsiteX9" fmla="*/ 500538 w 3038475"/>
                <a:gd name="connsiteY9" fmla="*/ 1195864 h 2676525"/>
                <a:gd name="connsiteX10" fmla="*/ 658654 w 3038475"/>
                <a:gd name="connsiteY10" fmla="*/ 1247299 h 2676525"/>
                <a:gd name="connsiteX11" fmla="*/ 1470184 w 3038475"/>
                <a:gd name="connsiteY11" fmla="*/ 1154906 h 2676525"/>
                <a:gd name="connsiteX12" fmla="*/ 1510188 w 3038475"/>
                <a:gd name="connsiteY12" fmla="*/ 1155859 h 2676525"/>
                <a:gd name="connsiteX13" fmla="*/ 2237898 w 3038475"/>
                <a:gd name="connsiteY13" fmla="*/ 1276826 h 2676525"/>
                <a:gd name="connsiteX14" fmla="*/ 2540794 w 3038475"/>
                <a:gd name="connsiteY14" fmla="*/ 1214914 h 2676525"/>
                <a:gd name="connsiteX15" fmla="*/ 2591276 w 3038475"/>
                <a:gd name="connsiteY15" fmla="*/ 1182529 h 2676525"/>
                <a:gd name="connsiteX16" fmla="*/ 2855119 w 3038475"/>
                <a:gd name="connsiteY16" fmla="*/ 764381 h 2676525"/>
                <a:gd name="connsiteX17" fmla="*/ 2949417 w 3038475"/>
                <a:gd name="connsiteY17" fmla="*/ 7144 h 2676525"/>
                <a:gd name="connsiteX18" fmla="*/ 2957988 w 3038475"/>
                <a:gd name="connsiteY18" fmla="*/ 49054 h 2676525"/>
                <a:gd name="connsiteX19" fmla="*/ 3033236 w 3038475"/>
                <a:gd name="connsiteY19" fmla="*/ 1425416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38475" h="2676525">
                  <a:moveTo>
                    <a:pt x="3033236" y="1425416"/>
                  </a:moveTo>
                  <a:cubicBezTo>
                    <a:pt x="3033236" y="2109311"/>
                    <a:pt x="2441734" y="2669381"/>
                    <a:pt x="1717834" y="2669381"/>
                  </a:cubicBezTo>
                  <a:lnTo>
                    <a:pt x="1321594" y="2669381"/>
                  </a:lnTo>
                  <a:cubicBezTo>
                    <a:pt x="699611" y="2669381"/>
                    <a:pt x="174784" y="2255996"/>
                    <a:pt x="40481" y="1705451"/>
                  </a:cubicBezTo>
                  <a:cubicBezTo>
                    <a:pt x="18573" y="1615916"/>
                    <a:pt x="7144" y="1522571"/>
                    <a:pt x="7144" y="1426369"/>
                  </a:cubicBezTo>
                  <a:lnTo>
                    <a:pt x="79534" y="76676"/>
                  </a:lnTo>
                  <a:lnTo>
                    <a:pt x="182404" y="32861"/>
                  </a:lnTo>
                  <a:lnTo>
                    <a:pt x="279559" y="925354"/>
                  </a:lnTo>
                  <a:cubicBezTo>
                    <a:pt x="285273" y="973931"/>
                    <a:pt x="307181" y="1018699"/>
                    <a:pt x="343376" y="1052036"/>
                  </a:cubicBezTo>
                  <a:lnTo>
                    <a:pt x="500538" y="1195864"/>
                  </a:lnTo>
                  <a:cubicBezTo>
                    <a:pt x="543401" y="1234916"/>
                    <a:pt x="601504" y="1253966"/>
                    <a:pt x="658654" y="1247299"/>
                  </a:cubicBezTo>
                  <a:lnTo>
                    <a:pt x="1470184" y="1154906"/>
                  </a:lnTo>
                  <a:cubicBezTo>
                    <a:pt x="1483519" y="1153001"/>
                    <a:pt x="1496854" y="1153954"/>
                    <a:pt x="1510188" y="1155859"/>
                  </a:cubicBezTo>
                  <a:lnTo>
                    <a:pt x="2237898" y="1276826"/>
                  </a:lnTo>
                  <a:cubicBezTo>
                    <a:pt x="2342673" y="1293971"/>
                    <a:pt x="2451259" y="1272064"/>
                    <a:pt x="2540794" y="1214914"/>
                  </a:cubicBezTo>
                  <a:lnTo>
                    <a:pt x="2591276" y="1182529"/>
                  </a:lnTo>
                  <a:cubicBezTo>
                    <a:pt x="2737009" y="1089184"/>
                    <a:pt x="2834163" y="935831"/>
                    <a:pt x="2855119" y="764381"/>
                  </a:cubicBezTo>
                  <a:lnTo>
                    <a:pt x="2949417" y="7144"/>
                  </a:lnTo>
                  <a:lnTo>
                    <a:pt x="2957988" y="49054"/>
                  </a:lnTo>
                  <a:lnTo>
                    <a:pt x="3033236" y="1425416"/>
                  </a:lnTo>
                  <a:close/>
                </a:path>
              </a:pathLst>
            </a:custGeom>
            <a:solidFill>
              <a:srgbClr val="01012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7" name="Freeform: Shape 36">
              <a:extLst>
                <a:ext uri="{FF2B5EF4-FFF2-40B4-BE49-F238E27FC236}">
                  <a16:creationId xmlns:a16="http://schemas.microsoft.com/office/drawing/2014/main" id="{BA2E1592-62E7-425A-99C7-C34D6B7D9E2B}"/>
                </a:ext>
              </a:extLst>
            </p:cNvPr>
            <p:cNvSpPr/>
            <p:nvPr/>
          </p:nvSpPr>
          <p:spPr>
            <a:xfrm>
              <a:off x="22902589" y="11187004"/>
              <a:ext cx="1827666" cy="553838"/>
            </a:xfrm>
            <a:custGeom>
              <a:avLst/>
              <a:gdLst>
                <a:gd name="connsiteX0" fmla="*/ 1256824 w 1257300"/>
                <a:gd name="connsiteY0" fmla="*/ 193834 h 381000"/>
                <a:gd name="connsiteX1" fmla="*/ 631984 w 1257300"/>
                <a:gd name="connsiteY1" fmla="*/ 380524 h 381000"/>
                <a:gd name="connsiteX2" fmla="*/ 7145 w 1257300"/>
                <a:gd name="connsiteY2" fmla="*/ 193834 h 381000"/>
                <a:gd name="connsiteX3" fmla="*/ 631984 w 1257300"/>
                <a:gd name="connsiteY3" fmla="*/ 7144 h 381000"/>
                <a:gd name="connsiteX4" fmla="*/ 1256824 w 1257300"/>
                <a:gd name="connsiteY4" fmla="*/ 19383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381000">
                  <a:moveTo>
                    <a:pt x="1256824" y="193834"/>
                  </a:moveTo>
                  <a:cubicBezTo>
                    <a:pt x="1256824" y="296940"/>
                    <a:pt x="977074" y="380524"/>
                    <a:pt x="631984" y="380524"/>
                  </a:cubicBezTo>
                  <a:cubicBezTo>
                    <a:pt x="286895" y="380524"/>
                    <a:pt x="7145" y="296940"/>
                    <a:pt x="7145" y="193834"/>
                  </a:cubicBezTo>
                  <a:cubicBezTo>
                    <a:pt x="7145" y="90728"/>
                    <a:pt x="286895" y="7144"/>
                    <a:pt x="631984" y="7144"/>
                  </a:cubicBezTo>
                  <a:cubicBezTo>
                    <a:pt x="977074" y="7144"/>
                    <a:pt x="1256824" y="90727"/>
                    <a:pt x="1256824" y="193834"/>
                  </a:cubicBezTo>
                  <a:close/>
                </a:path>
              </a:pathLst>
            </a:custGeom>
            <a:solidFill>
              <a:srgbClr val="89402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8" name="Freeform: Shape 37">
              <a:extLst>
                <a:ext uri="{FF2B5EF4-FFF2-40B4-BE49-F238E27FC236}">
                  <a16:creationId xmlns:a16="http://schemas.microsoft.com/office/drawing/2014/main" id="{BC239BEB-7AF0-4A7C-9431-5F6B9BFF5001}"/>
                </a:ext>
              </a:extLst>
            </p:cNvPr>
            <p:cNvSpPr/>
            <p:nvPr/>
          </p:nvSpPr>
          <p:spPr>
            <a:xfrm>
              <a:off x="21660606" y="11516537"/>
              <a:ext cx="4319937" cy="1412287"/>
            </a:xfrm>
            <a:custGeom>
              <a:avLst/>
              <a:gdLst>
                <a:gd name="connsiteX0" fmla="*/ 2415063 w 2971800"/>
                <a:gd name="connsiteY0" fmla="*/ 411004 h 971550"/>
                <a:gd name="connsiteX1" fmla="*/ 1889284 w 2971800"/>
                <a:gd name="connsiteY1" fmla="*/ 691039 h 971550"/>
                <a:gd name="connsiteX2" fmla="*/ 1422559 w 2971800"/>
                <a:gd name="connsiteY2" fmla="*/ 726281 h 971550"/>
                <a:gd name="connsiteX3" fmla="*/ 1083469 w 2971800"/>
                <a:gd name="connsiteY3" fmla="*/ 691039 h 971550"/>
                <a:gd name="connsiteX4" fmla="*/ 557688 w 2971800"/>
                <a:gd name="connsiteY4" fmla="*/ 411004 h 971550"/>
                <a:gd name="connsiteX5" fmla="*/ 7144 w 2971800"/>
                <a:gd name="connsiteY5" fmla="*/ 7144 h 971550"/>
                <a:gd name="connsiteX6" fmla="*/ 1288256 w 2971800"/>
                <a:gd name="connsiteY6" fmla="*/ 971074 h 971550"/>
                <a:gd name="connsiteX7" fmla="*/ 1421606 w 2971800"/>
                <a:gd name="connsiteY7" fmla="*/ 971074 h 971550"/>
                <a:gd name="connsiteX8" fmla="*/ 1683544 w 2971800"/>
                <a:gd name="connsiteY8" fmla="*/ 971074 h 971550"/>
                <a:gd name="connsiteX9" fmla="*/ 2964656 w 2971800"/>
                <a:gd name="connsiteY9" fmla="*/ 7144 h 971550"/>
                <a:gd name="connsiteX10" fmla="*/ 2415063 w 2971800"/>
                <a:gd name="connsiteY10" fmla="*/ 41100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1800" h="971550">
                  <a:moveTo>
                    <a:pt x="2415063" y="411004"/>
                  </a:moveTo>
                  <a:cubicBezTo>
                    <a:pt x="2204561" y="492919"/>
                    <a:pt x="2075973" y="644366"/>
                    <a:pt x="1889284" y="691039"/>
                  </a:cubicBezTo>
                  <a:cubicBezTo>
                    <a:pt x="1702594" y="737711"/>
                    <a:pt x="1422559" y="726281"/>
                    <a:pt x="1422559" y="726281"/>
                  </a:cubicBezTo>
                  <a:cubicBezTo>
                    <a:pt x="1422559" y="726281"/>
                    <a:pt x="1271111" y="737711"/>
                    <a:pt x="1083469" y="691039"/>
                  </a:cubicBezTo>
                  <a:cubicBezTo>
                    <a:pt x="896779" y="644366"/>
                    <a:pt x="768192" y="492919"/>
                    <a:pt x="557688" y="411004"/>
                  </a:cubicBezTo>
                  <a:cubicBezTo>
                    <a:pt x="347186" y="329089"/>
                    <a:pt x="7144" y="7144"/>
                    <a:pt x="7144" y="7144"/>
                  </a:cubicBezTo>
                  <a:cubicBezTo>
                    <a:pt x="142398" y="557689"/>
                    <a:pt x="666273" y="971074"/>
                    <a:pt x="1288256" y="971074"/>
                  </a:cubicBezTo>
                  <a:lnTo>
                    <a:pt x="1421606" y="971074"/>
                  </a:lnTo>
                  <a:lnTo>
                    <a:pt x="1683544" y="971074"/>
                  </a:lnTo>
                  <a:cubicBezTo>
                    <a:pt x="2305526" y="971074"/>
                    <a:pt x="2830354" y="557689"/>
                    <a:pt x="2964656" y="7144"/>
                  </a:cubicBezTo>
                  <a:cubicBezTo>
                    <a:pt x="2965609" y="7144"/>
                    <a:pt x="2625567" y="329089"/>
                    <a:pt x="2415063" y="411004"/>
                  </a:cubicBezTo>
                  <a:close/>
                </a:path>
              </a:pathLst>
            </a:custGeom>
            <a:solidFill>
              <a:srgbClr val="0F0F38"/>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9" name="Freeform: Shape 38">
              <a:extLst>
                <a:ext uri="{FF2B5EF4-FFF2-40B4-BE49-F238E27FC236}">
                  <a16:creationId xmlns:a16="http://schemas.microsoft.com/office/drawing/2014/main" id="{21C15BF6-EEED-47D2-BA27-0E51539EDE49}"/>
                </a:ext>
              </a:extLst>
            </p:cNvPr>
            <p:cNvSpPr/>
            <p:nvPr/>
          </p:nvSpPr>
          <p:spPr>
            <a:xfrm>
              <a:off x="22543823" y="8590733"/>
              <a:ext cx="623068" cy="249227"/>
            </a:xfrm>
            <a:custGeom>
              <a:avLst/>
              <a:gdLst>
                <a:gd name="connsiteX0" fmla="*/ 376821 w 428625"/>
                <a:gd name="connsiteY0" fmla="*/ 145363 h 171450"/>
                <a:gd name="connsiteX1" fmla="*/ 71069 w 428625"/>
                <a:gd name="connsiteY1" fmla="*/ 167271 h 171450"/>
                <a:gd name="connsiteX2" fmla="*/ 9156 w 428625"/>
                <a:gd name="connsiteY2" fmla="*/ 113930 h 171450"/>
                <a:gd name="connsiteX3" fmla="*/ 7250 w 428625"/>
                <a:gd name="connsiteY3" fmla="*/ 91071 h 171450"/>
                <a:gd name="connsiteX4" fmla="*/ 60591 w 428625"/>
                <a:gd name="connsiteY4" fmla="*/ 29158 h 171450"/>
                <a:gd name="connsiteX5" fmla="*/ 366344 w 428625"/>
                <a:gd name="connsiteY5" fmla="*/ 7251 h 171450"/>
                <a:gd name="connsiteX6" fmla="*/ 428256 w 428625"/>
                <a:gd name="connsiteY6" fmla="*/ 60590 h 171450"/>
                <a:gd name="connsiteX7" fmla="*/ 430161 w 428625"/>
                <a:gd name="connsiteY7" fmla="*/ 83451 h 171450"/>
                <a:gd name="connsiteX8" fmla="*/ 376821 w 428625"/>
                <a:gd name="connsiteY8" fmla="*/ 1453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171450">
                  <a:moveTo>
                    <a:pt x="376821" y="145363"/>
                  </a:moveTo>
                  <a:lnTo>
                    <a:pt x="71069" y="167271"/>
                  </a:lnTo>
                  <a:cubicBezTo>
                    <a:pt x="39636" y="169176"/>
                    <a:pt x="12013" y="145363"/>
                    <a:pt x="9156" y="113930"/>
                  </a:cubicBezTo>
                  <a:lnTo>
                    <a:pt x="7250" y="91071"/>
                  </a:lnTo>
                  <a:cubicBezTo>
                    <a:pt x="5346" y="59638"/>
                    <a:pt x="29158" y="32015"/>
                    <a:pt x="60591" y="29158"/>
                  </a:cubicBezTo>
                  <a:lnTo>
                    <a:pt x="366344" y="7251"/>
                  </a:lnTo>
                  <a:cubicBezTo>
                    <a:pt x="397775" y="5346"/>
                    <a:pt x="425398" y="29158"/>
                    <a:pt x="428256" y="60590"/>
                  </a:cubicBezTo>
                  <a:lnTo>
                    <a:pt x="430161" y="83451"/>
                  </a:lnTo>
                  <a:cubicBezTo>
                    <a:pt x="432066" y="114883"/>
                    <a:pt x="408254" y="142505"/>
                    <a:pt x="376821" y="145363"/>
                  </a:cubicBezTo>
                  <a:close/>
                </a:path>
              </a:pathLst>
            </a:custGeom>
            <a:solidFill>
              <a:srgbClr val="01012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0" name="Freeform: Shape 39">
              <a:extLst>
                <a:ext uri="{FF2B5EF4-FFF2-40B4-BE49-F238E27FC236}">
                  <a16:creationId xmlns:a16="http://schemas.microsoft.com/office/drawing/2014/main" id="{D89C1318-8F7C-44BA-BC71-77EFCC367790}"/>
                </a:ext>
              </a:extLst>
            </p:cNvPr>
            <p:cNvSpPr/>
            <p:nvPr/>
          </p:nvSpPr>
          <p:spPr>
            <a:xfrm>
              <a:off x="24426689" y="8590733"/>
              <a:ext cx="623068" cy="249227"/>
            </a:xfrm>
            <a:custGeom>
              <a:avLst/>
              <a:gdLst>
                <a:gd name="connsiteX0" fmla="*/ 60717 w 428625"/>
                <a:gd name="connsiteY0" fmla="*/ 145363 h 171450"/>
                <a:gd name="connsiteX1" fmla="*/ 366469 w 428625"/>
                <a:gd name="connsiteY1" fmla="*/ 167271 h 171450"/>
                <a:gd name="connsiteX2" fmla="*/ 428382 w 428625"/>
                <a:gd name="connsiteY2" fmla="*/ 113930 h 171450"/>
                <a:gd name="connsiteX3" fmla="*/ 430286 w 428625"/>
                <a:gd name="connsiteY3" fmla="*/ 91071 h 171450"/>
                <a:gd name="connsiteX4" fmla="*/ 376947 w 428625"/>
                <a:gd name="connsiteY4" fmla="*/ 29158 h 171450"/>
                <a:gd name="connsiteX5" fmla="*/ 71194 w 428625"/>
                <a:gd name="connsiteY5" fmla="*/ 7251 h 171450"/>
                <a:gd name="connsiteX6" fmla="*/ 9282 w 428625"/>
                <a:gd name="connsiteY6" fmla="*/ 60590 h 171450"/>
                <a:gd name="connsiteX7" fmla="*/ 7376 w 428625"/>
                <a:gd name="connsiteY7" fmla="*/ 83451 h 171450"/>
                <a:gd name="connsiteX8" fmla="*/ 60717 w 428625"/>
                <a:gd name="connsiteY8" fmla="*/ 14536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171450">
                  <a:moveTo>
                    <a:pt x="60717" y="145363"/>
                  </a:moveTo>
                  <a:lnTo>
                    <a:pt x="366469" y="167271"/>
                  </a:lnTo>
                  <a:cubicBezTo>
                    <a:pt x="397901" y="169176"/>
                    <a:pt x="425524" y="145363"/>
                    <a:pt x="428382" y="113930"/>
                  </a:cubicBezTo>
                  <a:lnTo>
                    <a:pt x="430286" y="91071"/>
                  </a:lnTo>
                  <a:cubicBezTo>
                    <a:pt x="432192" y="59638"/>
                    <a:pt x="408380" y="32015"/>
                    <a:pt x="376947" y="29158"/>
                  </a:cubicBezTo>
                  <a:lnTo>
                    <a:pt x="71194" y="7251"/>
                  </a:lnTo>
                  <a:cubicBezTo>
                    <a:pt x="39761" y="5346"/>
                    <a:pt x="12139" y="29158"/>
                    <a:pt x="9282" y="60590"/>
                  </a:cubicBezTo>
                  <a:lnTo>
                    <a:pt x="7376" y="83451"/>
                  </a:lnTo>
                  <a:cubicBezTo>
                    <a:pt x="4519" y="114883"/>
                    <a:pt x="28332" y="142505"/>
                    <a:pt x="60717" y="145363"/>
                  </a:cubicBezTo>
                  <a:close/>
                </a:path>
              </a:pathLst>
            </a:custGeom>
            <a:solidFill>
              <a:srgbClr val="01012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58" name="Group 57">
            <a:extLst>
              <a:ext uri="{FF2B5EF4-FFF2-40B4-BE49-F238E27FC236}">
                <a16:creationId xmlns:a16="http://schemas.microsoft.com/office/drawing/2014/main" id="{C3BBD3E0-A877-4EC0-A3A6-BC3CA4865597}"/>
              </a:ext>
            </a:extLst>
          </p:cNvPr>
          <p:cNvGrpSpPr/>
          <p:nvPr/>
        </p:nvGrpSpPr>
        <p:grpSpPr>
          <a:xfrm>
            <a:off x="8456557" y="4038097"/>
            <a:ext cx="1550099" cy="2851461"/>
            <a:chOff x="17259151" y="8240438"/>
            <a:chExt cx="3163628" cy="5819602"/>
          </a:xfrm>
        </p:grpSpPr>
        <p:sp>
          <p:nvSpPr>
            <p:cNvPr id="41" name="Freeform: Shape 40">
              <a:extLst>
                <a:ext uri="{FF2B5EF4-FFF2-40B4-BE49-F238E27FC236}">
                  <a16:creationId xmlns:a16="http://schemas.microsoft.com/office/drawing/2014/main" id="{31673F1A-6F06-42A2-93DD-78343402D56D}"/>
                </a:ext>
              </a:extLst>
            </p:cNvPr>
            <p:cNvSpPr/>
            <p:nvPr/>
          </p:nvSpPr>
          <p:spPr>
            <a:xfrm>
              <a:off x="17949891" y="11387771"/>
              <a:ext cx="2409196" cy="2672269"/>
            </a:xfrm>
            <a:custGeom>
              <a:avLst/>
              <a:gdLst>
                <a:gd name="connsiteX0" fmla="*/ 1289209 w 1657350"/>
                <a:gd name="connsiteY0" fmla="*/ 7144 h 1838325"/>
                <a:gd name="connsiteX1" fmla="*/ 1657826 w 1657350"/>
                <a:gd name="connsiteY1" fmla="*/ 1838801 h 1838325"/>
                <a:gd name="connsiteX2" fmla="*/ 287179 w 1657350"/>
                <a:gd name="connsiteY2" fmla="*/ 1838801 h 1838325"/>
                <a:gd name="connsiteX3" fmla="*/ 7144 w 1657350"/>
                <a:gd name="connsiteY3" fmla="*/ 171926 h 1838325"/>
              </a:gdLst>
              <a:ahLst/>
              <a:cxnLst>
                <a:cxn ang="0">
                  <a:pos x="connsiteX0" y="connsiteY0"/>
                </a:cxn>
                <a:cxn ang="0">
                  <a:pos x="connsiteX1" y="connsiteY1"/>
                </a:cxn>
                <a:cxn ang="0">
                  <a:pos x="connsiteX2" y="connsiteY2"/>
                </a:cxn>
                <a:cxn ang="0">
                  <a:pos x="connsiteX3" y="connsiteY3"/>
                </a:cxn>
              </a:cxnLst>
              <a:rect l="l" t="t" r="r" b="b"/>
              <a:pathLst>
                <a:path w="1657350" h="1838325">
                  <a:moveTo>
                    <a:pt x="1289209" y="7144"/>
                  </a:moveTo>
                  <a:cubicBezTo>
                    <a:pt x="1289209" y="7144"/>
                    <a:pt x="1212056" y="1317784"/>
                    <a:pt x="1657826" y="1838801"/>
                  </a:cubicBezTo>
                  <a:lnTo>
                    <a:pt x="287179" y="1838801"/>
                  </a:lnTo>
                  <a:lnTo>
                    <a:pt x="7144" y="171926"/>
                  </a:lnTo>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2" name="Freeform: Shape 41">
              <a:extLst>
                <a:ext uri="{FF2B5EF4-FFF2-40B4-BE49-F238E27FC236}">
                  <a16:creationId xmlns:a16="http://schemas.microsoft.com/office/drawing/2014/main" id="{E009021B-7DD3-4C23-A89E-57C236AC1B3A}"/>
                </a:ext>
              </a:extLst>
            </p:cNvPr>
            <p:cNvSpPr/>
            <p:nvPr/>
          </p:nvSpPr>
          <p:spPr>
            <a:xfrm>
              <a:off x="17398762" y="9714444"/>
              <a:ext cx="2603039" cy="2533809"/>
            </a:xfrm>
            <a:custGeom>
              <a:avLst/>
              <a:gdLst>
                <a:gd name="connsiteX0" fmla="*/ 7186 w 1790700"/>
                <a:gd name="connsiteY0" fmla="*/ 281017 h 1743075"/>
                <a:gd name="connsiteX1" fmla="*/ 57669 w 1790700"/>
                <a:gd name="connsiteY1" fmla="*/ 577245 h 1743075"/>
                <a:gd name="connsiteX2" fmla="*/ 563446 w 1790700"/>
                <a:gd name="connsiteY2" fmla="*/ 1537365 h 1743075"/>
                <a:gd name="connsiteX3" fmla="*/ 1399741 w 1790700"/>
                <a:gd name="connsiteY3" fmla="*/ 1598325 h 1743075"/>
                <a:gd name="connsiteX4" fmla="*/ 1788361 w 1790700"/>
                <a:gd name="connsiteY4" fmla="*/ 678210 h 1743075"/>
                <a:gd name="connsiteX5" fmla="*/ 7186 w 1790700"/>
                <a:gd name="connsiteY5" fmla="*/ 28101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00" h="1743075">
                  <a:moveTo>
                    <a:pt x="7186" y="281017"/>
                  </a:moveTo>
                  <a:cubicBezTo>
                    <a:pt x="6233" y="359122"/>
                    <a:pt x="21473" y="457230"/>
                    <a:pt x="57669" y="577245"/>
                  </a:cubicBezTo>
                  <a:cubicBezTo>
                    <a:pt x="203400" y="1063972"/>
                    <a:pt x="381519" y="1364010"/>
                    <a:pt x="563446" y="1537365"/>
                  </a:cubicBezTo>
                  <a:cubicBezTo>
                    <a:pt x="881581" y="1840260"/>
                    <a:pt x="1210194" y="1753582"/>
                    <a:pt x="1399741" y="1598325"/>
                  </a:cubicBezTo>
                  <a:cubicBezTo>
                    <a:pt x="1696921" y="1353532"/>
                    <a:pt x="1788361" y="678210"/>
                    <a:pt x="1788361" y="678210"/>
                  </a:cubicBezTo>
                  <a:cubicBezTo>
                    <a:pt x="1788361" y="678210"/>
                    <a:pt x="20521" y="-515273"/>
                    <a:pt x="7186" y="281017"/>
                  </a:cubicBezTo>
                  <a:close/>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3" name="Freeform: Shape 42">
              <a:extLst>
                <a:ext uri="{FF2B5EF4-FFF2-40B4-BE49-F238E27FC236}">
                  <a16:creationId xmlns:a16="http://schemas.microsoft.com/office/drawing/2014/main" id="{9525E020-AC08-48E7-AC32-7048AA311C5C}"/>
                </a:ext>
              </a:extLst>
            </p:cNvPr>
            <p:cNvSpPr/>
            <p:nvPr/>
          </p:nvSpPr>
          <p:spPr>
            <a:xfrm>
              <a:off x="17398762" y="10112558"/>
              <a:ext cx="2021509" cy="1841512"/>
            </a:xfrm>
            <a:custGeom>
              <a:avLst/>
              <a:gdLst>
                <a:gd name="connsiteX0" fmla="*/ 7186 w 1390650"/>
                <a:gd name="connsiteY0" fmla="*/ 7144 h 1266825"/>
                <a:gd name="connsiteX1" fmla="*/ 57669 w 1390650"/>
                <a:gd name="connsiteY1" fmla="*/ 303371 h 1266825"/>
                <a:gd name="connsiteX2" fmla="*/ 563446 w 1390650"/>
                <a:gd name="connsiteY2" fmla="*/ 1263491 h 1266825"/>
                <a:gd name="connsiteX3" fmla="*/ 1389263 w 1390650"/>
                <a:gd name="connsiteY3" fmla="*/ 381476 h 1266825"/>
                <a:gd name="connsiteX4" fmla="*/ 7186 w 1390650"/>
                <a:gd name="connsiteY4" fmla="*/ 7144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650" h="1266825">
                  <a:moveTo>
                    <a:pt x="7186" y="7144"/>
                  </a:moveTo>
                  <a:cubicBezTo>
                    <a:pt x="6233" y="85249"/>
                    <a:pt x="21473" y="183356"/>
                    <a:pt x="57669" y="303371"/>
                  </a:cubicBezTo>
                  <a:cubicBezTo>
                    <a:pt x="203400" y="790099"/>
                    <a:pt x="381519" y="1090136"/>
                    <a:pt x="563446" y="1263491"/>
                  </a:cubicBezTo>
                  <a:cubicBezTo>
                    <a:pt x="588211" y="491014"/>
                    <a:pt x="1389263" y="381476"/>
                    <a:pt x="1389263" y="381476"/>
                  </a:cubicBezTo>
                  <a:lnTo>
                    <a:pt x="7186" y="7144"/>
                  </a:lnTo>
                  <a:close/>
                </a:path>
              </a:pathLst>
            </a:custGeom>
            <a:solidFill>
              <a:srgbClr val="773D2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4" name="Freeform: Shape 43">
              <a:extLst>
                <a:ext uri="{FF2B5EF4-FFF2-40B4-BE49-F238E27FC236}">
                  <a16:creationId xmlns:a16="http://schemas.microsoft.com/office/drawing/2014/main" id="{64AB6257-6BE5-4F8E-82FD-27FF3F60C1D1}"/>
                </a:ext>
              </a:extLst>
            </p:cNvPr>
            <p:cNvSpPr/>
            <p:nvPr/>
          </p:nvSpPr>
          <p:spPr>
            <a:xfrm>
              <a:off x="17259151" y="8516120"/>
              <a:ext cx="2990726" cy="2201506"/>
            </a:xfrm>
            <a:custGeom>
              <a:avLst/>
              <a:gdLst>
                <a:gd name="connsiteX0" fmla="*/ 56555 w 2057400"/>
                <a:gd name="connsiteY0" fmla="*/ 1293971 h 1514475"/>
                <a:gd name="connsiteX1" fmla="*/ 186096 w 2057400"/>
                <a:gd name="connsiteY1" fmla="*/ 1407319 h 1514475"/>
                <a:gd name="connsiteX2" fmla="*/ 1171933 w 2057400"/>
                <a:gd name="connsiteY2" fmla="*/ 1462564 h 1514475"/>
                <a:gd name="connsiteX3" fmla="*/ 1560552 w 2057400"/>
                <a:gd name="connsiteY3" fmla="*/ 1484471 h 1514475"/>
                <a:gd name="connsiteX4" fmla="*/ 2055852 w 2057400"/>
                <a:gd name="connsiteY4" fmla="*/ 1512094 h 1514475"/>
                <a:gd name="connsiteX5" fmla="*/ 2058710 w 2057400"/>
                <a:gd name="connsiteY5" fmla="*/ 1512094 h 1514475"/>
                <a:gd name="connsiteX6" fmla="*/ 2058710 w 2057400"/>
                <a:gd name="connsiteY6" fmla="*/ 7144 h 1514475"/>
                <a:gd name="connsiteX7" fmla="*/ 2055852 w 2057400"/>
                <a:gd name="connsiteY7" fmla="*/ 7144 h 1514475"/>
                <a:gd name="connsiteX8" fmla="*/ 185142 w 2057400"/>
                <a:gd name="connsiteY8" fmla="*/ 110966 h 1514475"/>
                <a:gd name="connsiteX9" fmla="*/ 55602 w 2057400"/>
                <a:gd name="connsiteY9" fmla="*/ 224314 h 1514475"/>
                <a:gd name="connsiteX10" fmla="*/ 56555 w 2057400"/>
                <a:gd name="connsiteY10" fmla="*/ 1293971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1514475">
                  <a:moveTo>
                    <a:pt x="56555" y="1293971"/>
                  </a:moveTo>
                  <a:cubicBezTo>
                    <a:pt x="67985" y="1356836"/>
                    <a:pt x="121325" y="1403509"/>
                    <a:pt x="186096" y="1407319"/>
                  </a:cubicBezTo>
                  <a:lnTo>
                    <a:pt x="1171933" y="1462564"/>
                  </a:lnTo>
                  <a:lnTo>
                    <a:pt x="1560552" y="1484471"/>
                  </a:lnTo>
                  <a:lnTo>
                    <a:pt x="2055852" y="1512094"/>
                  </a:lnTo>
                  <a:cubicBezTo>
                    <a:pt x="2056805" y="1512094"/>
                    <a:pt x="2057758" y="1512094"/>
                    <a:pt x="2058710" y="1512094"/>
                  </a:cubicBezTo>
                  <a:lnTo>
                    <a:pt x="2058710" y="7144"/>
                  </a:lnTo>
                  <a:cubicBezTo>
                    <a:pt x="2057758" y="7144"/>
                    <a:pt x="2056805" y="7144"/>
                    <a:pt x="2055852" y="7144"/>
                  </a:cubicBezTo>
                  <a:lnTo>
                    <a:pt x="185142" y="110966"/>
                  </a:lnTo>
                  <a:cubicBezTo>
                    <a:pt x="121325" y="114776"/>
                    <a:pt x="67033" y="161449"/>
                    <a:pt x="55602" y="224314"/>
                  </a:cubicBezTo>
                  <a:cubicBezTo>
                    <a:pt x="-9167" y="580549"/>
                    <a:pt x="-9167" y="936784"/>
                    <a:pt x="56555" y="1293971"/>
                  </a:cubicBezTo>
                  <a:close/>
                </a:path>
              </a:pathLst>
            </a:custGeom>
            <a:solidFill>
              <a:srgbClr val="389FFC"/>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5" name="Freeform: Shape 44">
              <a:extLst>
                <a:ext uri="{FF2B5EF4-FFF2-40B4-BE49-F238E27FC236}">
                  <a16:creationId xmlns:a16="http://schemas.microsoft.com/office/drawing/2014/main" id="{C8DC7A67-B86B-46C3-A19D-5A64D6DD5CC8}"/>
                </a:ext>
              </a:extLst>
            </p:cNvPr>
            <p:cNvSpPr/>
            <p:nvPr/>
          </p:nvSpPr>
          <p:spPr>
            <a:xfrm>
              <a:off x="20076630" y="8514735"/>
              <a:ext cx="346149" cy="2201506"/>
            </a:xfrm>
            <a:custGeom>
              <a:avLst/>
              <a:gdLst>
                <a:gd name="connsiteX0" fmla="*/ 235744 w 238125"/>
                <a:gd name="connsiteY0" fmla="*/ 759619 h 1514475"/>
                <a:gd name="connsiteX1" fmla="*/ 121444 w 238125"/>
                <a:gd name="connsiteY1" fmla="*/ 1512094 h 1514475"/>
                <a:gd name="connsiteX2" fmla="*/ 7144 w 238125"/>
                <a:gd name="connsiteY2" fmla="*/ 759619 h 1514475"/>
                <a:gd name="connsiteX3" fmla="*/ 121444 w 238125"/>
                <a:gd name="connsiteY3" fmla="*/ 7144 h 1514475"/>
                <a:gd name="connsiteX4" fmla="*/ 235744 w 238125"/>
                <a:gd name="connsiteY4" fmla="*/ 759619 h 15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1514475">
                  <a:moveTo>
                    <a:pt x="235744" y="759619"/>
                  </a:moveTo>
                  <a:cubicBezTo>
                    <a:pt x="235744" y="1175199"/>
                    <a:pt x="184570" y="1512094"/>
                    <a:pt x="121444" y="1512094"/>
                  </a:cubicBezTo>
                  <a:cubicBezTo>
                    <a:pt x="58317" y="1512094"/>
                    <a:pt x="7144" y="1175199"/>
                    <a:pt x="7144" y="759619"/>
                  </a:cubicBezTo>
                  <a:cubicBezTo>
                    <a:pt x="7144" y="344038"/>
                    <a:pt x="58317" y="7144"/>
                    <a:pt x="121444" y="7144"/>
                  </a:cubicBezTo>
                  <a:cubicBezTo>
                    <a:pt x="184570" y="7144"/>
                    <a:pt x="235744" y="344038"/>
                    <a:pt x="235744" y="759619"/>
                  </a:cubicBez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6" name="Freeform: Shape 45">
              <a:extLst>
                <a:ext uri="{FF2B5EF4-FFF2-40B4-BE49-F238E27FC236}">
                  <a16:creationId xmlns:a16="http://schemas.microsoft.com/office/drawing/2014/main" id="{15B3B037-4C34-47AD-8CA9-C3FE8A464618}"/>
                </a:ext>
              </a:extLst>
            </p:cNvPr>
            <p:cNvSpPr/>
            <p:nvPr/>
          </p:nvSpPr>
          <p:spPr>
            <a:xfrm>
              <a:off x="17344823" y="8595042"/>
              <a:ext cx="2450733" cy="553838"/>
            </a:xfrm>
            <a:custGeom>
              <a:avLst/>
              <a:gdLst>
                <a:gd name="connsiteX0" fmla="*/ 7144 w 1685925"/>
                <a:gd name="connsiteY0" fmla="*/ 256699 h 381000"/>
                <a:gd name="connsiteX1" fmla="*/ 41435 w 1685925"/>
                <a:gd name="connsiteY1" fmla="*/ 324326 h 381000"/>
                <a:gd name="connsiteX2" fmla="*/ 407194 w 1685925"/>
                <a:gd name="connsiteY2" fmla="*/ 289084 h 381000"/>
                <a:gd name="connsiteX3" fmla="*/ 434816 w 1685925"/>
                <a:gd name="connsiteY3" fmla="*/ 324326 h 381000"/>
                <a:gd name="connsiteX4" fmla="*/ 768192 w 1685925"/>
                <a:gd name="connsiteY4" fmla="*/ 318611 h 381000"/>
                <a:gd name="connsiteX5" fmla="*/ 774860 w 1685925"/>
                <a:gd name="connsiteY5" fmla="*/ 324326 h 381000"/>
                <a:gd name="connsiteX6" fmla="*/ 1108235 w 1685925"/>
                <a:gd name="connsiteY6" fmla="*/ 318611 h 381000"/>
                <a:gd name="connsiteX7" fmla="*/ 1114902 w 1685925"/>
                <a:gd name="connsiteY7" fmla="*/ 324326 h 381000"/>
                <a:gd name="connsiteX8" fmla="*/ 1503522 w 1685925"/>
                <a:gd name="connsiteY8" fmla="*/ 261461 h 381000"/>
                <a:gd name="connsiteX9" fmla="*/ 1663542 w 1685925"/>
                <a:gd name="connsiteY9" fmla="*/ 39529 h 381000"/>
                <a:gd name="connsiteX10" fmla="*/ 1680687 w 1685925"/>
                <a:gd name="connsiteY10" fmla="*/ 7144 h 381000"/>
                <a:gd name="connsiteX11" fmla="*/ 1535906 w 1685925"/>
                <a:gd name="connsiteY11" fmla="*/ 207169 h 381000"/>
                <a:gd name="connsiteX12" fmla="*/ 1147287 w 1685925"/>
                <a:gd name="connsiteY12" fmla="*/ 270034 h 381000"/>
                <a:gd name="connsiteX13" fmla="*/ 1140619 w 1685925"/>
                <a:gd name="connsiteY13" fmla="*/ 264319 h 381000"/>
                <a:gd name="connsiteX14" fmla="*/ 807244 w 1685925"/>
                <a:gd name="connsiteY14" fmla="*/ 270034 h 381000"/>
                <a:gd name="connsiteX15" fmla="*/ 800577 w 1685925"/>
                <a:gd name="connsiteY15" fmla="*/ 264319 h 381000"/>
                <a:gd name="connsiteX16" fmla="*/ 467202 w 1685925"/>
                <a:gd name="connsiteY16" fmla="*/ 270034 h 381000"/>
                <a:gd name="connsiteX17" fmla="*/ 439579 w 1685925"/>
                <a:gd name="connsiteY17" fmla="*/ 234791 h 381000"/>
                <a:gd name="connsiteX18" fmla="*/ 73819 w 1685925"/>
                <a:gd name="connsiteY18" fmla="*/ 270034 h 381000"/>
                <a:gd name="connsiteX19" fmla="*/ 39529 w 1685925"/>
                <a:gd name="connsiteY19" fmla="*/ 202406 h 381000"/>
                <a:gd name="connsiteX20" fmla="*/ 42387 w 1685925"/>
                <a:gd name="connsiteY20" fmla="*/ 180499 h 381000"/>
                <a:gd name="connsiteX21" fmla="*/ 22385 w 1685925"/>
                <a:gd name="connsiteY21" fmla="*/ 208121 h 381000"/>
                <a:gd name="connsiteX22" fmla="*/ 7144 w 1685925"/>
                <a:gd name="connsiteY22" fmla="*/ 256699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5925" h="381000">
                  <a:moveTo>
                    <a:pt x="7144" y="256699"/>
                  </a:moveTo>
                  <a:cubicBezTo>
                    <a:pt x="7144" y="282416"/>
                    <a:pt x="19527" y="308134"/>
                    <a:pt x="41435" y="324326"/>
                  </a:cubicBezTo>
                  <a:cubicBezTo>
                    <a:pt x="155735" y="406241"/>
                    <a:pt x="312897" y="389096"/>
                    <a:pt x="407194" y="289084"/>
                  </a:cubicBezTo>
                  <a:cubicBezTo>
                    <a:pt x="412910" y="302419"/>
                    <a:pt x="422435" y="314801"/>
                    <a:pt x="434816" y="324326"/>
                  </a:cubicBezTo>
                  <a:cubicBezTo>
                    <a:pt x="536735" y="397669"/>
                    <a:pt x="672942" y="391954"/>
                    <a:pt x="768192" y="318611"/>
                  </a:cubicBezTo>
                  <a:cubicBezTo>
                    <a:pt x="770097" y="320516"/>
                    <a:pt x="772954" y="322421"/>
                    <a:pt x="774860" y="324326"/>
                  </a:cubicBezTo>
                  <a:cubicBezTo>
                    <a:pt x="876777" y="397669"/>
                    <a:pt x="1012985" y="391954"/>
                    <a:pt x="1108235" y="318611"/>
                  </a:cubicBezTo>
                  <a:cubicBezTo>
                    <a:pt x="1110139" y="320516"/>
                    <a:pt x="1112997" y="322421"/>
                    <a:pt x="1114902" y="324326"/>
                  </a:cubicBezTo>
                  <a:cubicBezTo>
                    <a:pt x="1239679" y="413861"/>
                    <a:pt x="1413987" y="385286"/>
                    <a:pt x="1503522" y="261461"/>
                  </a:cubicBezTo>
                  <a:lnTo>
                    <a:pt x="1663542" y="39529"/>
                  </a:lnTo>
                  <a:cubicBezTo>
                    <a:pt x="1671162" y="29051"/>
                    <a:pt x="1676877" y="18574"/>
                    <a:pt x="1680687" y="7144"/>
                  </a:cubicBezTo>
                  <a:lnTo>
                    <a:pt x="1535906" y="207169"/>
                  </a:lnTo>
                  <a:cubicBezTo>
                    <a:pt x="1446372" y="331946"/>
                    <a:pt x="1271112" y="359569"/>
                    <a:pt x="1147287" y="270034"/>
                  </a:cubicBezTo>
                  <a:cubicBezTo>
                    <a:pt x="1144429" y="268129"/>
                    <a:pt x="1142525" y="266224"/>
                    <a:pt x="1140619" y="264319"/>
                  </a:cubicBezTo>
                  <a:cubicBezTo>
                    <a:pt x="1045369" y="337661"/>
                    <a:pt x="909162" y="343376"/>
                    <a:pt x="807244" y="270034"/>
                  </a:cubicBezTo>
                  <a:cubicBezTo>
                    <a:pt x="804387" y="268129"/>
                    <a:pt x="802481" y="266224"/>
                    <a:pt x="800577" y="264319"/>
                  </a:cubicBezTo>
                  <a:cubicBezTo>
                    <a:pt x="705327" y="337661"/>
                    <a:pt x="569119" y="343376"/>
                    <a:pt x="467202" y="270034"/>
                  </a:cubicBezTo>
                  <a:cubicBezTo>
                    <a:pt x="454819" y="260509"/>
                    <a:pt x="445294" y="249079"/>
                    <a:pt x="439579" y="234791"/>
                  </a:cubicBezTo>
                  <a:cubicBezTo>
                    <a:pt x="345281" y="334804"/>
                    <a:pt x="188119" y="351949"/>
                    <a:pt x="73819" y="270034"/>
                  </a:cubicBezTo>
                  <a:cubicBezTo>
                    <a:pt x="51912" y="253841"/>
                    <a:pt x="39529" y="228124"/>
                    <a:pt x="39529" y="202406"/>
                  </a:cubicBezTo>
                  <a:cubicBezTo>
                    <a:pt x="39529" y="194786"/>
                    <a:pt x="40481" y="188119"/>
                    <a:pt x="42387" y="180499"/>
                  </a:cubicBezTo>
                  <a:lnTo>
                    <a:pt x="22385" y="208121"/>
                  </a:lnTo>
                  <a:cubicBezTo>
                    <a:pt x="11906" y="223361"/>
                    <a:pt x="7144" y="239554"/>
                    <a:pt x="7144" y="256699"/>
                  </a:cubicBez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7" name="Freeform: Shape 46">
              <a:extLst>
                <a:ext uri="{FF2B5EF4-FFF2-40B4-BE49-F238E27FC236}">
                  <a16:creationId xmlns:a16="http://schemas.microsoft.com/office/drawing/2014/main" id="{DAA4FA51-BB4D-4412-9BE9-14414222FA93}"/>
                </a:ext>
              </a:extLst>
            </p:cNvPr>
            <p:cNvSpPr/>
            <p:nvPr/>
          </p:nvSpPr>
          <p:spPr>
            <a:xfrm>
              <a:off x="17391900" y="8240438"/>
              <a:ext cx="2464579" cy="830757"/>
            </a:xfrm>
            <a:custGeom>
              <a:avLst/>
              <a:gdLst>
                <a:gd name="connsiteX0" fmla="*/ 7144 w 1695450"/>
                <a:gd name="connsiteY0" fmla="*/ 446348 h 571500"/>
                <a:gd name="connsiteX1" fmla="*/ 41434 w 1695450"/>
                <a:gd name="connsiteY1" fmla="*/ 513975 h 571500"/>
                <a:gd name="connsiteX2" fmla="*/ 407194 w 1695450"/>
                <a:gd name="connsiteY2" fmla="*/ 478733 h 571500"/>
                <a:gd name="connsiteX3" fmla="*/ 434816 w 1695450"/>
                <a:gd name="connsiteY3" fmla="*/ 513975 h 571500"/>
                <a:gd name="connsiteX4" fmla="*/ 768192 w 1695450"/>
                <a:gd name="connsiteY4" fmla="*/ 508260 h 571500"/>
                <a:gd name="connsiteX5" fmla="*/ 774859 w 1695450"/>
                <a:gd name="connsiteY5" fmla="*/ 513975 h 571500"/>
                <a:gd name="connsiteX6" fmla="*/ 1108234 w 1695450"/>
                <a:gd name="connsiteY6" fmla="*/ 508260 h 571500"/>
                <a:gd name="connsiteX7" fmla="*/ 1114902 w 1695450"/>
                <a:gd name="connsiteY7" fmla="*/ 513975 h 571500"/>
                <a:gd name="connsiteX8" fmla="*/ 1503521 w 1695450"/>
                <a:gd name="connsiteY8" fmla="*/ 451110 h 571500"/>
                <a:gd name="connsiteX9" fmla="*/ 1648302 w 1695450"/>
                <a:gd name="connsiteY9" fmla="*/ 251085 h 571500"/>
                <a:gd name="connsiteX10" fmla="*/ 1664494 w 1695450"/>
                <a:gd name="connsiteY10" fmla="*/ 229178 h 571500"/>
                <a:gd name="connsiteX11" fmla="*/ 1688306 w 1695450"/>
                <a:gd name="connsiteY11" fmla="*/ 154883 h 571500"/>
                <a:gd name="connsiteX12" fmla="*/ 1635919 w 1695450"/>
                <a:gd name="connsiteY12" fmla="*/ 51060 h 571500"/>
                <a:gd name="connsiteX13" fmla="*/ 1326356 w 1695450"/>
                <a:gd name="connsiteY13" fmla="*/ 83445 h 571500"/>
                <a:gd name="connsiteX14" fmla="*/ 1295877 w 1695450"/>
                <a:gd name="connsiteY14" fmla="*/ 51060 h 571500"/>
                <a:gd name="connsiteX15" fmla="*/ 986314 w 1695450"/>
                <a:gd name="connsiteY15" fmla="*/ 83445 h 571500"/>
                <a:gd name="connsiteX16" fmla="*/ 955834 w 1695450"/>
                <a:gd name="connsiteY16" fmla="*/ 51060 h 571500"/>
                <a:gd name="connsiteX17" fmla="*/ 629127 w 1695450"/>
                <a:gd name="connsiteY17" fmla="*/ 104400 h 571500"/>
                <a:gd name="connsiteX18" fmla="*/ 611981 w 1695450"/>
                <a:gd name="connsiteY18" fmla="*/ 128213 h 571500"/>
                <a:gd name="connsiteX19" fmla="*/ 594837 w 1695450"/>
                <a:gd name="connsiteY19" fmla="*/ 85350 h 571500"/>
                <a:gd name="connsiteX20" fmla="*/ 562452 w 1695450"/>
                <a:gd name="connsiteY20" fmla="*/ 51060 h 571500"/>
                <a:gd name="connsiteX21" fmla="*/ 235744 w 1695450"/>
                <a:gd name="connsiteY21" fmla="*/ 104400 h 571500"/>
                <a:gd name="connsiteX22" fmla="*/ 23337 w 1695450"/>
                <a:gd name="connsiteY22" fmla="*/ 399675 h 571500"/>
                <a:gd name="connsiteX23" fmla="*/ 10954 w 1695450"/>
                <a:gd name="connsiteY23" fmla="*/ 426345 h 571500"/>
                <a:gd name="connsiteX24" fmla="*/ 7144 w 1695450"/>
                <a:gd name="connsiteY24" fmla="*/ 44634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5450" h="571500">
                  <a:moveTo>
                    <a:pt x="7144" y="446348"/>
                  </a:moveTo>
                  <a:cubicBezTo>
                    <a:pt x="7144" y="472065"/>
                    <a:pt x="19527" y="497783"/>
                    <a:pt x="41434" y="513975"/>
                  </a:cubicBezTo>
                  <a:cubicBezTo>
                    <a:pt x="155734" y="595890"/>
                    <a:pt x="312896" y="578745"/>
                    <a:pt x="407194" y="478733"/>
                  </a:cubicBezTo>
                  <a:cubicBezTo>
                    <a:pt x="412909" y="492068"/>
                    <a:pt x="422434" y="504450"/>
                    <a:pt x="434816" y="513975"/>
                  </a:cubicBezTo>
                  <a:cubicBezTo>
                    <a:pt x="536734" y="587318"/>
                    <a:pt x="672942" y="581603"/>
                    <a:pt x="768192" y="508260"/>
                  </a:cubicBezTo>
                  <a:cubicBezTo>
                    <a:pt x="770096" y="510165"/>
                    <a:pt x="772954" y="512070"/>
                    <a:pt x="774859" y="513975"/>
                  </a:cubicBezTo>
                  <a:cubicBezTo>
                    <a:pt x="876777" y="587318"/>
                    <a:pt x="1012984" y="581603"/>
                    <a:pt x="1108234" y="508260"/>
                  </a:cubicBezTo>
                  <a:cubicBezTo>
                    <a:pt x="1110139" y="510165"/>
                    <a:pt x="1112996" y="512070"/>
                    <a:pt x="1114902" y="513975"/>
                  </a:cubicBezTo>
                  <a:cubicBezTo>
                    <a:pt x="1239679" y="603510"/>
                    <a:pt x="1413987" y="574935"/>
                    <a:pt x="1503521" y="451110"/>
                  </a:cubicBezTo>
                  <a:lnTo>
                    <a:pt x="1648302" y="251085"/>
                  </a:lnTo>
                  <a:lnTo>
                    <a:pt x="1664494" y="229178"/>
                  </a:lnTo>
                  <a:cubicBezTo>
                    <a:pt x="1680687" y="206318"/>
                    <a:pt x="1688306" y="180600"/>
                    <a:pt x="1688306" y="154883"/>
                  </a:cubicBezTo>
                  <a:cubicBezTo>
                    <a:pt x="1688306" y="114878"/>
                    <a:pt x="1670209" y="75825"/>
                    <a:pt x="1635919" y="51060"/>
                  </a:cubicBezTo>
                  <a:cubicBezTo>
                    <a:pt x="1538764" y="-18472"/>
                    <a:pt x="1405414" y="-3232"/>
                    <a:pt x="1326356" y="83445"/>
                  </a:cubicBezTo>
                  <a:cubicBezTo>
                    <a:pt x="1317784" y="71063"/>
                    <a:pt x="1308259" y="60585"/>
                    <a:pt x="1295877" y="51060"/>
                  </a:cubicBezTo>
                  <a:cubicBezTo>
                    <a:pt x="1198721" y="-18472"/>
                    <a:pt x="1065371" y="-3232"/>
                    <a:pt x="986314" y="83445"/>
                  </a:cubicBezTo>
                  <a:cubicBezTo>
                    <a:pt x="977742" y="71063"/>
                    <a:pt x="968217" y="60585"/>
                    <a:pt x="955834" y="51060"/>
                  </a:cubicBezTo>
                  <a:cubicBezTo>
                    <a:pt x="851059" y="-24187"/>
                    <a:pt x="704374" y="-375"/>
                    <a:pt x="629127" y="104400"/>
                  </a:cubicBezTo>
                  <a:lnTo>
                    <a:pt x="611981" y="128213"/>
                  </a:lnTo>
                  <a:cubicBezTo>
                    <a:pt x="609124" y="112973"/>
                    <a:pt x="603409" y="98685"/>
                    <a:pt x="594837" y="85350"/>
                  </a:cubicBezTo>
                  <a:cubicBezTo>
                    <a:pt x="586264" y="72015"/>
                    <a:pt x="575787" y="60585"/>
                    <a:pt x="562452" y="51060"/>
                  </a:cubicBezTo>
                  <a:cubicBezTo>
                    <a:pt x="457677" y="-24187"/>
                    <a:pt x="310991" y="-375"/>
                    <a:pt x="235744" y="104400"/>
                  </a:cubicBezTo>
                  <a:lnTo>
                    <a:pt x="23337" y="399675"/>
                  </a:lnTo>
                  <a:cubicBezTo>
                    <a:pt x="17621" y="408248"/>
                    <a:pt x="12859" y="416820"/>
                    <a:pt x="10954" y="426345"/>
                  </a:cubicBezTo>
                  <a:cubicBezTo>
                    <a:pt x="8096" y="432060"/>
                    <a:pt x="7144" y="438728"/>
                    <a:pt x="7144" y="446348"/>
                  </a:cubicBezTo>
                  <a:close/>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8" name="Freeform: Shape 47">
              <a:extLst>
                <a:ext uri="{FF2B5EF4-FFF2-40B4-BE49-F238E27FC236}">
                  <a16:creationId xmlns:a16="http://schemas.microsoft.com/office/drawing/2014/main" id="{E9ED3A31-68FD-432F-A36C-E6F67E7E9AEE}"/>
                </a:ext>
              </a:extLst>
            </p:cNvPr>
            <p:cNvSpPr/>
            <p:nvPr/>
          </p:nvSpPr>
          <p:spPr>
            <a:xfrm>
              <a:off x="18906647" y="10159634"/>
              <a:ext cx="623068" cy="512300"/>
            </a:xfrm>
            <a:custGeom>
              <a:avLst/>
              <a:gdLst>
                <a:gd name="connsiteX0" fmla="*/ 7144 w 428625"/>
                <a:gd name="connsiteY0" fmla="*/ 7144 h 352425"/>
                <a:gd name="connsiteX1" fmla="*/ 38577 w 428625"/>
                <a:gd name="connsiteY1" fmla="*/ 331946 h 352425"/>
                <a:gd name="connsiteX2" fmla="*/ 39529 w 428625"/>
                <a:gd name="connsiteY2" fmla="*/ 331946 h 352425"/>
                <a:gd name="connsiteX3" fmla="*/ 428148 w 428625"/>
                <a:gd name="connsiteY3" fmla="*/ 352901 h 352425"/>
                <a:gd name="connsiteX4" fmla="*/ 387191 w 428625"/>
                <a:gd name="connsiteY4" fmla="*/ 9049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352425">
                  <a:moveTo>
                    <a:pt x="7144" y="7144"/>
                  </a:moveTo>
                  <a:lnTo>
                    <a:pt x="38577" y="331946"/>
                  </a:lnTo>
                  <a:lnTo>
                    <a:pt x="39529" y="331946"/>
                  </a:lnTo>
                  <a:lnTo>
                    <a:pt x="428148" y="352901"/>
                  </a:lnTo>
                  <a:lnTo>
                    <a:pt x="387191" y="9049"/>
                  </a:lnTo>
                  <a:close/>
                </a:path>
              </a:pathLst>
            </a:custGeom>
            <a:solidFill>
              <a:srgbClr val="0278C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9" name="Freeform: Shape 48">
              <a:extLst>
                <a:ext uri="{FF2B5EF4-FFF2-40B4-BE49-F238E27FC236}">
                  <a16:creationId xmlns:a16="http://schemas.microsoft.com/office/drawing/2014/main" id="{562F8A38-4B31-4EE8-A299-8F17AFECD897}"/>
                </a:ext>
              </a:extLst>
            </p:cNvPr>
            <p:cNvSpPr/>
            <p:nvPr/>
          </p:nvSpPr>
          <p:spPr>
            <a:xfrm>
              <a:off x="18907072" y="9952861"/>
              <a:ext cx="1024600" cy="941525"/>
            </a:xfrm>
            <a:custGeom>
              <a:avLst/>
              <a:gdLst>
                <a:gd name="connsiteX0" fmla="*/ 491674 w 704850"/>
                <a:gd name="connsiteY0" fmla="*/ 139864 h 647700"/>
                <a:gd name="connsiteX1" fmla="*/ 675506 w 704850"/>
                <a:gd name="connsiteY1" fmla="*/ 394181 h 647700"/>
                <a:gd name="connsiteX2" fmla="*/ 642168 w 704850"/>
                <a:gd name="connsiteY2" fmla="*/ 598016 h 647700"/>
                <a:gd name="connsiteX3" fmla="*/ 642168 w 704850"/>
                <a:gd name="connsiteY3" fmla="*/ 598016 h 647700"/>
                <a:gd name="connsiteX4" fmla="*/ 268789 w 704850"/>
                <a:gd name="connsiteY4" fmla="*/ 537056 h 647700"/>
                <a:gd name="connsiteX5" fmla="*/ 24949 w 704850"/>
                <a:gd name="connsiteY5" fmla="*/ 198919 h 647700"/>
                <a:gd name="connsiteX6" fmla="*/ 46856 w 704850"/>
                <a:gd name="connsiteY6" fmla="*/ 66521 h 647700"/>
                <a:gd name="connsiteX7" fmla="*/ 46856 w 704850"/>
                <a:gd name="connsiteY7" fmla="*/ 66521 h 647700"/>
                <a:gd name="connsiteX8" fmla="*/ 491674 w 704850"/>
                <a:gd name="connsiteY8" fmla="*/ 13986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850" h="647700">
                  <a:moveTo>
                    <a:pt x="491674" y="139864"/>
                  </a:moveTo>
                  <a:lnTo>
                    <a:pt x="675506" y="394181"/>
                  </a:lnTo>
                  <a:cubicBezTo>
                    <a:pt x="722178" y="458951"/>
                    <a:pt x="707891" y="551344"/>
                    <a:pt x="642168" y="598016"/>
                  </a:cubicBezTo>
                  <a:lnTo>
                    <a:pt x="642168" y="598016"/>
                  </a:lnTo>
                  <a:cubicBezTo>
                    <a:pt x="523106" y="683741"/>
                    <a:pt x="354514" y="657071"/>
                    <a:pt x="268789" y="537056"/>
                  </a:cubicBezTo>
                  <a:lnTo>
                    <a:pt x="24949" y="198919"/>
                  </a:lnTo>
                  <a:cubicBezTo>
                    <a:pt x="-5532" y="157009"/>
                    <a:pt x="3993" y="97001"/>
                    <a:pt x="46856" y="66521"/>
                  </a:cubicBezTo>
                  <a:lnTo>
                    <a:pt x="46856" y="66521"/>
                  </a:lnTo>
                  <a:cubicBezTo>
                    <a:pt x="187826" y="-35396"/>
                    <a:pt x="388803" y="-3011"/>
                    <a:pt x="491674" y="139864"/>
                  </a:cubicBezTo>
                  <a:close/>
                </a:path>
              </a:pathLst>
            </a:custGeom>
            <a:solidFill>
              <a:srgbClr val="8D533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54" name="TextBox 53">
            <a:extLst>
              <a:ext uri="{FF2B5EF4-FFF2-40B4-BE49-F238E27FC236}">
                <a16:creationId xmlns:a16="http://schemas.microsoft.com/office/drawing/2014/main" id="{25B0C132-7007-4E40-94E7-92FAC573DB35}"/>
              </a:ext>
            </a:extLst>
          </p:cNvPr>
          <p:cNvSpPr txBox="1"/>
          <p:nvPr/>
        </p:nvSpPr>
        <p:spPr>
          <a:xfrm>
            <a:off x="3014156" y="2745440"/>
            <a:ext cx="5920800" cy="959493"/>
          </a:xfrm>
          <a:prstGeom prst="rect">
            <a:avLst/>
          </a:prstGeom>
          <a:noFill/>
        </p:spPr>
        <p:txBody>
          <a:bodyPr wrap="square" rtlCol="0">
            <a:spAutoFit/>
          </a:bodyPr>
          <a:lstStyle/>
          <a:p>
            <a:pPr algn="ctr" defTabSz="224028" fontAlgn="auto">
              <a:spcBef>
                <a:spcPts val="0"/>
              </a:spcBef>
              <a:spcAft>
                <a:spcPts val="0"/>
              </a:spcAft>
              <a:defRPr/>
            </a:pPr>
            <a:r>
              <a:rPr lang="en-US" sz="5635" b="1" dirty="0">
                <a:solidFill>
                  <a:srgbClr val="FFFFFF"/>
                </a:solidFill>
                <a:latin typeface="Century Gothic"/>
              </a:rPr>
              <a:t>Audible</a:t>
            </a:r>
          </a:p>
        </p:txBody>
      </p:sp>
      <p:sp>
        <p:nvSpPr>
          <p:cNvPr id="55" name="TextBox 54">
            <a:extLst>
              <a:ext uri="{FF2B5EF4-FFF2-40B4-BE49-F238E27FC236}">
                <a16:creationId xmlns:a16="http://schemas.microsoft.com/office/drawing/2014/main" id="{7616A923-3CF3-4D59-92B8-49C1457115E5}"/>
              </a:ext>
            </a:extLst>
          </p:cNvPr>
          <p:cNvSpPr txBox="1"/>
          <p:nvPr/>
        </p:nvSpPr>
        <p:spPr>
          <a:xfrm>
            <a:off x="4572000" y="3719729"/>
            <a:ext cx="2785730" cy="454227"/>
          </a:xfrm>
          <a:prstGeom prst="rect">
            <a:avLst/>
          </a:prstGeom>
          <a:noFill/>
        </p:spPr>
        <p:txBody>
          <a:bodyPr wrap="square" rtlCol="0">
            <a:spAutoFit/>
          </a:bodyPr>
          <a:lstStyle/>
          <a:p>
            <a:pPr algn="ctr" defTabSz="224028" fontAlgn="auto">
              <a:spcBef>
                <a:spcPts val="0"/>
              </a:spcBef>
              <a:spcAft>
                <a:spcPts val="0"/>
              </a:spcAft>
              <a:defRPr/>
            </a:pPr>
            <a:r>
              <a:rPr lang="en-US" sz="1176" dirty="0">
                <a:solidFill>
                  <a:srgbClr val="FFFFFF"/>
                </a:solidFill>
                <a:latin typeface="Calibri"/>
              </a:rPr>
              <a:t>The new class, the new service line brought to the TSC</a:t>
            </a:r>
          </a:p>
        </p:txBody>
      </p:sp>
      <p:sp>
        <p:nvSpPr>
          <p:cNvPr id="60" name="Rectangle 59">
            <a:extLst>
              <a:ext uri="{FF2B5EF4-FFF2-40B4-BE49-F238E27FC236}">
                <a16:creationId xmlns:a16="http://schemas.microsoft.com/office/drawing/2014/main" id="{7F8FC3BA-53EB-497D-8DA3-1947B2B08D2A}"/>
              </a:ext>
            </a:extLst>
          </p:cNvPr>
          <p:cNvSpPr/>
          <p:nvPr/>
        </p:nvSpPr>
        <p:spPr>
          <a:xfrm>
            <a:off x="4364663" y="1765414"/>
            <a:ext cx="3219787" cy="454740"/>
          </a:xfrm>
          <a:prstGeom prst="rect">
            <a:avLst/>
          </a:prstGeom>
        </p:spPr>
        <p:txBody>
          <a:bodyPr wrap="square" anchor="ctr">
            <a:spAutoFit/>
          </a:bodyPr>
          <a:lstStyle/>
          <a:p>
            <a:pPr algn="ctr" defTabSz="224028" fontAlgn="auto">
              <a:lnSpc>
                <a:spcPct val="89000"/>
              </a:lnSpc>
              <a:spcBef>
                <a:spcPts val="0"/>
              </a:spcBef>
              <a:spcAft>
                <a:spcPts val="0"/>
              </a:spcAft>
            </a:pPr>
            <a:r>
              <a:rPr lang="en-US" sz="1764" b="1" dirty="0">
                <a:solidFill>
                  <a:srgbClr val="FFFFFF">
                    <a:lumMod val="90000"/>
                    <a:lumOff val="10000"/>
                  </a:srgbClr>
                </a:solidFill>
                <a:latin typeface="Century Gothic"/>
              </a:rPr>
              <a:t>Our future and our team</a:t>
            </a:r>
            <a:endParaRPr lang="en-US" sz="980" b="1" dirty="0">
              <a:solidFill>
                <a:srgbClr val="FFFFFF">
                  <a:lumMod val="90000"/>
                  <a:lumOff val="10000"/>
                </a:srgbClr>
              </a:solidFill>
              <a:latin typeface="Century Gothic"/>
            </a:endParaRPr>
          </a:p>
          <a:p>
            <a:pPr algn="ctr" defTabSz="224028" fontAlgn="auto">
              <a:lnSpc>
                <a:spcPct val="89000"/>
              </a:lnSpc>
              <a:spcBef>
                <a:spcPts val="0"/>
              </a:spcBef>
              <a:spcAft>
                <a:spcPts val="0"/>
              </a:spcAft>
            </a:pPr>
            <a:r>
              <a:rPr lang="en-US" sz="882" dirty="0">
                <a:solidFill>
                  <a:srgbClr val="FFFFFF">
                    <a:lumMod val="90000"/>
                    <a:lumOff val="10000"/>
                  </a:srgbClr>
                </a:solidFill>
                <a:latin typeface="Calibri"/>
              </a:rPr>
              <a:t>What this means for voice over</a:t>
            </a:r>
          </a:p>
        </p:txBody>
      </p:sp>
    </p:spTree>
    <p:extLst>
      <p:ext uri="{BB962C8B-B14F-4D97-AF65-F5344CB8AC3E}">
        <p14:creationId xmlns:p14="http://schemas.microsoft.com/office/powerpoint/2010/main" val="542312246"/>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3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8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ppt_x"/>
                                          </p:val>
                                        </p:tav>
                                        <p:tav tm="100000">
                                          <p:val>
                                            <p:strVal val="#ppt_x"/>
                                          </p:val>
                                        </p:tav>
                                      </p:tavLst>
                                    </p:anim>
                                    <p:anim calcmode="lin" valueType="num">
                                      <p:cBhvr additive="base">
                                        <p:cTn id="12" dur="10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0-#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1000" fill="hold"/>
                                        <p:tgtEl>
                                          <p:spTgt spid="56"/>
                                        </p:tgtEl>
                                        <p:attrNameLst>
                                          <p:attrName>ppt_x</p:attrName>
                                        </p:attrNameLst>
                                      </p:cBhvr>
                                      <p:tavLst>
                                        <p:tav tm="0">
                                          <p:val>
                                            <p:strVal val="0-#ppt_w/2"/>
                                          </p:val>
                                        </p:tav>
                                        <p:tav tm="100000">
                                          <p:val>
                                            <p:strVal val="#ppt_x"/>
                                          </p:val>
                                        </p:tav>
                                      </p:tavLst>
                                    </p:anim>
                                    <p:anim calcmode="lin" valueType="num">
                                      <p:cBhvr additive="base">
                                        <p:cTn id="20" dur="1000" fill="hold"/>
                                        <p:tgtEl>
                                          <p:spTgt spid="56"/>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2" presetClass="entr" presetSubtype="2" decel="100000" fill="hold" nodeType="withEffect">
                                  <p:stCondLst>
                                    <p:cond delay="30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1000" fill="hold"/>
                                        <p:tgtEl>
                                          <p:spTgt spid="58"/>
                                        </p:tgtEl>
                                        <p:attrNameLst>
                                          <p:attrName>ppt_x</p:attrName>
                                        </p:attrNameLst>
                                      </p:cBhvr>
                                      <p:tavLst>
                                        <p:tav tm="0">
                                          <p:val>
                                            <p:strVal val="1+#ppt_w/2"/>
                                          </p:val>
                                        </p:tav>
                                        <p:tav tm="100000">
                                          <p:val>
                                            <p:strVal val="#ppt_x"/>
                                          </p:val>
                                        </p:tav>
                                      </p:tavLst>
                                    </p:anim>
                                    <p:anim calcmode="lin" valueType="num">
                                      <p:cBhvr additive="base">
                                        <p:cTn id="27" dur="1000" fill="hold"/>
                                        <p:tgtEl>
                                          <p:spTgt spid="58"/>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
                                  </p:stCondLst>
                                  <p:childTnLst>
                                    <p:set>
                                      <p:cBhvr>
                                        <p:cTn id="29" dur="1" fill="hold">
                                          <p:stCondLst>
                                            <p:cond delay="0"/>
                                          </p:stCondLst>
                                        </p:cTn>
                                        <p:tgtEl>
                                          <p:spTgt spid="59"/>
                                        </p:tgtEl>
                                        <p:attrNameLst>
                                          <p:attrName>style.visibility</p:attrName>
                                        </p:attrNameLst>
                                      </p:cBhvr>
                                      <p:to>
                                        <p:strVal val="visible"/>
                                      </p:to>
                                    </p:set>
                                    <p:anim calcmode="lin" valueType="num">
                                      <p:cBhvr additive="base">
                                        <p:cTn id="30" dur="1000" fill="hold"/>
                                        <p:tgtEl>
                                          <p:spTgt spid="59"/>
                                        </p:tgtEl>
                                        <p:attrNameLst>
                                          <p:attrName>ppt_x</p:attrName>
                                        </p:attrNameLst>
                                      </p:cBhvr>
                                      <p:tavLst>
                                        <p:tav tm="0">
                                          <p:val>
                                            <p:strVal val="1+#ppt_w/2"/>
                                          </p:val>
                                        </p:tav>
                                        <p:tav tm="100000">
                                          <p:val>
                                            <p:strVal val="#ppt_x"/>
                                          </p:val>
                                        </p:tav>
                                      </p:tavLst>
                                    </p:anim>
                                    <p:anim calcmode="lin" valueType="num">
                                      <p:cBhvr additive="base">
                                        <p:cTn id="31" dur="1000" fill="hold"/>
                                        <p:tgtEl>
                                          <p:spTgt spid="59"/>
                                        </p:tgtEl>
                                        <p:attrNameLst>
                                          <p:attrName>ppt_y</p:attrName>
                                        </p:attrNameLst>
                                      </p:cBhvr>
                                      <p:tavLst>
                                        <p:tav tm="0">
                                          <p:val>
                                            <p:strVal val="#ppt_y"/>
                                          </p:val>
                                        </p:tav>
                                        <p:tav tm="100000">
                                          <p:val>
                                            <p:strVal val="#ppt_y"/>
                                          </p:val>
                                        </p:tav>
                                      </p:tavLst>
                                    </p:anim>
                                  </p:childTnLst>
                                </p:cTn>
                              </p:par>
                              <p:par>
                                <p:cTn id="32" presetID="2" presetClass="entr" presetSubtype="1" decel="10000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1000" fill="hold"/>
                                        <p:tgtEl>
                                          <p:spTgt spid="60"/>
                                        </p:tgtEl>
                                        <p:attrNameLst>
                                          <p:attrName>ppt_x</p:attrName>
                                        </p:attrNameLst>
                                      </p:cBhvr>
                                      <p:tavLst>
                                        <p:tav tm="0">
                                          <p:val>
                                            <p:strVal val="#ppt_x"/>
                                          </p:val>
                                        </p:tav>
                                        <p:tav tm="100000">
                                          <p:val>
                                            <p:strVal val="#ppt_x"/>
                                          </p:val>
                                        </p:tav>
                                      </p:tavLst>
                                    </p:anim>
                                    <p:anim calcmode="lin" valueType="num">
                                      <p:cBhvr additive="base">
                                        <p:cTn id="35" dur="10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4" grpId="0"/>
      <p:bldP spid="55" grpId="0"/>
      <p:bldP spid="6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5" name="Object 44" hidden="1">
            <a:extLst>
              <a:ext uri="{FF2B5EF4-FFF2-40B4-BE49-F238E27FC236}">
                <a16:creationId xmlns:a16="http://schemas.microsoft.com/office/drawing/2014/main" id="{680B76CA-43E4-40F5-A4CB-8363E93A3E69}"/>
              </a:ext>
            </a:extLst>
          </p:cNvPr>
          <p:cNvGraphicFramePr>
            <a:graphicFrameLocks noChangeAspect="1"/>
          </p:cNvGraphicFramePr>
          <p:nvPr>
            <p:custDataLst>
              <p:tags r:id="rId2"/>
            </p:custDataLst>
            <p:extLst>
              <p:ext uri="{D42A27DB-BD31-4B8C-83A1-F6EECF244321}">
                <p14:modId xmlns:p14="http://schemas.microsoft.com/office/powerpoint/2010/main" val="3264103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4" imgW="408" imgH="408" progId="TCLayout.ActiveDocument.1">
                  <p:embed/>
                </p:oleObj>
              </mc:Choice>
              <mc:Fallback>
                <p:oleObj name="think-cell Slide"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0C3A45A-707E-47A6-8E64-B2A4C6135CE4}"/>
              </a:ext>
            </a:extLst>
          </p:cNvPr>
          <p:cNvPicPr>
            <a:picLocks noChangeAspect="1"/>
          </p:cNvPicPr>
          <p:nvPr/>
        </p:nvPicPr>
        <p:blipFill rotWithShape="1">
          <a:blip r:embed="rId6">
            <a:extLst>
              <a:ext uri="{28A0092B-C50C-407E-A947-70E740481C1C}">
                <a14:useLocalDpi xmlns:a14="http://schemas.microsoft.com/office/drawing/2010/main" val="0"/>
              </a:ext>
            </a:extLst>
          </a:blip>
          <a:srcRect t="8557" r="67338" b="16666"/>
          <a:stretch/>
        </p:blipFill>
        <p:spPr>
          <a:xfrm>
            <a:off x="2450221" y="1104913"/>
            <a:ext cx="2084114" cy="4566792"/>
          </a:xfrm>
          <a:prstGeom prst="rect">
            <a:avLst/>
          </a:prstGeom>
        </p:spPr>
      </p:pic>
      <p:sp>
        <p:nvSpPr>
          <p:cNvPr id="4" name="Freeform: Shape 3">
            <a:extLst>
              <a:ext uri="{FF2B5EF4-FFF2-40B4-BE49-F238E27FC236}">
                <a16:creationId xmlns:a16="http://schemas.microsoft.com/office/drawing/2014/main" id="{A3C2B004-5DCE-4167-8FEA-BB3EA05B1733}"/>
              </a:ext>
            </a:extLst>
          </p:cNvPr>
          <p:cNvSpPr/>
          <p:nvPr/>
        </p:nvSpPr>
        <p:spPr>
          <a:xfrm flipH="1">
            <a:off x="6156865" y="1689499"/>
            <a:ext cx="6380813" cy="4901114"/>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36000">
                <a:srgbClr val="172144"/>
              </a:gs>
              <a:gs pos="0">
                <a:srgbClr val="314792"/>
              </a:gs>
            </a:gsLst>
            <a:lin ang="2700000" scaled="1"/>
            <a:tileRect/>
          </a:gradFill>
          <a:ln w="4790" cap="flat">
            <a:noFill/>
            <a:prstDash val="solid"/>
            <a:miter/>
          </a:ln>
        </p:spPr>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defTabSz="224028" fontAlgn="auto">
              <a:spcBef>
                <a:spcPts val="0"/>
              </a:spcBef>
              <a:spcAft>
                <a:spcPts val="0"/>
              </a:spcAft>
            </a:pPr>
            <a:endParaRPr lang="en-US" sz="882">
              <a:solidFill>
                <a:srgbClr val="FFFFFF"/>
              </a:solidFill>
              <a:latin typeface="Calibri"/>
            </a:endParaRPr>
          </a:p>
        </p:txBody>
      </p:sp>
      <p:sp>
        <p:nvSpPr>
          <p:cNvPr id="5" name="Freeform: Shape 4">
            <a:extLst>
              <a:ext uri="{FF2B5EF4-FFF2-40B4-BE49-F238E27FC236}">
                <a16:creationId xmlns:a16="http://schemas.microsoft.com/office/drawing/2014/main" id="{2E76DAE6-C4AE-4956-A223-8DD68512DAC9}"/>
              </a:ext>
            </a:extLst>
          </p:cNvPr>
          <p:cNvSpPr/>
          <p:nvPr/>
        </p:nvSpPr>
        <p:spPr>
          <a:xfrm flipH="1">
            <a:off x="5287157" y="2014159"/>
            <a:ext cx="6380813" cy="4901114"/>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0">
                <a:srgbClr val="172144"/>
              </a:gs>
              <a:gs pos="100000">
                <a:srgbClr val="314792"/>
              </a:gs>
            </a:gsLst>
            <a:lin ang="16200000" scaled="1"/>
            <a:tileRect/>
          </a:gradFill>
          <a:ln w="4790" cap="flat">
            <a:noFill/>
            <a:prstDash val="solid"/>
            <a:miter/>
          </a:ln>
        </p:spPr>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defTabSz="224028" fontAlgn="auto">
              <a:spcBef>
                <a:spcPts val="0"/>
              </a:spcBef>
              <a:spcAft>
                <a:spcPts val="0"/>
              </a:spcAft>
            </a:pPr>
            <a:endParaRPr lang="en-US" sz="882">
              <a:solidFill>
                <a:srgbClr val="FFFFFF"/>
              </a:solidFill>
              <a:latin typeface="Calibri"/>
            </a:endParaRPr>
          </a:p>
        </p:txBody>
      </p:sp>
      <p:sp>
        <p:nvSpPr>
          <p:cNvPr id="6" name="Freeform: Shape 5">
            <a:extLst>
              <a:ext uri="{FF2B5EF4-FFF2-40B4-BE49-F238E27FC236}">
                <a16:creationId xmlns:a16="http://schemas.microsoft.com/office/drawing/2014/main" id="{D0180D68-17B8-49FF-B4EF-B9CF757E15E0}"/>
              </a:ext>
            </a:extLst>
          </p:cNvPr>
          <p:cNvSpPr/>
          <p:nvPr/>
        </p:nvSpPr>
        <p:spPr>
          <a:xfrm flipH="1">
            <a:off x="6034494" y="2014159"/>
            <a:ext cx="6380813" cy="4901114"/>
          </a:xfrm>
          <a:custGeom>
            <a:avLst/>
            <a:gdLst>
              <a:gd name="connsiteX0" fmla="*/ 1807 w 4895637"/>
              <a:gd name="connsiteY0" fmla="*/ 455923 h 3760348"/>
              <a:gd name="connsiteX1" fmla="*/ 1299965 w 4895637"/>
              <a:gd name="connsiteY1" fmla="*/ 67913 h 3760348"/>
              <a:gd name="connsiteX2" fmla="*/ 2104728 w 4895637"/>
              <a:gd name="connsiteY2" fmla="*/ 1203203 h 3760348"/>
              <a:gd name="connsiteX3" fmla="*/ 3939394 w 4895637"/>
              <a:gd name="connsiteY3" fmla="*/ 1399603 h 3760348"/>
              <a:gd name="connsiteX4" fmla="*/ 4231600 w 4895637"/>
              <a:gd name="connsiteY4" fmla="*/ 2544473 h 3760348"/>
              <a:gd name="connsiteX5" fmla="*/ 4892655 w 4895637"/>
              <a:gd name="connsiteY5" fmla="*/ 3684553 h 3760348"/>
              <a:gd name="connsiteX6" fmla="*/ 4878284 w 4895637"/>
              <a:gd name="connsiteY6" fmla="*/ 3761197 h 3760348"/>
              <a:gd name="connsiteX7" fmla="*/ 1807 w 4895637"/>
              <a:gd name="connsiteY7" fmla="*/ 3761197 h 3760348"/>
              <a:gd name="connsiteX8" fmla="*/ 1807 w 4895637"/>
              <a:gd name="connsiteY8" fmla="*/ 455923 h 3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637" h="3760348">
                <a:moveTo>
                  <a:pt x="1807" y="455923"/>
                </a:moveTo>
                <a:cubicBezTo>
                  <a:pt x="1807" y="455923"/>
                  <a:pt x="753876" y="-205132"/>
                  <a:pt x="1299965" y="67913"/>
                </a:cubicBezTo>
                <a:cubicBezTo>
                  <a:pt x="1846054" y="340957"/>
                  <a:pt x="1755039" y="1011592"/>
                  <a:pt x="2104728" y="1203203"/>
                </a:cubicBezTo>
                <a:cubicBezTo>
                  <a:pt x="2454416" y="1394813"/>
                  <a:pt x="3522642" y="1126558"/>
                  <a:pt x="3939394" y="1399603"/>
                </a:cubicBezTo>
                <a:cubicBezTo>
                  <a:pt x="4356146" y="1672647"/>
                  <a:pt x="3915443" y="2156463"/>
                  <a:pt x="4231600" y="2544473"/>
                </a:cubicBezTo>
                <a:cubicBezTo>
                  <a:pt x="4547756" y="2932484"/>
                  <a:pt x="4950138" y="3277382"/>
                  <a:pt x="4892655" y="3684553"/>
                </a:cubicBezTo>
                <a:lnTo>
                  <a:pt x="4878284" y="3761197"/>
                </a:lnTo>
                <a:lnTo>
                  <a:pt x="1807" y="3761197"/>
                </a:lnTo>
                <a:lnTo>
                  <a:pt x="1807" y="455923"/>
                </a:lnTo>
                <a:close/>
              </a:path>
            </a:pathLst>
          </a:custGeom>
          <a:gradFill flip="none" rotWithShape="1">
            <a:gsLst>
              <a:gs pos="0">
                <a:srgbClr val="172144"/>
              </a:gs>
              <a:gs pos="100000">
                <a:srgbClr val="314792"/>
              </a:gs>
            </a:gsLst>
            <a:lin ang="2700000" scaled="1"/>
            <a:tileRect/>
          </a:gradFill>
          <a:ln w="4790"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nvGrpSpPr>
          <p:cNvPr id="43" name="Group 42">
            <a:extLst>
              <a:ext uri="{FF2B5EF4-FFF2-40B4-BE49-F238E27FC236}">
                <a16:creationId xmlns:a16="http://schemas.microsoft.com/office/drawing/2014/main" id="{D65535BA-AF71-44DB-9BBF-F24E8F60658D}"/>
              </a:ext>
            </a:extLst>
          </p:cNvPr>
          <p:cNvGrpSpPr/>
          <p:nvPr/>
        </p:nvGrpSpPr>
        <p:grpSpPr>
          <a:xfrm flipH="1">
            <a:off x="6125466" y="2122965"/>
            <a:ext cx="6724203" cy="5413078"/>
            <a:chOff x="6904908" y="4587181"/>
            <a:chExt cx="5159102" cy="4153149"/>
          </a:xfrm>
          <a:solidFill>
            <a:schemeClr val="accent3"/>
          </a:solidFill>
          <a:effectLst>
            <a:outerShdw blurRad="355600" dist="152400" dir="13500000" algn="br" rotWithShape="0">
              <a:schemeClr val="accent3">
                <a:lumMod val="50000"/>
                <a:alpha val="49000"/>
              </a:schemeClr>
            </a:outerShdw>
          </a:effectLst>
        </p:grpSpPr>
        <p:sp>
          <p:nvSpPr>
            <p:cNvPr id="7" name="Freeform: Shape 6">
              <a:extLst>
                <a:ext uri="{FF2B5EF4-FFF2-40B4-BE49-F238E27FC236}">
                  <a16:creationId xmlns:a16="http://schemas.microsoft.com/office/drawing/2014/main" id="{A301D110-BA71-42D0-8560-EF4C57ADA782}"/>
                </a:ext>
              </a:extLst>
            </p:cNvPr>
            <p:cNvSpPr/>
            <p:nvPr/>
          </p:nvSpPr>
          <p:spPr>
            <a:xfrm>
              <a:off x="8571916" y="4865015"/>
              <a:ext cx="373640" cy="373640"/>
            </a:xfrm>
            <a:custGeom>
              <a:avLst/>
              <a:gdLst>
                <a:gd name="connsiteX0" fmla="*/ 372442 w 373639"/>
                <a:gd name="connsiteY0" fmla="*/ 188017 h 373639"/>
                <a:gd name="connsiteX1" fmla="*/ 188017 w 373639"/>
                <a:gd name="connsiteY1" fmla="*/ 372442 h 373639"/>
                <a:gd name="connsiteX2" fmla="*/ 3592 w 373639"/>
                <a:gd name="connsiteY2" fmla="*/ 188017 h 373639"/>
                <a:gd name="connsiteX3" fmla="*/ 188017 w 373639"/>
                <a:gd name="connsiteY3" fmla="*/ 3593 h 373639"/>
                <a:gd name="connsiteX4" fmla="*/ 372442 w 373639"/>
                <a:gd name="connsiteY4" fmla="*/ 188017 h 37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39" h="373639">
                  <a:moveTo>
                    <a:pt x="372442" y="188017"/>
                  </a:moveTo>
                  <a:cubicBezTo>
                    <a:pt x="372442" y="289872"/>
                    <a:pt x="289872" y="372442"/>
                    <a:pt x="188017" y="372442"/>
                  </a:cubicBezTo>
                  <a:cubicBezTo>
                    <a:pt x="86162" y="372442"/>
                    <a:pt x="3592" y="289872"/>
                    <a:pt x="3592" y="188017"/>
                  </a:cubicBezTo>
                  <a:cubicBezTo>
                    <a:pt x="3592" y="86162"/>
                    <a:pt x="86162" y="3593"/>
                    <a:pt x="188017" y="3593"/>
                  </a:cubicBezTo>
                  <a:cubicBezTo>
                    <a:pt x="289872" y="3593"/>
                    <a:pt x="372442" y="86162"/>
                    <a:pt x="372442" y="188017"/>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 name="Freeform: Shape 7">
              <a:extLst>
                <a:ext uri="{FF2B5EF4-FFF2-40B4-BE49-F238E27FC236}">
                  <a16:creationId xmlns:a16="http://schemas.microsoft.com/office/drawing/2014/main" id="{6035E13C-4B0B-4BE3-8D01-73B6FABB0542}"/>
                </a:ext>
              </a:extLst>
            </p:cNvPr>
            <p:cNvSpPr/>
            <p:nvPr/>
          </p:nvSpPr>
          <p:spPr>
            <a:xfrm>
              <a:off x="10919140" y="6522443"/>
              <a:ext cx="493396" cy="493396"/>
            </a:xfrm>
            <a:custGeom>
              <a:avLst/>
              <a:gdLst>
                <a:gd name="connsiteX0" fmla="*/ 492198 w 493395"/>
                <a:gd name="connsiteY0" fmla="*/ 247896 h 493396"/>
                <a:gd name="connsiteX1" fmla="*/ 247895 w 493395"/>
                <a:gd name="connsiteY1" fmla="*/ 492199 h 493396"/>
                <a:gd name="connsiteX2" fmla="*/ 3592 w 493395"/>
                <a:gd name="connsiteY2" fmla="*/ 247896 h 493396"/>
                <a:gd name="connsiteX3" fmla="*/ 247895 w 493395"/>
                <a:gd name="connsiteY3" fmla="*/ 3593 h 493396"/>
                <a:gd name="connsiteX4" fmla="*/ 492198 w 493395"/>
                <a:gd name="connsiteY4" fmla="*/ 247896 h 49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 h="493396">
                  <a:moveTo>
                    <a:pt x="492198" y="247896"/>
                  </a:moveTo>
                  <a:cubicBezTo>
                    <a:pt x="492198" y="382820"/>
                    <a:pt x="382820" y="492199"/>
                    <a:pt x="247895" y="492199"/>
                  </a:cubicBezTo>
                  <a:cubicBezTo>
                    <a:pt x="112971" y="492199"/>
                    <a:pt x="3592" y="382820"/>
                    <a:pt x="3592" y="247896"/>
                  </a:cubicBezTo>
                  <a:cubicBezTo>
                    <a:pt x="3592" y="112971"/>
                    <a:pt x="112971" y="3593"/>
                    <a:pt x="247895" y="3593"/>
                  </a:cubicBezTo>
                  <a:cubicBezTo>
                    <a:pt x="382820" y="3593"/>
                    <a:pt x="492198" y="112971"/>
                    <a:pt x="492198" y="247896"/>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 name="Freeform: Shape 8">
              <a:extLst>
                <a:ext uri="{FF2B5EF4-FFF2-40B4-BE49-F238E27FC236}">
                  <a16:creationId xmlns:a16="http://schemas.microsoft.com/office/drawing/2014/main" id="{13278ECF-BF8E-4F99-9D7F-04DDB8B9F103}"/>
                </a:ext>
              </a:extLst>
            </p:cNvPr>
            <p:cNvSpPr/>
            <p:nvPr/>
          </p:nvSpPr>
          <p:spPr>
            <a:xfrm>
              <a:off x="9894026" y="7164337"/>
              <a:ext cx="205981" cy="205981"/>
            </a:xfrm>
            <a:custGeom>
              <a:avLst/>
              <a:gdLst>
                <a:gd name="connsiteX0" fmla="*/ 204783 w 205980"/>
                <a:gd name="connsiteY0" fmla="*/ 104188 h 205980"/>
                <a:gd name="connsiteX1" fmla="*/ 104188 w 205980"/>
                <a:gd name="connsiteY1" fmla="*/ 204783 h 205980"/>
                <a:gd name="connsiteX2" fmla="*/ 3592 w 205980"/>
                <a:gd name="connsiteY2" fmla="*/ 104188 h 205980"/>
                <a:gd name="connsiteX3" fmla="*/ 104188 w 205980"/>
                <a:gd name="connsiteY3" fmla="*/ 3593 h 205980"/>
                <a:gd name="connsiteX4" fmla="*/ 204783 w 205980"/>
                <a:gd name="connsiteY4" fmla="*/ 104188 h 20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0" h="205980">
                  <a:moveTo>
                    <a:pt x="204783" y="104188"/>
                  </a:moveTo>
                  <a:cubicBezTo>
                    <a:pt x="204783" y="159745"/>
                    <a:pt x="159745" y="204783"/>
                    <a:pt x="104188" y="204783"/>
                  </a:cubicBezTo>
                  <a:cubicBezTo>
                    <a:pt x="48631" y="204783"/>
                    <a:pt x="3592" y="159745"/>
                    <a:pt x="3592" y="104188"/>
                  </a:cubicBezTo>
                  <a:cubicBezTo>
                    <a:pt x="3592" y="48631"/>
                    <a:pt x="48631" y="3593"/>
                    <a:pt x="104188" y="3593"/>
                  </a:cubicBezTo>
                  <a:cubicBezTo>
                    <a:pt x="159745" y="3593"/>
                    <a:pt x="204783" y="48631"/>
                    <a:pt x="204783" y="104188"/>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0" name="Freeform: Shape 9">
              <a:extLst>
                <a:ext uri="{FF2B5EF4-FFF2-40B4-BE49-F238E27FC236}">
                  <a16:creationId xmlns:a16="http://schemas.microsoft.com/office/drawing/2014/main" id="{A772021E-D326-459C-A77D-6DAC2A4F370D}"/>
                </a:ext>
              </a:extLst>
            </p:cNvPr>
            <p:cNvSpPr/>
            <p:nvPr/>
          </p:nvSpPr>
          <p:spPr>
            <a:xfrm>
              <a:off x="6904908" y="4587181"/>
              <a:ext cx="5159102" cy="4153149"/>
            </a:xfrm>
            <a:custGeom>
              <a:avLst/>
              <a:gdLst>
                <a:gd name="connsiteX0" fmla="*/ 4932763 w 5159101"/>
                <a:gd name="connsiteY0" fmla="*/ 3160369 h 4153148"/>
                <a:gd name="connsiteX1" fmla="*/ 4384279 w 5159101"/>
                <a:gd name="connsiteY1" fmla="*/ 2623861 h 4153148"/>
                <a:gd name="connsiteX2" fmla="*/ 3996268 w 5159101"/>
                <a:gd name="connsiteY2" fmla="*/ 2784813 h 4153148"/>
                <a:gd name="connsiteX3" fmla="*/ 3608258 w 5159101"/>
                <a:gd name="connsiteY3" fmla="*/ 2623861 h 4153148"/>
                <a:gd name="connsiteX4" fmla="*/ 3082288 w 5159101"/>
                <a:gd name="connsiteY4" fmla="*/ 3016183 h 4153148"/>
                <a:gd name="connsiteX5" fmla="*/ 2995105 w 5159101"/>
                <a:gd name="connsiteY5" fmla="*/ 3007081 h 4153148"/>
                <a:gd name="connsiteX6" fmla="*/ 2782419 w 5159101"/>
                <a:gd name="connsiteY6" fmla="*/ 3064085 h 4153148"/>
                <a:gd name="connsiteX7" fmla="*/ 2477758 w 5159101"/>
                <a:gd name="connsiteY7" fmla="*/ 2935227 h 4153148"/>
                <a:gd name="connsiteX8" fmla="*/ 2269862 w 5159101"/>
                <a:gd name="connsiteY8" fmla="*/ 2989836 h 4153148"/>
                <a:gd name="connsiteX9" fmla="*/ 2015020 w 5159101"/>
                <a:gd name="connsiteY9" fmla="*/ 2731162 h 4153148"/>
                <a:gd name="connsiteX10" fmla="*/ 2020289 w 5159101"/>
                <a:gd name="connsiteY10" fmla="*/ 2664578 h 4153148"/>
                <a:gd name="connsiteX11" fmla="*/ 1596352 w 5159101"/>
                <a:gd name="connsiteY11" fmla="*/ 2240641 h 4153148"/>
                <a:gd name="connsiteX12" fmla="*/ 1592520 w 5159101"/>
                <a:gd name="connsiteY12" fmla="*/ 2240641 h 4153148"/>
                <a:gd name="connsiteX13" fmla="*/ 1637069 w 5159101"/>
                <a:gd name="connsiteY13" fmla="*/ 2051426 h 4153148"/>
                <a:gd name="connsiteX14" fmla="*/ 1460788 w 5159101"/>
                <a:gd name="connsiteY14" fmla="*/ 1707486 h 4153148"/>
                <a:gd name="connsiteX15" fmla="*/ 1852630 w 5159101"/>
                <a:gd name="connsiteY15" fmla="*/ 1203551 h 4153148"/>
                <a:gd name="connsiteX16" fmla="*/ 1332888 w 5159101"/>
                <a:gd name="connsiteY16" fmla="*/ 683809 h 4153148"/>
                <a:gd name="connsiteX17" fmla="*/ 1201156 w 5159101"/>
                <a:gd name="connsiteY17" fmla="*/ 700575 h 4153148"/>
                <a:gd name="connsiteX18" fmla="*/ 920926 w 5159101"/>
                <a:gd name="connsiteY18" fmla="*/ 363341 h 4153148"/>
                <a:gd name="connsiteX19" fmla="*/ 468247 w 5159101"/>
                <a:gd name="connsiteY19" fmla="*/ 3593 h 4153148"/>
                <a:gd name="connsiteX20" fmla="*/ 3593 w 5159101"/>
                <a:gd name="connsiteY20" fmla="*/ 468247 h 4153148"/>
                <a:gd name="connsiteX21" fmla="*/ 182748 w 5159101"/>
                <a:gd name="connsiteY21" fmla="*/ 834702 h 4153148"/>
                <a:gd name="connsiteX22" fmla="*/ 3593 w 5159101"/>
                <a:gd name="connsiteY22" fmla="*/ 1201156 h 4153148"/>
                <a:gd name="connsiteX23" fmla="*/ 435674 w 5159101"/>
                <a:gd name="connsiteY23" fmla="*/ 1664852 h 4153148"/>
                <a:gd name="connsiteX24" fmla="*/ 324540 w 5159101"/>
                <a:gd name="connsiteY24" fmla="*/ 1950830 h 4153148"/>
                <a:gd name="connsiteX25" fmla="*/ 748477 w 5159101"/>
                <a:gd name="connsiteY25" fmla="*/ 2374768 h 4153148"/>
                <a:gd name="connsiteX26" fmla="*/ 802607 w 5159101"/>
                <a:gd name="connsiteY26" fmla="*/ 2371415 h 4153148"/>
                <a:gd name="connsiteX27" fmla="*/ 746082 w 5159101"/>
                <a:gd name="connsiteY27" fmla="*/ 2583144 h 4153148"/>
                <a:gd name="connsiteX28" fmla="*/ 1170019 w 5159101"/>
                <a:gd name="connsiteY28" fmla="*/ 3007081 h 4153148"/>
                <a:gd name="connsiteX29" fmla="*/ 1315164 w 5159101"/>
                <a:gd name="connsiteY29" fmla="*/ 2981693 h 4153148"/>
                <a:gd name="connsiteX30" fmla="*/ 1450728 w 5159101"/>
                <a:gd name="connsiteY30" fmla="*/ 3062648 h 4153148"/>
                <a:gd name="connsiteX31" fmla="*/ 1445459 w 5159101"/>
                <a:gd name="connsiteY31" fmla="*/ 3129233 h 4153148"/>
                <a:gd name="connsiteX32" fmla="*/ 1869396 w 5159101"/>
                <a:gd name="connsiteY32" fmla="*/ 3553170 h 4153148"/>
                <a:gd name="connsiteX33" fmla="*/ 2077293 w 5159101"/>
                <a:gd name="connsiteY33" fmla="*/ 3498561 h 4153148"/>
                <a:gd name="connsiteX34" fmla="*/ 2477758 w 5159101"/>
                <a:gd name="connsiteY34" fmla="*/ 3783102 h 4153148"/>
                <a:gd name="connsiteX35" fmla="*/ 2690446 w 5159101"/>
                <a:gd name="connsiteY35" fmla="*/ 3726098 h 4153148"/>
                <a:gd name="connsiteX36" fmla="*/ 2995105 w 5159101"/>
                <a:gd name="connsiteY36" fmla="*/ 3854956 h 4153148"/>
                <a:gd name="connsiteX37" fmla="*/ 3112467 w 5159101"/>
                <a:gd name="connsiteY37" fmla="*/ 3838669 h 4153148"/>
                <a:gd name="connsiteX38" fmla="*/ 3608258 w 5159101"/>
                <a:gd name="connsiteY38" fmla="*/ 4151952 h 4153148"/>
                <a:gd name="connsiteX39" fmla="*/ 4108839 w 5159101"/>
                <a:gd name="connsiteY39" fmla="*/ 3828130 h 4153148"/>
                <a:gd name="connsiteX40" fmla="*/ 4609421 w 5159101"/>
                <a:gd name="connsiteY40" fmla="*/ 4151952 h 4153148"/>
                <a:gd name="connsiteX41" fmla="*/ 5157905 w 5159101"/>
                <a:gd name="connsiteY41" fmla="*/ 3603468 h 4153148"/>
                <a:gd name="connsiteX42" fmla="*/ 4932763 w 5159101"/>
                <a:gd name="connsiteY42" fmla="*/ 3160369 h 41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59101" h="4153148">
                  <a:moveTo>
                    <a:pt x="4932763" y="3160369"/>
                  </a:moveTo>
                  <a:cubicBezTo>
                    <a:pt x="4926535" y="2862894"/>
                    <a:pt x="4683191" y="2623861"/>
                    <a:pt x="4384279" y="2623861"/>
                  </a:cubicBezTo>
                  <a:cubicBezTo>
                    <a:pt x="4232907" y="2623861"/>
                    <a:pt x="4095426" y="2685176"/>
                    <a:pt x="3996268" y="2784813"/>
                  </a:cubicBezTo>
                  <a:cubicBezTo>
                    <a:pt x="3897110" y="2685655"/>
                    <a:pt x="3759630" y="2623861"/>
                    <a:pt x="3608258" y="2623861"/>
                  </a:cubicBezTo>
                  <a:cubicBezTo>
                    <a:pt x="3359644" y="2623861"/>
                    <a:pt x="3149831" y="2789125"/>
                    <a:pt x="3082288" y="3016183"/>
                  </a:cubicBezTo>
                  <a:cubicBezTo>
                    <a:pt x="3054026" y="3010434"/>
                    <a:pt x="3024805" y="3007081"/>
                    <a:pt x="2995105" y="3007081"/>
                  </a:cubicBezTo>
                  <a:cubicBezTo>
                    <a:pt x="2917504" y="3007081"/>
                    <a:pt x="2844692" y="3028158"/>
                    <a:pt x="2782419" y="3064085"/>
                  </a:cubicBezTo>
                  <a:cubicBezTo>
                    <a:pt x="2705295" y="2984567"/>
                    <a:pt x="2597514" y="2935227"/>
                    <a:pt x="2477758" y="2935227"/>
                  </a:cubicBezTo>
                  <a:cubicBezTo>
                    <a:pt x="2402073" y="2935227"/>
                    <a:pt x="2331177" y="2954867"/>
                    <a:pt x="2269862" y="2989836"/>
                  </a:cubicBezTo>
                  <a:cubicBezTo>
                    <a:pt x="2228186" y="2870080"/>
                    <a:pt x="2134297" y="2774754"/>
                    <a:pt x="2015020" y="2731162"/>
                  </a:cubicBezTo>
                  <a:cubicBezTo>
                    <a:pt x="2018373" y="2709606"/>
                    <a:pt x="2020289" y="2687571"/>
                    <a:pt x="2020289" y="2664578"/>
                  </a:cubicBezTo>
                  <a:cubicBezTo>
                    <a:pt x="2020289" y="2430335"/>
                    <a:pt x="1830595" y="2240641"/>
                    <a:pt x="1596352" y="2240641"/>
                  </a:cubicBezTo>
                  <a:cubicBezTo>
                    <a:pt x="1594915" y="2240641"/>
                    <a:pt x="1593957" y="2240641"/>
                    <a:pt x="1592520" y="2240641"/>
                  </a:cubicBezTo>
                  <a:cubicBezTo>
                    <a:pt x="1620782" y="2183637"/>
                    <a:pt x="1637069" y="2119447"/>
                    <a:pt x="1637069" y="2051426"/>
                  </a:cubicBezTo>
                  <a:cubicBezTo>
                    <a:pt x="1637069" y="1909634"/>
                    <a:pt x="1567610" y="1784609"/>
                    <a:pt x="1460788" y="1707486"/>
                  </a:cubicBezTo>
                  <a:cubicBezTo>
                    <a:pt x="1685930" y="1650482"/>
                    <a:pt x="1852630" y="1446417"/>
                    <a:pt x="1852630" y="1203551"/>
                  </a:cubicBezTo>
                  <a:cubicBezTo>
                    <a:pt x="1852630" y="916615"/>
                    <a:pt x="1619824" y="683809"/>
                    <a:pt x="1332888" y="683809"/>
                  </a:cubicBezTo>
                  <a:cubicBezTo>
                    <a:pt x="1287380" y="683809"/>
                    <a:pt x="1243310" y="689557"/>
                    <a:pt x="1201156" y="700575"/>
                  </a:cubicBezTo>
                  <a:cubicBezTo>
                    <a:pt x="1170019" y="547286"/>
                    <a:pt x="1062718" y="421303"/>
                    <a:pt x="920926" y="363341"/>
                  </a:cubicBezTo>
                  <a:cubicBezTo>
                    <a:pt x="873503" y="157360"/>
                    <a:pt x="688599" y="3593"/>
                    <a:pt x="468247" y="3593"/>
                  </a:cubicBezTo>
                  <a:cubicBezTo>
                    <a:pt x="211490" y="3593"/>
                    <a:pt x="3593" y="211490"/>
                    <a:pt x="3593" y="468247"/>
                  </a:cubicBezTo>
                  <a:cubicBezTo>
                    <a:pt x="3593" y="617224"/>
                    <a:pt x="73531" y="749435"/>
                    <a:pt x="182748" y="834702"/>
                  </a:cubicBezTo>
                  <a:cubicBezTo>
                    <a:pt x="74010" y="919968"/>
                    <a:pt x="3593" y="1052179"/>
                    <a:pt x="3593" y="1201156"/>
                  </a:cubicBezTo>
                  <a:cubicBezTo>
                    <a:pt x="3593" y="1446896"/>
                    <a:pt x="194245" y="1648086"/>
                    <a:pt x="435674" y="1664852"/>
                  </a:cubicBezTo>
                  <a:cubicBezTo>
                    <a:pt x="366694" y="1740059"/>
                    <a:pt x="324540" y="1840655"/>
                    <a:pt x="324540" y="1950830"/>
                  </a:cubicBezTo>
                  <a:cubicBezTo>
                    <a:pt x="324540" y="2185074"/>
                    <a:pt x="514234" y="2374768"/>
                    <a:pt x="748477" y="2374768"/>
                  </a:cubicBezTo>
                  <a:cubicBezTo>
                    <a:pt x="766680" y="2374768"/>
                    <a:pt x="784883" y="2373810"/>
                    <a:pt x="802607" y="2371415"/>
                  </a:cubicBezTo>
                  <a:cubicBezTo>
                    <a:pt x="766680" y="2433688"/>
                    <a:pt x="746082" y="2506021"/>
                    <a:pt x="746082" y="2583144"/>
                  </a:cubicBezTo>
                  <a:cubicBezTo>
                    <a:pt x="746082" y="2817387"/>
                    <a:pt x="935776" y="3007081"/>
                    <a:pt x="1170019" y="3007081"/>
                  </a:cubicBezTo>
                  <a:cubicBezTo>
                    <a:pt x="1220796" y="3007081"/>
                    <a:pt x="1269657" y="2997980"/>
                    <a:pt x="1315164" y="2981693"/>
                  </a:cubicBezTo>
                  <a:cubicBezTo>
                    <a:pt x="1354444" y="3016662"/>
                    <a:pt x="1400431" y="3044445"/>
                    <a:pt x="1450728" y="3062648"/>
                  </a:cubicBezTo>
                  <a:cubicBezTo>
                    <a:pt x="1447375" y="3084204"/>
                    <a:pt x="1445459" y="3106239"/>
                    <a:pt x="1445459" y="3129233"/>
                  </a:cubicBezTo>
                  <a:cubicBezTo>
                    <a:pt x="1445459" y="3363476"/>
                    <a:pt x="1635153" y="3553170"/>
                    <a:pt x="1869396" y="3553170"/>
                  </a:cubicBezTo>
                  <a:cubicBezTo>
                    <a:pt x="1945082" y="3553170"/>
                    <a:pt x="2015978" y="3533530"/>
                    <a:pt x="2077293" y="3498561"/>
                  </a:cubicBezTo>
                  <a:cubicBezTo>
                    <a:pt x="2134776" y="3664304"/>
                    <a:pt x="2292376" y="3783102"/>
                    <a:pt x="2477758" y="3783102"/>
                  </a:cubicBezTo>
                  <a:cubicBezTo>
                    <a:pt x="2555361" y="3783102"/>
                    <a:pt x="2628172" y="3762025"/>
                    <a:pt x="2690446" y="3726098"/>
                  </a:cubicBezTo>
                  <a:cubicBezTo>
                    <a:pt x="2767568" y="3805616"/>
                    <a:pt x="2875349" y="3854956"/>
                    <a:pt x="2995105" y="3854956"/>
                  </a:cubicBezTo>
                  <a:cubicBezTo>
                    <a:pt x="3035823" y="3854956"/>
                    <a:pt x="3075102" y="3849208"/>
                    <a:pt x="3112467" y="3838669"/>
                  </a:cubicBezTo>
                  <a:cubicBezTo>
                    <a:pt x="3200608" y="4024052"/>
                    <a:pt x="3389343" y="4151952"/>
                    <a:pt x="3608258" y="4151952"/>
                  </a:cubicBezTo>
                  <a:cubicBezTo>
                    <a:pt x="3831004" y="4151952"/>
                    <a:pt x="4023094" y="4018783"/>
                    <a:pt x="4108839" y="3828130"/>
                  </a:cubicBezTo>
                  <a:cubicBezTo>
                    <a:pt x="4194585" y="4019262"/>
                    <a:pt x="4386674" y="4151952"/>
                    <a:pt x="4609421" y="4151952"/>
                  </a:cubicBezTo>
                  <a:cubicBezTo>
                    <a:pt x="4912164" y="4151952"/>
                    <a:pt x="5157905" y="3906212"/>
                    <a:pt x="5157905" y="3603468"/>
                  </a:cubicBezTo>
                  <a:cubicBezTo>
                    <a:pt x="5157905" y="3421438"/>
                    <a:pt x="5069285" y="3260006"/>
                    <a:pt x="4932763" y="3160369"/>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42" name="Group 41">
            <a:extLst>
              <a:ext uri="{FF2B5EF4-FFF2-40B4-BE49-F238E27FC236}">
                <a16:creationId xmlns:a16="http://schemas.microsoft.com/office/drawing/2014/main" id="{E952D0CE-E151-42B2-8CE1-993744AC9EEA}"/>
              </a:ext>
            </a:extLst>
          </p:cNvPr>
          <p:cNvGrpSpPr/>
          <p:nvPr/>
        </p:nvGrpSpPr>
        <p:grpSpPr>
          <a:xfrm flipH="1">
            <a:off x="6055215" y="2142320"/>
            <a:ext cx="7339183" cy="6050534"/>
            <a:chOff x="3416168" y="4602031"/>
            <a:chExt cx="5630941" cy="4642233"/>
          </a:xfrm>
          <a:solidFill>
            <a:schemeClr val="accent3">
              <a:lumMod val="60000"/>
              <a:lumOff val="40000"/>
            </a:schemeClr>
          </a:solidFill>
          <a:effectLst>
            <a:outerShdw blurRad="355600" dist="152400" dir="13500000" algn="br" rotWithShape="0">
              <a:schemeClr val="accent3">
                <a:lumMod val="50000"/>
                <a:alpha val="49000"/>
              </a:schemeClr>
            </a:outerShdw>
          </a:effectLst>
        </p:grpSpPr>
        <p:sp>
          <p:nvSpPr>
            <p:cNvPr id="11" name="Freeform: Shape 10">
              <a:extLst>
                <a:ext uri="{FF2B5EF4-FFF2-40B4-BE49-F238E27FC236}">
                  <a16:creationId xmlns:a16="http://schemas.microsoft.com/office/drawing/2014/main" id="{AFD7E630-C735-4048-9321-6A1A31BF41F2}"/>
                </a:ext>
              </a:extLst>
            </p:cNvPr>
            <p:cNvSpPr/>
            <p:nvPr/>
          </p:nvSpPr>
          <p:spPr>
            <a:xfrm>
              <a:off x="4509782" y="4602031"/>
              <a:ext cx="225142" cy="225142"/>
            </a:xfrm>
            <a:custGeom>
              <a:avLst/>
              <a:gdLst>
                <a:gd name="connsiteX0" fmla="*/ 222028 w 225141"/>
                <a:gd name="connsiteY0" fmla="*/ 112810 h 225141"/>
                <a:gd name="connsiteX1" fmla="*/ 112810 w 225141"/>
                <a:gd name="connsiteY1" fmla="*/ 222028 h 225141"/>
                <a:gd name="connsiteX2" fmla="*/ 3593 w 225141"/>
                <a:gd name="connsiteY2" fmla="*/ 112810 h 225141"/>
                <a:gd name="connsiteX3" fmla="*/ 112810 w 225141"/>
                <a:gd name="connsiteY3" fmla="*/ 3593 h 225141"/>
                <a:gd name="connsiteX4" fmla="*/ 222028 w 225141"/>
                <a:gd name="connsiteY4" fmla="*/ 112810 h 225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1" h="225141">
                  <a:moveTo>
                    <a:pt x="222028" y="112810"/>
                  </a:moveTo>
                  <a:cubicBezTo>
                    <a:pt x="222028" y="173130"/>
                    <a:pt x="173130" y="222028"/>
                    <a:pt x="112810" y="222028"/>
                  </a:cubicBezTo>
                  <a:cubicBezTo>
                    <a:pt x="52491" y="222028"/>
                    <a:pt x="3593" y="173130"/>
                    <a:pt x="3593" y="112810"/>
                  </a:cubicBezTo>
                  <a:cubicBezTo>
                    <a:pt x="3593" y="52491"/>
                    <a:pt x="52491" y="3593"/>
                    <a:pt x="112810" y="3593"/>
                  </a:cubicBezTo>
                  <a:cubicBezTo>
                    <a:pt x="173130" y="3593"/>
                    <a:pt x="222028" y="52491"/>
                    <a:pt x="222028" y="112810"/>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2" name="Freeform: Shape 11">
              <a:extLst>
                <a:ext uri="{FF2B5EF4-FFF2-40B4-BE49-F238E27FC236}">
                  <a16:creationId xmlns:a16="http://schemas.microsoft.com/office/drawing/2014/main" id="{B70A71D4-EF57-4FEE-935C-51B4BB3AE0B2}"/>
                </a:ext>
              </a:extLst>
            </p:cNvPr>
            <p:cNvSpPr/>
            <p:nvPr/>
          </p:nvSpPr>
          <p:spPr>
            <a:xfrm>
              <a:off x="8510601" y="7149008"/>
              <a:ext cx="536508" cy="536508"/>
            </a:xfrm>
            <a:custGeom>
              <a:avLst/>
              <a:gdLst>
                <a:gd name="connsiteX0" fmla="*/ 535311 w 536508"/>
                <a:gd name="connsiteY0" fmla="*/ 269452 h 536508"/>
                <a:gd name="connsiteX1" fmla="*/ 269452 w 536508"/>
                <a:gd name="connsiteY1" fmla="*/ 535311 h 536508"/>
                <a:gd name="connsiteX2" fmla="*/ 3593 w 536508"/>
                <a:gd name="connsiteY2" fmla="*/ 269452 h 536508"/>
                <a:gd name="connsiteX3" fmla="*/ 269452 w 536508"/>
                <a:gd name="connsiteY3" fmla="*/ 3593 h 536508"/>
                <a:gd name="connsiteX4" fmla="*/ 535311 w 536508"/>
                <a:gd name="connsiteY4" fmla="*/ 269452 h 536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508" h="536508">
                  <a:moveTo>
                    <a:pt x="535311" y="269452"/>
                  </a:moveTo>
                  <a:cubicBezTo>
                    <a:pt x="535311" y="416282"/>
                    <a:pt x="416282" y="535311"/>
                    <a:pt x="269452" y="535311"/>
                  </a:cubicBezTo>
                  <a:cubicBezTo>
                    <a:pt x="122622" y="535311"/>
                    <a:pt x="3593" y="416282"/>
                    <a:pt x="3593" y="269452"/>
                  </a:cubicBezTo>
                  <a:cubicBezTo>
                    <a:pt x="3593" y="122622"/>
                    <a:pt x="122622" y="3593"/>
                    <a:pt x="269452" y="3593"/>
                  </a:cubicBezTo>
                  <a:cubicBezTo>
                    <a:pt x="416282" y="3593"/>
                    <a:pt x="535311" y="122622"/>
                    <a:pt x="535311" y="269452"/>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3" name="Freeform: Shape 12">
              <a:extLst>
                <a:ext uri="{FF2B5EF4-FFF2-40B4-BE49-F238E27FC236}">
                  <a16:creationId xmlns:a16="http://schemas.microsoft.com/office/drawing/2014/main" id="{4C6DE2DB-C015-4D6F-B08A-DBBC4E0321B6}"/>
                </a:ext>
              </a:extLst>
            </p:cNvPr>
            <p:cNvSpPr/>
            <p:nvPr/>
          </p:nvSpPr>
          <p:spPr>
            <a:xfrm>
              <a:off x="5931529" y="7378461"/>
              <a:ext cx="249093" cy="249093"/>
            </a:xfrm>
            <a:custGeom>
              <a:avLst/>
              <a:gdLst>
                <a:gd name="connsiteX0" fmla="*/ 248853 w 249093"/>
                <a:gd name="connsiteY0" fmla="*/ 126223 h 249093"/>
                <a:gd name="connsiteX1" fmla="*/ 126223 w 249093"/>
                <a:gd name="connsiteY1" fmla="*/ 248854 h 249093"/>
                <a:gd name="connsiteX2" fmla="*/ 3593 w 249093"/>
                <a:gd name="connsiteY2" fmla="*/ 126223 h 249093"/>
                <a:gd name="connsiteX3" fmla="*/ 126223 w 249093"/>
                <a:gd name="connsiteY3" fmla="*/ 3593 h 249093"/>
                <a:gd name="connsiteX4" fmla="*/ 248853 w 249093"/>
                <a:gd name="connsiteY4" fmla="*/ 126223 h 24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093" h="249093">
                  <a:moveTo>
                    <a:pt x="248853" y="126223"/>
                  </a:moveTo>
                  <a:cubicBezTo>
                    <a:pt x="248853" y="193950"/>
                    <a:pt x="193950" y="248854"/>
                    <a:pt x="126223" y="248854"/>
                  </a:cubicBezTo>
                  <a:cubicBezTo>
                    <a:pt x="58496" y="248854"/>
                    <a:pt x="3593" y="193950"/>
                    <a:pt x="3593" y="126223"/>
                  </a:cubicBezTo>
                  <a:cubicBezTo>
                    <a:pt x="3593" y="58496"/>
                    <a:pt x="58496" y="3593"/>
                    <a:pt x="126223" y="3593"/>
                  </a:cubicBezTo>
                  <a:cubicBezTo>
                    <a:pt x="193950" y="3593"/>
                    <a:pt x="248853" y="58496"/>
                    <a:pt x="248853" y="126223"/>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4" name="Freeform: Shape 13">
              <a:extLst>
                <a:ext uri="{FF2B5EF4-FFF2-40B4-BE49-F238E27FC236}">
                  <a16:creationId xmlns:a16="http://schemas.microsoft.com/office/drawing/2014/main" id="{8B0A3D51-ADEF-468E-A59C-BEA720A79D92}"/>
                </a:ext>
              </a:extLst>
            </p:cNvPr>
            <p:cNvSpPr/>
            <p:nvPr/>
          </p:nvSpPr>
          <p:spPr>
            <a:xfrm>
              <a:off x="3416168" y="4727056"/>
              <a:ext cx="5614176" cy="4517208"/>
            </a:xfrm>
            <a:custGeom>
              <a:avLst/>
              <a:gdLst>
                <a:gd name="connsiteX0" fmla="*/ 5363885 w 5614175"/>
                <a:gd name="connsiteY0" fmla="*/ 3436767 h 4517208"/>
                <a:gd name="connsiteX1" fmla="*/ 4767499 w 5614175"/>
                <a:gd name="connsiteY1" fmla="*/ 2853314 h 4517208"/>
                <a:gd name="connsiteX2" fmla="*/ 4345478 w 5614175"/>
                <a:gd name="connsiteY2" fmla="*/ 3028158 h 4517208"/>
                <a:gd name="connsiteX3" fmla="*/ 3923456 w 5614175"/>
                <a:gd name="connsiteY3" fmla="*/ 2853314 h 4517208"/>
                <a:gd name="connsiteX4" fmla="*/ 3351500 w 5614175"/>
                <a:gd name="connsiteY4" fmla="*/ 3280126 h 4517208"/>
                <a:gd name="connsiteX5" fmla="*/ 3256653 w 5614175"/>
                <a:gd name="connsiteY5" fmla="*/ 3270545 h 4517208"/>
                <a:gd name="connsiteX6" fmla="*/ 3025284 w 5614175"/>
                <a:gd name="connsiteY6" fmla="*/ 3332818 h 4517208"/>
                <a:gd name="connsiteX7" fmla="*/ 2694277 w 5614175"/>
                <a:gd name="connsiteY7" fmla="*/ 3192464 h 4517208"/>
                <a:gd name="connsiteX8" fmla="*/ 2468178 w 5614175"/>
                <a:gd name="connsiteY8" fmla="*/ 3251863 h 4517208"/>
                <a:gd name="connsiteX9" fmla="*/ 2191301 w 5614175"/>
                <a:gd name="connsiteY9" fmla="*/ 2970675 h 4517208"/>
                <a:gd name="connsiteX10" fmla="*/ 2197050 w 5614175"/>
                <a:gd name="connsiteY10" fmla="*/ 2898342 h 4517208"/>
                <a:gd name="connsiteX11" fmla="*/ 1735748 w 5614175"/>
                <a:gd name="connsiteY11" fmla="*/ 2437041 h 4517208"/>
                <a:gd name="connsiteX12" fmla="*/ 1731437 w 5614175"/>
                <a:gd name="connsiteY12" fmla="*/ 2437041 h 4517208"/>
                <a:gd name="connsiteX13" fmla="*/ 1779818 w 5614175"/>
                <a:gd name="connsiteY13" fmla="*/ 2231060 h 4517208"/>
                <a:gd name="connsiteX14" fmla="*/ 1588208 w 5614175"/>
                <a:gd name="connsiteY14" fmla="*/ 1856941 h 4517208"/>
                <a:gd name="connsiteX15" fmla="*/ 2014540 w 5614175"/>
                <a:gd name="connsiteY15" fmla="*/ 1308937 h 4517208"/>
                <a:gd name="connsiteX16" fmla="*/ 1449291 w 5614175"/>
                <a:gd name="connsiteY16" fmla="*/ 743687 h 4517208"/>
                <a:gd name="connsiteX17" fmla="*/ 1306062 w 5614175"/>
                <a:gd name="connsiteY17" fmla="*/ 761890 h 4517208"/>
                <a:gd name="connsiteX18" fmla="*/ 1001402 w 5614175"/>
                <a:gd name="connsiteY18" fmla="*/ 394956 h 4517208"/>
                <a:gd name="connsiteX19" fmla="*/ 508964 w 5614175"/>
                <a:gd name="connsiteY19" fmla="*/ 3593 h 4517208"/>
                <a:gd name="connsiteX20" fmla="*/ 3593 w 5614175"/>
                <a:gd name="connsiteY20" fmla="*/ 508964 h 4517208"/>
                <a:gd name="connsiteX21" fmla="*/ 198077 w 5614175"/>
                <a:gd name="connsiteY21" fmla="*/ 907513 h 4517208"/>
                <a:gd name="connsiteX22" fmla="*/ 3593 w 5614175"/>
                <a:gd name="connsiteY22" fmla="*/ 1306062 h 4517208"/>
                <a:gd name="connsiteX23" fmla="*/ 473516 w 5614175"/>
                <a:gd name="connsiteY23" fmla="*/ 1809997 h 4517208"/>
                <a:gd name="connsiteX24" fmla="*/ 352802 w 5614175"/>
                <a:gd name="connsiteY24" fmla="*/ 2121363 h 4517208"/>
                <a:gd name="connsiteX25" fmla="*/ 814103 w 5614175"/>
                <a:gd name="connsiteY25" fmla="*/ 2582665 h 4517208"/>
                <a:gd name="connsiteX26" fmla="*/ 873024 w 5614175"/>
                <a:gd name="connsiteY26" fmla="*/ 2578833 h 4517208"/>
                <a:gd name="connsiteX27" fmla="*/ 811229 w 5614175"/>
                <a:gd name="connsiteY27" fmla="*/ 2809244 h 4517208"/>
                <a:gd name="connsiteX28" fmla="*/ 1272530 w 5614175"/>
                <a:gd name="connsiteY28" fmla="*/ 3270545 h 4517208"/>
                <a:gd name="connsiteX29" fmla="*/ 1430130 w 5614175"/>
                <a:gd name="connsiteY29" fmla="*/ 3242761 h 4517208"/>
                <a:gd name="connsiteX30" fmla="*/ 1577670 w 5614175"/>
                <a:gd name="connsiteY30" fmla="*/ 3330902 h 4517208"/>
                <a:gd name="connsiteX31" fmla="*/ 1571922 w 5614175"/>
                <a:gd name="connsiteY31" fmla="*/ 3403235 h 4517208"/>
                <a:gd name="connsiteX32" fmla="*/ 2033222 w 5614175"/>
                <a:gd name="connsiteY32" fmla="*/ 3864536 h 4517208"/>
                <a:gd name="connsiteX33" fmla="*/ 2259323 w 5614175"/>
                <a:gd name="connsiteY33" fmla="*/ 3805137 h 4517208"/>
                <a:gd name="connsiteX34" fmla="*/ 2694756 w 5614175"/>
                <a:gd name="connsiteY34" fmla="*/ 4114587 h 4517208"/>
                <a:gd name="connsiteX35" fmla="*/ 2926126 w 5614175"/>
                <a:gd name="connsiteY35" fmla="*/ 4052314 h 4517208"/>
                <a:gd name="connsiteX36" fmla="*/ 3257611 w 5614175"/>
                <a:gd name="connsiteY36" fmla="*/ 4192669 h 4517208"/>
                <a:gd name="connsiteX37" fmla="*/ 3385511 w 5614175"/>
                <a:gd name="connsiteY37" fmla="*/ 4174944 h 4517208"/>
                <a:gd name="connsiteX38" fmla="*/ 3924893 w 5614175"/>
                <a:gd name="connsiteY38" fmla="*/ 4516011 h 4517208"/>
                <a:gd name="connsiteX39" fmla="*/ 4469545 w 5614175"/>
                <a:gd name="connsiteY39" fmla="*/ 4163448 h 4517208"/>
                <a:gd name="connsiteX40" fmla="*/ 5014197 w 5614175"/>
                <a:gd name="connsiteY40" fmla="*/ 4516011 h 4517208"/>
                <a:gd name="connsiteX41" fmla="*/ 5610583 w 5614175"/>
                <a:gd name="connsiteY41" fmla="*/ 3919624 h 4517208"/>
                <a:gd name="connsiteX42" fmla="*/ 5363885 w 5614175"/>
                <a:gd name="connsiteY42" fmla="*/ 3436767 h 451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614175" h="4517208">
                  <a:moveTo>
                    <a:pt x="5363885" y="3436767"/>
                  </a:moveTo>
                  <a:cubicBezTo>
                    <a:pt x="5356700" y="3113425"/>
                    <a:pt x="5092757" y="2853314"/>
                    <a:pt x="4767499" y="2853314"/>
                  </a:cubicBezTo>
                  <a:cubicBezTo>
                    <a:pt x="4602714" y="2853314"/>
                    <a:pt x="4453259" y="2920378"/>
                    <a:pt x="4345478" y="3028158"/>
                  </a:cubicBezTo>
                  <a:cubicBezTo>
                    <a:pt x="4237697" y="2919899"/>
                    <a:pt x="4088241" y="2853314"/>
                    <a:pt x="3923456" y="2853314"/>
                  </a:cubicBezTo>
                  <a:cubicBezTo>
                    <a:pt x="3652807" y="2853314"/>
                    <a:pt x="3424791" y="3033428"/>
                    <a:pt x="3351500" y="3280126"/>
                  </a:cubicBezTo>
                  <a:cubicBezTo>
                    <a:pt x="3320843" y="3273898"/>
                    <a:pt x="3289227" y="3270545"/>
                    <a:pt x="3256653" y="3270545"/>
                  </a:cubicBezTo>
                  <a:cubicBezTo>
                    <a:pt x="3172345" y="3270545"/>
                    <a:pt x="3093306" y="3293059"/>
                    <a:pt x="3025284" y="3332818"/>
                  </a:cubicBezTo>
                  <a:cubicBezTo>
                    <a:pt x="2941454" y="3246115"/>
                    <a:pt x="2824093" y="3192464"/>
                    <a:pt x="2694277" y="3192464"/>
                  </a:cubicBezTo>
                  <a:cubicBezTo>
                    <a:pt x="2611885" y="3192464"/>
                    <a:pt x="2534762" y="3214020"/>
                    <a:pt x="2468178" y="3251863"/>
                  </a:cubicBezTo>
                  <a:cubicBezTo>
                    <a:pt x="2422670" y="3121568"/>
                    <a:pt x="2320638" y="3017620"/>
                    <a:pt x="2191301" y="2970675"/>
                  </a:cubicBezTo>
                  <a:cubicBezTo>
                    <a:pt x="2195133" y="2947203"/>
                    <a:pt x="2197050" y="2923252"/>
                    <a:pt x="2197050" y="2898342"/>
                  </a:cubicBezTo>
                  <a:cubicBezTo>
                    <a:pt x="2197050" y="2643501"/>
                    <a:pt x="1990589" y="2437041"/>
                    <a:pt x="1735748" y="2437041"/>
                  </a:cubicBezTo>
                  <a:cubicBezTo>
                    <a:pt x="1734311" y="2437041"/>
                    <a:pt x="1732874" y="2437041"/>
                    <a:pt x="1731437" y="2437041"/>
                  </a:cubicBezTo>
                  <a:cubicBezTo>
                    <a:pt x="1762573" y="2375247"/>
                    <a:pt x="1779818" y="2305309"/>
                    <a:pt x="1779818" y="2231060"/>
                  </a:cubicBezTo>
                  <a:cubicBezTo>
                    <a:pt x="1779818" y="2076814"/>
                    <a:pt x="1704132" y="1940771"/>
                    <a:pt x="1588208" y="1856941"/>
                  </a:cubicBezTo>
                  <a:cubicBezTo>
                    <a:pt x="1832990" y="1795147"/>
                    <a:pt x="2014540" y="1572880"/>
                    <a:pt x="2014540" y="1308937"/>
                  </a:cubicBezTo>
                  <a:cubicBezTo>
                    <a:pt x="2014540" y="996612"/>
                    <a:pt x="1761615" y="743687"/>
                    <a:pt x="1449291" y="743687"/>
                  </a:cubicBezTo>
                  <a:cubicBezTo>
                    <a:pt x="1399951" y="743687"/>
                    <a:pt x="1352049" y="749914"/>
                    <a:pt x="1306062" y="761890"/>
                  </a:cubicBezTo>
                  <a:cubicBezTo>
                    <a:pt x="1272052" y="594710"/>
                    <a:pt x="1155648" y="458188"/>
                    <a:pt x="1001402" y="394956"/>
                  </a:cubicBezTo>
                  <a:cubicBezTo>
                    <a:pt x="949668" y="170773"/>
                    <a:pt x="748956" y="3593"/>
                    <a:pt x="508964" y="3593"/>
                  </a:cubicBezTo>
                  <a:cubicBezTo>
                    <a:pt x="229692" y="3593"/>
                    <a:pt x="3593" y="229693"/>
                    <a:pt x="3593" y="508964"/>
                  </a:cubicBezTo>
                  <a:cubicBezTo>
                    <a:pt x="3593" y="670875"/>
                    <a:pt x="79758" y="815061"/>
                    <a:pt x="198077" y="907513"/>
                  </a:cubicBezTo>
                  <a:cubicBezTo>
                    <a:pt x="79758" y="999965"/>
                    <a:pt x="3593" y="1144152"/>
                    <a:pt x="3593" y="1306062"/>
                  </a:cubicBezTo>
                  <a:cubicBezTo>
                    <a:pt x="3593" y="1573359"/>
                    <a:pt x="211011" y="1791794"/>
                    <a:pt x="473516" y="1809997"/>
                  </a:cubicBezTo>
                  <a:cubicBezTo>
                    <a:pt x="398309" y="1891910"/>
                    <a:pt x="352802" y="2001128"/>
                    <a:pt x="352802" y="2121363"/>
                  </a:cubicBezTo>
                  <a:cubicBezTo>
                    <a:pt x="352802" y="2376205"/>
                    <a:pt x="559262" y="2582665"/>
                    <a:pt x="814103" y="2582665"/>
                  </a:cubicBezTo>
                  <a:cubicBezTo>
                    <a:pt x="834222" y="2582665"/>
                    <a:pt x="853863" y="2581228"/>
                    <a:pt x="873024" y="2578833"/>
                  </a:cubicBezTo>
                  <a:cubicBezTo>
                    <a:pt x="833743" y="2646854"/>
                    <a:pt x="811229" y="2725414"/>
                    <a:pt x="811229" y="2809244"/>
                  </a:cubicBezTo>
                  <a:cubicBezTo>
                    <a:pt x="811229" y="3064085"/>
                    <a:pt x="1017689" y="3270545"/>
                    <a:pt x="1272530" y="3270545"/>
                  </a:cubicBezTo>
                  <a:cubicBezTo>
                    <a:pt x="1328098" y="3270545"/>
                    <a:pt x="1380790" y="3260965"/>
                    <a:pt x="1430130" y="3242761"/>
                  </a:cubicBezTo>
                  <a:cubicBezTo>
                    <a:pt x="1472763" y="3280605"/>
                    <a:pt x="1523061" y="3310783"/>
                    <a:pt x="1577670" y="3330902"/>
                  </a:cubicBezTo>
                  <a:cubicBezTo>
                    <a:pt x="1573837" y="3354375"/>
                    <a:pt x="1571922" y="3378326"/>
                    <a:pt x="1571922" y="3403235"/>
                  </a:cubicBezTo>
                  <a:cubicBezTo>
                    <a:pt x="1571922" y="3658076"/>
                    <a:pt x="1778381" y="3864536"/>
                    <a:pt x="2033222" y="3864536"/>
                  </a:cubicBezTo>
                  <a:cubicBezTo>
                    <a:pt x="2115615" y="3864536"/>
                    <a:pt x="2192738" y="3842980"/>
                    <a:pt x="2259323" y="3805137"/>
                  </a:cubicBezTo>
                  <a:cubicBezTo>
                    <a:pt x="2322075" y="3985251"/>
                    <a:pt x="2493566" y="4114587"/>
                    <a:pt x="2694756" y="4114587"/>
                  </a:cubicBezTo>
                  <a:cubicBezTo>
                    <a:pt x="2779065" y="4114587"/>
                    <a:pt x="2858104" y="4092073"/>
                    <a:pt x="2926126" y="4052314"/>
                  </a:cubicBezTo>
                  <a:cubicBezTo>
                    <a:pt x="3009955" y="4139018"/>
                    <a:pt x="3127316" y="4192669"/>
                    <a:pt x="3257611" y="4192669"/>
                  </a:cubicBezTo>
                  <a:cubicBezTo>
                    <a:pt x="3302161" y="4192669"/>
                    <a:pt x="3344794" y="4186441"/>
                    <a:pt x="3385511" y="4174944"/>
                  </a:cubicBezTo>
                  <a:cubicBezTo>
                    <a:pt x="3481316" y="4376615"/>
                    <a:pt x="3686818" y="4516011"/>
                    <a:pt x="3924893" y="4516011"/>
                  </a:cubicBezTo>
                  <a:cubicBezTo>
                    <a:pt x="4167280" y="4516011"/>
                    <a:pt x="4376135" y="4371345"/>
                    <a:pt x="4469545" y="4163448"/>
                  </a:cubicBezTo>
                  <a:cubicBezTo>
                    <a:pt x="4562955" y="4371345"/>
                    <a:pt x="4771331" y="4516011"/>
                    <a:pt x="5014197" y="4516011"/>
                  </a:cubicBezTo>
                  <a:cubicBezTo>
                    <a:pt x="5343766" y="4516011"/>
                    <a:pt x="5610583" y="4248715"/>
                    <a:pt x="5610583" y="3919624"/>
                  </a:cubicBezTo>
                  <a:cubicBezTo>
                    <a:pt x="5608667" y="3720350"/>
                    <a:pt x="5512383" y="3545027"/>
                    <a:pt x="5363885" y="3436767"/>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44" name="Group 43">
            <a:extLst>
              <a:ext uri="{FF2B5EF4-FFF2-40B4-BE49-F238E27FC236}">
                <a16:creationId xmlns:a16="http://schemas.microsoft.com/office/drawing/2014/main" id="{4BCFADF6-8A5D-4D41-BEA5-79439B06145C}"/>
              </a:ext>
            </a:extLst>
          </p:cNvPr>
          <p:cNvGrpSpPr/>
          <p:nvPr/>
        </p:nvGrpSpPr>
        <p:grpSpPr>
          <a:xfrm flipH="1">
            <a:off x="6345628" y="1344587"/>
            <a:ext cx="4929939" cy="5818315"/>
            <a:chOff x="20604541" y="3989975"/>
            <a:chExt cx="3782464" cy="4464065"/>
          </a:xfrm>
        </p:grpSpPr>
        <p:sp>
          <p:nvSpPr>
            <p:cNvPr id="15" name="Freeform: Shape 14">
              <a:extLst>
                <a:ext uri="{FF2B5EF4-FFF2-40B4-BE49-F238E27FC236}">
                  <a16:creationId xmlns:a16="http://schemas.microsoft.com/office/drawing/2014/main" id="{177698AB-8990-4F25-AAEF-AB3D203DACF3}"/>
                </a:ext>
              </a:extLst>
            </p:cNvPr>
            <p:cNvSpPr/>
            <p:nvPr/>
          </p:nvSpPr>
          <p:spPr>
            <a:xfrm>
              <a:off x="20951776" y="6028139"/>
              <a:ext cx="1168822" cy="1360432"/>
            </a:xfrm>
            <a:custGeom>
              <a:avLst/>
              <a:gdLst>
                <a:gd name="connsiteX0" fmla="*/ 1071687 w 1168821"/>
                <a:gd name="connsiteY0" fmla="*/ 5061 h 1360431"/>
                <a:gd name="connsiteX1" fmla="*/ 1167090 w 1168821"/>
                <a:gd name="connsiteY1" fmla="*/ 85120 h 1360431"/>
                <a:gd name="connsiteX2" fmla="*/ 100464 w 1168821"/>
                <a:gd name="connsiteY2" fmla="*/ 1356177 h 1360431"/>
                <a:gd name="connsiteX3" fmla="*/ 5061 w 1168821"/>
                <a:gd name="connsiteY3" fmla="*/ 1276118 h 1360431"/>
              </a:gdLst>
              <a:ahLst/>
              <a:cxnLst>
                <a:cxn ang="0">
                  <a:pos x="connsiteX0" y="connsiteY0"/>
                </a:cxn>
                <a:cxn ang="0">
                  <a:pos x="connsiteX1" y="connsiteY1"/>
                </a:cxn>
                <a:cxn ang="0">
                  <a:pos x="connsiteX2" y="connsiteY2"/>
                </a:cxn>
                <a:cxn ang="0">
                  <a:pos x="connsiteX3" y="connsiteY3"/>
                </a:cxn>
              </a:cxnLst>
              <a:rect l="l" t="t" r="r" b="b"/>
              <a:pathLst>
                <a:path w="1168821" h="1360431">
                  <a:moveTo>
                    <a:pt x="1071687" y="5061"/>
                  </a:moveTo>
                  <a:lnTo>
                    <a:pt x="1167090" y="85120"/>
                  </a:lnTo>
                  <a:lnTo>
                    <a:pt x="100464" y="1356177"/>
                  </a:lnTo>
                  <a:lnTo>
                    <a:pt x="5061" y="1276118"/>
                  </a:lnTo>
                  <a:close/>
                </a:path>
              </a:pathLst>
            </a:custGeom>
            <a:solidFill>
              <a:schemeClr val="accent3">
                <a:lumMod val="60000"/>
                <a:lumOff val="40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6" name="Freeform: Shape 15">
              <a:extLst>
                <a:ext uri="{FF2B5EF4-FFF2-40B4-BE49-F238E27FC236}">
                  <a16:creationId xmlns:a16="http://schemas.microsoft.com/office/drawing/2014/main" id="{A1B843A1-719E-4D53-AEC9-383A207E0CB6}"/>
                </a:ext>
              </a:extLst>
            </p:cNvPr>
            <p:cNvSpPr/>
            <p:nvPr/>
          </p:nvSpPr>
          <p:spPr>
            <a:xfrm>
              <a:off x="20604541" y="6139475"/>
              <a:ext cx="1796345" cy="2055018"/>
            </a:xfrm>
            <a:custGeom>
              <a:avLst/>
              <a:gdLst>
                <a:gd name="connsiteX0" fmla="*/ 1554195 w 1796344"/>
                <a:gd name="connsiteY0" fmla="*/ 5062 h 2055018"/>
                <a:gd name="connsiteX1" fmla="*/ 1792701 w 1796344"/>
                <a:gd name="connsiteY1" fmla="*/ 205208 h 2055018"/>
                <a:gd name="connsiteX2" fmla="*/ 243569 w 1796344"/>
                <a:gd name="connsiteY2" fmla="*/ 2051250 h 2055018"/>
                <a:gd name="connsiteX3" fmla="*/ 5062 w 1796344"/>
                <a:gd name="connsiteY3" fmla="*/ 1851104 h 2055018"/>
              </a:gdLst>
              <a:ahLst/>
              <a:cxnLst>
                <a:cxn ang="0">
                  <a:pos x="connsiteX0" y="connsiteY0"/>
                </a:cxn>
                <a:cxn ang="0">
                  <a:pos x="connsiteX1" y="connsiteY1"/>
                </a:cxn>
                <a:cxn ang="0">
                  <a:pos x="connsiteX2" y="connsiteY2"/>
                </a:cxn>
                <a:cxn ang="0">
                  <a:pos x="connsiteX3" y="connsiteY3"/>
                </a:cxn>
              </a:cxnLst>
              <a:rect l="l" t="t" r="r" b="b"/>
              <a:pathLst>
                <a:path w="1796344" h="2055018">
                  <a:moveTo>
                    <a:pt x="1554195" y="5062"/>
                  </a:moveTo>
                  <a:lnTo>
                    <a:pt x="1792701" y="205208"/>
                  </a:lnTo>
                  <a:lnTo>
                    <a:pt x="243569" y="2051250"/>
                  </a:lnTo>
                  <a:lnTo>
                    <a:pt x="5062" y="1851104"/>
                  </a:lnTo>
                  <a:close/>
                </a:path>
              </a:pathLst>
            </a:custGeom>
            <a:solidFill>
              <a:schemeClr val="accent3">
                <a:lumMod val="75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7" name="Freeform: Shape 16">
              <a:extLst>
                <a:ext uri="{FF2B5EF4-FFF2-40B4-BE49-F238E27FC236}">
                  <a16:creationId xmlns:a16="http://schemas.microsoft.com/office/drawing/2014/main" id="{C60FC0F3-378C-44A7-A547-F34885C232C9}"/>
                </a:ext>
              </a:extLst>
            </p:cNvPr>
            <p:cNvSpPr/>
            <p:nvPr/>
          </p:nvSpPr>
          <p:spPr>
            <a:xfrm>
              <a:off x="21888458" y="6684403"/>
              <a:ext cx="852665" cy="986792"/>
            </a:xfrm>
            <a:custGeom>
              <a:avLst/>
              <a:gdLst>
                <a:gd name="connsiteX0" fmla="*/ 772083 w 852664"/>
                <a:gd name="connsiteY0" fmla="*/ 5061 h 986792"/>
                <a:gd name="connsiteX1" fmla="*/ 848404 w 852664"/>
                <a:gd name="connsiteY1" fmla="*/ 69107 h 986792"/>
                <a:gd name="connsiteX2" fmla="*/ 81382 w 852664"/>
                <a:gd name="connsiteY2" fmla="*/ 983138 h 986792"/>
                <a:gd name="connsiteX3" fmla="*/ 5061 w 852664"/>
                <a:gd name="connsiteY3" fmla="*/ 919092 h 986792"/>
              </a:gdLst>
              <a:ahLst/>
              <a:cxnLst>
                <a:cxn ang="0">
                  <a:pos x="connsiteX0" y="connsiteY0"/>
                </a:cxn>
                <a:cxn ang="0">
                  <a:pos x="connsiteX1" y="connsiteY1"/>
                </a:cxn>
                <a:cxn ang="0">
                  <a:pos x="connsiteX2" y="connsiteY2"/>
                </a:cxn>
                <a:cxn ang="0">
                  <a:pos x="connsiteX3" y="connsiteY3"/>
                </a:cxn>
              </a:cxnLst>
              <a:rect l="l" t="t" r="r" b="b"/>
              <a:pathLst>
                <a:path w="852664" h="986792">
                  <a:moveTo>
                    <a:pt x="772083" y="5061"/>
                  </a:moveTo>
                  <a:lnTo>
                    <a:pt x="848404" y="69107"/>
                  </a:lnTo>
                  <a:lnTo>
                    <a:pt x="81382" y="983138"/>
                  </a:lnTo>
                  <a:lnTo>
                    <a:pt x="5061" y="919092"/>
                  </a:lnTo>
                  <a:close/>
                </a:path>
              </a:pathLst>
            </a:custGeom>
            <a:solidFill>
              <a:schemeClr val="accent3"/>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8" name="Freeform: Shape 17">
              <a:extLst>
                <a:ext uri="{FF2B5EF4-FFF2-40B4-BE49-F238E27FC236}">
                  <a16:creationId xmlns:a16="http://schemas.microsoft.com/office/drawing/2014/main" id="{E1A6359F-B78A-446B-9F06-A3D0F938D5DC}"/>
                </a:ext>
              </a:extLst>
            </p:cNvPr>
            <p:cNvSpPr/>
            <p:nvPr/>
          </p:nvSpPr>
          <p:spPr>
            <a:xfrm>
              <a:off x="20844028" y="6480456"/>
              <a:ext cx="1729281" cy="1973584"/>
            </a:xfrm>
            <a:custGeom>
              <a:avLst/>
              <a:gdLst>
                <a:gd name="connsiteX0" fmla="*/ 1487991 w 1729281"/>
                <a:gd name="connsiteY0" fmla="*/ 5061 h 1973584"/>
                <a:gd name="connsiteX1" fmla="*/ 1725763 w 1729281"/>
                <a:gd name="connsiteY1" fmla="*/ 204591 h 1973584"/>
                <a:gd name="connsiteX2" fmla="*/ 242833 w 1729281"/>
                <a:gd name="connsiteY2" fmla="*/ 1971742 h 1973584"/>
                <a:gd name="connsiteX3" fmla="*/ 5061 w 1729281"/>
                <a:gd name="connsiteY3" fmla="*/ 1772212 h 1973584"/>
              </a:gdLst>
              <a:ahLst/>
              <a:cxnLst>
                <a:cxn ang="0">
                  <a:pos x="connsiteX0" y="connsiteY0"/>
                </a:cxn>
                <a:cxn ang="0">
                  <a:pos x="connsiteX1" y="connsiteY1"/>
                </a:cxn>
                <a:cxn ang="0">
                  <a:pos x="connsiteX2" y="connsiteY2"/>
                </a:cxn>
                <a:cxn ang="0">
                  <a:pos x="connsiteX3" y="connsiteY3"/>
                </a:cxn>
              </a:cxnLst>
              <a:rect l="l" t="t" r="r" b="b"/>
              <a:pathLst>
                <a:path w="1729281" h="1973584">
                  <a:moveTo>
                    <a:pt x="1487991" y="5061"/>
                  </a:moveTo>
                  <a:lnTo>
                    <a:pt x="1725763" y="204591"/>
                  </a:lnTo>
                  <a:lnTo>
                    <a:pt x="242833" y="1971742"/>
                  </a:lnTo>
                  <a:lnTo>
                    <a:pt x="5061" y="1772212"/>
                  </a:lnTo>
                  <a:close/>
                </a:path>
              </a:pathLst>
            </a:custGeom>
            <a:solidFill>
              <a:schemeClr val="accent3">
                <a:lumMod val="75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9" name="Freeform: Shape 18">
              <a:extLst>
                <a:ext uri="{FF2B5EF4-FFF2-40B4-BE49-F238E27FC236}">
                  <a16:creationId xmlns:a16="http://schemas.microsoft.com/office/drawing/2014/main" id="{A632221B-E40D-4937-80B1-2296E54E01A3}"/>
                </a:ext>
              </a:extLst>
            </p:cNvPr>
            <p:cNvSpPr/>
            <p:nvPr/>
          </p:nvSpPr>
          <p:spPr>
            <a:xfrm>
              <a:off x="22039781" y="3989975"/>
              <a:ext cx="2347224" cy="2615478"/>
            </a:xfrm>
            <a:custGeom>
              <a:avLst/>
              <a:gdLst>
                <a:gd name="connsiteX0" fmla="*/ 2263084 w 2347223"/>
                <a:gd name="connsiteY0" fmla="*/ 661634 h 2615477"/>
                <a:gd name="connsiteX1" fmla="*/ 628651 w 2347223"/>
                <a:gd name="connsiteY1" fmla="*/ 2609351 h 2615477"/>
                <a:gd name="connsiteX2" fmla="*/ 598951 w 2347223"/>
                <a:gd name="connsiteY2" fmla="*/ 2606956 h 2615477"/>
                <a:gd name="connsiteX3" fmla="*/ 14060 w 2347223"/>
                <a:gd name="connsiteY3" fmla="*/ 2115955 h 2615477"/>
                <a:gd name="connsiteX4" fmla="*/ 6395 w 2347223"/>
                <a:gd name="connsiteY4" fmla="*/ 2087214 h 2615477"/>
                <a:gd name="connsiteX5" fmla="*/ 1640831 w 2347223"/>
                <a:gd name="connsiteY5" fmla="*/ 139497 h 2615477"/>
                <a:gd name="connsiteX6" fmla="*/ 1815675 w 2347223"/>
                <a:gd name="connsiteY6" fmla="*/ 27405 h 2615477"/>
                <a:gd name="connsiteX7" fmla="*/ 2077703 w 2347223"/>
                <a:gd name="connsiteY7" fmla="*/ 9202 h 2615477"/>
                <a:gd name="connsiteX8" fmla="*/ 2223326 w 2347223"/>
                <a:gd name="connsiteY8" fmla="*/ 76745 h 2615477"/>
                <a:gd name="connsiteX9" fmla="*/ 2244882 w 2347223"/>
                <a:gd name="connsiteY9" fmla="*/ 96864 h 2615477"/>
                <a:gd name="connsiteX10" fmla="*/ 2291346 w 2347223"/>
                <a:gd name="connsiteY10" fmla="*/ 156263 h 2615477"/>
                <a:gd name="connsiteX11" fmla="*/ 2314820 w 2347223"/>
                <a:gd name="connsiteY11" fmla="*/ 208956 h 2615477"/>
                <a:gd name="connsiteX12" fmla="*/ 2343082 w 2347223"/>
                <a:gd name="connsiteY12" fmla="*/ 465234 h 2615477"/>
                <a:gd name="connsiteX13" fmla="*/ 2342603 w 2347223"/>
                <a:gd name="connsiteY13" fmla="*/ 470503 h 2615477"/>
                <a:gd name="connsiteX14" fmla="*/ 2263084 w 2347223"/>
                <a:gd name="connsiteY14" fmla="*/ 661634 h 261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7223" h="2615477">
                  <a:moveTo>
                    <a:pt x="2263084" y="661634"/>
                  </a:moveTo>
                  <a:lnTo>
                    <a:pt x="628651" y="2609351"/>
                  </a:lnTo>
                  <a:cubicBezTo>
                    <a:pt x="622422" y="2616537"/>
                    <a:pt x="609490" y="2615579"/>
                    <a:pt x="598951" y="2606956"/>
                  </a:cubicBezTo>
                  <a:lnTo>
                    <a:pt x="14060" y="2115955"/>
                  </a:lnTo>
                  <a:cubicBezTo>
                    <a:pt x="4000" y="2107333"/>
                    <a:pt x="649" y="2094399"/>
                    <a:pt x="6395" y="2087214"/>
                  </a:cubicBezTo>
                  <a:lnTo>
                    <a:pt x="1640831" y="139497"/>
                  </a:lnTo>
                  <a:cubicBezTo>
                    <a:pt x="1684902" y="87283"/>
                    <a:pt x="1744301" y="49440"/>
                    <a:pt x="1815675" y="27405"/>
                  </a:cubicBezTo>
                  <a:cubicBezTo>
                    <a:pt x="1890883" y="3933"/>
                    <a:pt x="1979502" y="-2295"/>
                    <a:pt x="2077703" y="9202"/>
                  </a:cubicBezTo>
                  <a:cubicBezTo>
                    <a:pt x="2128477" y="14950"/>
                    <a:pt x="2180214" y="40339"/>
                    <a:pt x="2223326" y="76745"/>
                  </a:cubicBezTo>
                  <a:cubicBezTo>
                    <a:pt x="2230991" y="82972"/>
                    <a:pt x="2238176" y="89678"/>
                    <a:pt x="2244882" y="96864"/>
                  </a:cubicBezTo>
                  <a:cubicBezTo>
                    <a:pt x="2263084" y="115067"/>
                    <a:pt x="2278893" y="134707"/>
                    <a:pt x="2291346" y="156263"/>
                  </a:cubicBezTo>
                  <a:cubicBezTo>
                    <a:pt x="2301406" y="173508"/>
                    <a:pt x="2309550" y="191232"/>
                    <a:pt x="2314820" y="208956"/>
                  </a:cubicBezTo>
                  <a:cubicBezTo>
                    <a:pt x="2342603" y="301887"/>
                    <a:pt x="2351704" y="388590"/>
                    <a:pt x="2343082" y="465234"/>
                  </a:cubicBezTo>
                  <a:cubicBezTo>
                    <a:pt x="2343082" y="467150"/>
                    <a:pt x="2342603" y="468587"/>
                    <a:pt x="2342603" y="470503"/>
                  </a:cubicBezTo>
                  <a:cubicBezTo>
                    <a:pt x="2333981" y="544273"/>
                    <a:pt x="2307155" y="609421"/>
                    <a:pt x="2263084" y="661634"/>
                  </a:cubicBezTo>
                  <a:close/>
                </a:path>
              </a:pathLst>
            </a:custGeom>
            <a:solidFill>
              <a:srgbClr val="DCE3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0" name="Freeform: Shape 19">
              <a:extLst>
                <a:ext uri="{FF2B5EF4-FFF2-40B4-BE49-F238E27FC236}">
                  <a16:creationId xmlns:a16="http://schemas.microsoft.com/office/drawing/2014/main" id="{23051228-0990-4CAE-912A-315CFEDF68DF}"/>
                </a:ext>
              </a:extLst>
            </p:cNvPr>
            <p:cNvSpPr/>
            <p:nvPr/>
          </p:nvSpPr>
          <p:spPr>
            <a:xfrm>
              <a:off x="21363807" y="4905254"/>
              <a:ext cx="1662218" cy="1168822"/>
            </a:xfrm>
            <a:custGeom>
              <a:avLst/>
              <a:gdLst>
                <a:gd name="connsiteX0" fmla="*/ 1662936 w 1662217"/>
                <a:gd name="connsiteY0" fmla="*/ 3593 h 1168821"/>
                <a:gd name="connsiteX1" fmla="*/ 853863 w 1662217"/>
                <a:gd name="connsiteY1" fmla="*/ 967391 h 1168821"/>
                <a:gd name="connsiteX2" fmla="*/ 716861 w 1662217"/>
                <a:gd name="connsiteY2" fmla="*/ 975056 h 1168821"/>
                <a:gd name="connsiteX3" fmla="*/ 3593 w 1662217"/>
                <a:gd name="connsiteY3" fmla="*/ 1167624 h 1168821"/>
                <a:gd name="connsiteX4" fmla="*/ 548243 w 1662217"/>
                <a:gd name="connsiteY4" fmla="*/ 518545 h 1168821"/>
                <a:gd name="connsiteX5" fmla="*/ 1470367 w 1662217"/>
                <a:gd name="connsiteY5" fmla="*/ 77363 h 1168821"/>
                <a:gd name="connsiteX6" fmla="*/ 1662936 w 1662217"/>
                <a:gd name="connsiteY6" fmla="*/ 3593 h 1168821"/>
                <a:gd name="connsiteX7" fmla="*/ 1662936 w 1662217"/>
                <a:gd name="connsiteY7" fmla="*/ 3593 h 11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2217" h="1168821">
                  <a:moveTo>
                    <a:pt x="1662936" y="3593"/>
                  </a:moveTo>
                  <a:lnTo>
                    <a:pt x="853863" y="967391"/>
                  </a:lnTo>
                  <a:lnTo>
                    <a:pt x="716861" y="975056"/>
                  </a:lnTo>
                  <a:lnTo>
                    <a:pt x="3593" y="1167624"/>
                  </a:lnTo>
                  <a:lnTo>
                    <a:pt x="548243" y="518545"/>
                  </a:lnTo>
                  <a:cubicBezTo>
                    <a:pt x="636863" y="412680"/>
                    <a:pt x="1175289" y="192329"/>
                    <a:pt x="1470367" y="77363"/>
                  </a:cubicBezTo>
                  <a:lnTo>
                    <a:pt x="1662936" y="3593"/>
                  </a:lnTo>
                  <a:lnTo>
                    <a:pt x="1662936" y="3593"/>
                  </a:lnTo>
                  <a:close/>
                </a:path>
              </a:pathLst>
            </a:custGeom>
            <a:solidFill>
              <a:schemeClr val="accent5"/>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1" name="Freeform: Shape 20">
              <a:extLst>
                <a:ext uri="{FF2B5EF4-FFF2-40B4-BE49-F238E27FC236}">
                  <a16:creationId xmlns:a16="http://schemas.microsoft.com/office/drawing/2014/main" id="{FE6FAA32-BD56-46C3-A718-F33D1085542C}"/>
                </a:ext>
              </a:extLst>
            </p:cNvPr>
            <p:cNvSpPr/>
            <p:nvPr/>
          </p:nvSpPr>
          <p:spPr>
            <a:xfrm>
              <a:off x="22077554" y="4905254"/>
              <a:ext cx="948470" cy="977212"/>
            </a:xfrm>
            <a:custGeom>
              <a:avLst/>
              <a:gdLst>
                <a:gd name="connsiteX0" fmla="*/ 949188 w 948469"/>
                <a:gd name="connsiteY0" fmla="*/ 3593 h 977211"/>
                <a:gd name="connsiteX1" fmla="*/ 140594 w 948469"/>
                <a:gd name="connsiteY1" fmla="*/ 967870 h 977211"/>
                <a:gd name="connsiteX2" fmla="*/ 3593 w 948469"/>
                <a:gd name="connsiteY2" fmla="*/ 975535 h 977211"/>
                <a:gd name="connsiteX3" fmla="*/ 757098 w 948469"/>
                <a:gd name="connsiteY3" fmla="*/ 77363 h 977211"/>
                <a:gd name="connsiteX4" fmla="*/ 949188 w 948469"/>
                <a:gd name="connsiteY4" fmla="*/ 3593 h 977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469" h="977211">
                  <a:moveTo>
                    <a:pt x="949188" y="3593"/>
                  </a:moveTo>
                  <a:lnTo>
                    <a:pt x="140594" y="967870"/>
                  </a:lnTo>
                  <a:lnTo>
                    <a:pt x="3593" y="975535"/>
                  </a:lnTo>
                  <a:lnTo>
                    <a:pt x="757098" y="77363"/>
                  </a:lnTo>
                  <a:lnTo>
                    <a:pt x="949188" y="3593"/>
                  </a:lnTo>
                  <a:close/>
                </a:path>
              </a:pathLst>
            </a:custGeom>
            <a:solidFill>
              <a:schemeClr val="accent5">
                <a:lumMod val="75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2" name="Freeform: Shape 21">
              <a:extLst>
                <a:ext uri="{FF2B5EF4-FFF2-40B4-BE49-F238E27FC236}">
                  <a16:creationId xmlns:a16="http://schemas.microsoft.com/office/drawing/2014/main" id="{78019759-94BE-4613-A902-2E9D92A0E1DC}"/>
                </a:ext>
              </a:extLst>
            </p:cNvPr>
            <p:cNvSpPr/>
            <p:nvPr/>
          </p:nvSpPr>
          <p:spPr>
            <a:xfrm>
              <a:off x="22784117" y="5424996"/>
              <a:ext cx="862245" cy="1839457"/>
            </a:xfrm>
            <a:custGeom>
              <a:avLst/>
              <a:gdLst>
                <a:gd name="connsiteX0" fmla="*/ 862005 w 862245"/>
                <a:gd name="connsiteY0" fmla="*/ 3593 h 1839456"/>
                <a:gd name="connsiteX1" fmla="*/ 52931 w 862245"/>
                <a:gd name="connsiteY1" fmla="*/ 967391 h 1839456"/>
                <a:gd name="connsiteX2" fmla="*/ 69218 w 862245"/>
                <a:gd name="connsiteY2" fmla="*/ 1103435 h 1839456"/>
                <a:gd name="connsiteX3" fmla="*/ 3593 w 862245"/>
                <a:gd name="connsiteY3" fmla="*/ 1839217 h 1839456"/>
                <a:gd name="connsiteX4" fmla="*/ 548243 w 862245"/>
                <a:gd name="connsiteY4" fmla="*/ 1190138 h 1839456"/>
                <a:gd name="connsiteX5" fmla="*/ 822726 w 862245"/>
                <a:gd name="connsiteY5" fmla="*/ 205741 h 1839456"/>
                <a:gd name="connsiteX6" fmla="*/ 862005 w 862245"/>
                <a:gd name="connsiteY6" fmla="*/ 3593 h 1839456"/>
                <a:gd name="connsiteX7" fmla="*/ 862005 w 862245"/>
                <a:gd name="connsiteY7" fmla="*/ 3593 h 18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245" h="1839456">
                  <a:moveTo>
                    <a:pt x="862005" y="3593"/>
                  </a:moveTo>
                  <a:lnTo>
                    <a:pt x="52931" y="967391"/>
                  </a:lnTo>
                  <a:lnTo>
                    <a:pt x="69218" y="1103435"/>
                  </a:lnTo>
                  <a:lnTo>
                    <a:pt x="3593" y="1839217"/>
                  </a:lnTo>
                  <a:lnTo>
                    <a:pt x="548243" y="1190138"/>
                  </a:lnTo>
                  <a:cubicBezTo>
                    <a:pt x="636863" y="1084274"/>
                    <a:pt x="760453" y="515671"/>
                    <a:pt x="822726" y="205741"/>
                  </a:cubicBezTo>
                  <a:lnTo>
                    <a:pt x="862005" y="3593"/>
                  </a:lnTo>
                  <a:lnTo>
                    <a:pt x="862005" y="3593"/>
                  </a:lnTo>
                  <a:close/>
                </a:path>
              </a:pathLst>
            </a:custGeom>
            <a:solidFill>
              <a:schemeClr val="accent5"/>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3" name="Freeform: Shape 22">
              <a:extLst>
                <a:ext uri="{FF2B5EF4-FFF2-40B4-BE49-F238E27FC236}">
                  <a16:creationId xmlns:a16="http://schemas.microsoft.com/office/drawing/2014/main" id="{F77006AB-1FA7-4961-9020-D2F9F4EAB01B}"/>
                </a:ext>
              </a:extLst>
            </p:cNvPr>
            <p:cNvSpPr/>
            <p:nvPr/>
          </p:nvSpPr>
          <p:spPr>
            <a:xfrm>
              <a:off x="22833455" y="5424996"/>
              <a:ext cx="814343" cy="1106548"/>
            </a:xfrm>
            <a:custGeom>
              <a:avLst/>
              <a:gdLst>
                <a:gd name="connsiteX0" fmla="*/ 812666 w 814342"/>
                <a:gd name="connsiteY0" fmla="*/ 3593 h 1106548"/>
                <a:gd name="connsiteX1" fmla="*/ 3593 w 814342"/>
                <a:gd name="connsiteY1" fmla="*/ 967391 h 1106548"/>
                <a:gd name="connsiteX2" fmla="*/ 19879 w 814342"/>
                <a:gd name="connsiteY2" fmla="*/ 1103914 h 1106548"/>
                <a:gd name="connsiteX3" fmla="*/ 773387 w 814342"/>
                <a:gd name="connsiteY3" fmla="*/ 205741 h 1106548"/>
                <a:gd name="connsiteX4" fmla="*/ 812666 w 814342"/>
                <a:gd name="connsiteY4" fmla="*/ 3593 h 110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42" h="1106548">
                  <a:moveTo>
                    <a:pt x="812666" y="3593"/>
                  </a:moveTo>
                  <a:lnTo>
                    <a:pt x="3593" y="967391"/>
                  </a:lnTo>
                  <a:lnTo>
                    <a:pt x="19879" y="1103914"/>
                  </a:lnTo>
                  <a:lnTo>
                    <a:pt x="773387" y="205741"/>
                  </a:lnTo>
                  <a:lnTo>
                    <a:pt x="812666" y="3593"/>
                  </a:lnTo>
                  <a:close/>
                </a:path>
              </a:pathLst>
            </a:custGeom>
            <a:solidFill>
              <a:schemeClr val="accent5">
                <a:lumMod val="75000"/>
              </a:schemeClr>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4" name="Freeform: Shape 23">
              <a:extLst>
                <a:ext uri="{FF2B5EF4-FFF2-40B4-BE49-F238E27FC236}">
                  <a16:creationId xmlns:a16="http://schemas.microsoft.com/office/drawing/2014/main" id="{228AFECF-F74B-48BC-B617-EFCEDB157ACE}"/>
                </a:ext>
              </a:extLst>
            </p:cNvPr>
            <p:cNvSpPr/>
            <p:nvPr/>
          </p:nvSpPr>
          <p:spPr>
            <a:xfrm>
              <a:off x="24379750" y="4444910"/>
              <a:ext cx="4790" cy="14371"/>
            </a:xfrm>
            <a:custGeom>
              <a:avLst/>
              <a:gdLst>
                <a:gd name="connsiteX0" fmla="*/ 4070 w 4790"/>
                <a:gd name="connsiteY0" fmla="*/ 9820 h 14370"/>
                <a:gd name="connsiteX1" fmla="*/ 3593 w 4790"/>
                <a:gd name="connsiteY1" fmla="*/ 15089 h 14370"/>
                <a:gd name="connsiteX2" fmla="*/ 5029 w 4790"/>
                <a:gd name="connsiteY2" fmla="*/ 3593 h 14370"/>
                <a:gd name="connsiteX3" fmla="*/ 4070 w 4790"/>
                <a:gd name="connsiteY3" fmla="*/ 9820 h 14370"/>
              </a:gdLst>
              <a:ahLst/>
              <a:cxnLst>
                <a:cxn ang="0">
                  <a:pos x="connsiteX0" y="connsiteY0"/>
                </a:cxn>
                <a:cxn ang="0">
                  <a:pos x="connsiteX1" y="connsiteY1"/>
                </a:cxn>
                <a:cxn ang="0">
                  <a:pos x="connsiteX2" y="connsiteY2"/>
                </a:cxn>
                <a:cxn ang="0">
                  <a:pos x="connsiteX3" y="connsiteY3"/>
                </a:cxn>
              </a:cxnLst>
              <a:rect l="l" t="t" r="r" b="b"/>
              <a:pathLst>
                <a:path w="4790" h="14370">
                  <a:moveTo>
                    <a:pt x="4070" y="9820"/>
                  </a:moveTo>
                  <a:cubicBezTo>
                    <a:pt x="4070" y="11736"/>
                    <a:pt x="3593" y="13173"/>
                    <a:pt x="3593" y="15089"/>
                  </a:cubicBezTo>
                  <a:cubicBezTo>
                    <a:pt x="4070" y="11257"/>
                    <a:pt x="4549" y="7425"/>
                    <a:pt x="5029" y="3593"/>
                  </a:cubicBezTo>
                  <a:cubicBezTo>
                    <a:pt x="4549" y="5509"/>
                    <a:pt x="4070" y="7425"/>
                    <a:pt x="4070" y="9820"/>
                  </a:cubicBezTo>
                  <a:close/>
                </a:path>
              </a:pathLst>
            </a:custGeom>
            <a:solidFill>
              <a:srgbClr val="DCE3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5" name="Freeform: Shape 24">
              <a:extLst>
                <a:ext uri="{FF2B5EF4-FFF2-40B4-BE49-F238E27FC236}">
                  <a16:creationId xmlns:a16="http://schemas.microsoft.com/office/drawing/2014/main" id="{3667E1B1-7018-40D2-9AB7-60604F724529}"/>
                </a:ext>
              </a:extLst>
            </p:cNvPr>
            <p:cNvSpPr/>
            <p:nvPr/>
          </p:nvSpPr>
          <p:spPr>
            <a:xfrm>
              <a:off x="22561849" y="4308388"/>
              <a:ext cx="1820296" cy="2299321"/>
            </a:xfrm>
            <a:custGeom>
              <a:avLst/>
              <a:gdLst>
                <a:gd name="connsiteX0" fmla="*/ 1741016 w 1820295"/>
                <a:gd name="connsiteY0" fmla="*/ 343222 h 2299321"/>
                <a:gd name="connsiteX1" fmla="*/ 106583 w 1820295"/>
                <a:gd name="connsiteY1" fmla="*/ 2290938 h 2299321"/>
                <a:gd name="connsiteX2" fmla="*/ 76883 w 1820295"/>
                <a:gd name="connsiteY2" fmla="*/ 2288543 h 2299321"/>
                <a:gd name="connsiteX3" fmla="*/ 3593 w 1820295"/>
                <a:gd name="connsiteY3" fmla="*/ 2226749 h 2299321"/>
                <a:gd name="connsiteX4" fmla="*/ 80714 w 1820295"/>
                <a:gd name="connsiteY4" fmla="*/ 2133339 h 2299321"/>
                <a:gd name="connsiteX5" fmla="*/ 1645690 w 1820295"/>
                <a:gd name="connsiteY5" fmla="*/ 3593 h 2299321"/>
                <a:gd name="connsiteX6" fmla="*/ 1821014 w 1820295"/>
                <a:gd name="connsiteY6" fmla="*/ 150653 h 2299321"/>
                <a:gd name="connsiteX7" fmla="*/ 1741016 w 1820295"/>
                <a:gd name="connsiteY7" fmla="*/ 343222 h 22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0295" h="2299321">
                  <a:moveTo>
                    <a:pt x="1741016" y="343222"/>
                  </a:moveTo>
                  <a:lnTo>
                    <a:pt x="106583" y="2290938"/>
                  </a:lnTo>
                  <a:cubicBezTo>
                    <a:pt x="100354" y="2298124"/>
                    <a:pt x="87422" y="2297166"/>
                    <a:pt x="76883" y="2288543"/>
                  </a:cubicBezTo>
                  <a:lnTo>
                    <a:pt x="3593" y="2226749"/>
                  </a:lnTo>
                  <a:cubicBezTo>
                    <a:pt x="28501" y="2196091"/>
                    <a:pt x="54367" y="2164955"/>
                    <a:pt x="80714" y="2133339"/>
                  </a:cubicBezTo>
                  <a:cubicBezTo>
                    <a:pt x="1125948" y="887394"/>
                    <a:pt x="1507253" y="284781"/>
                    <a:pt x="1645690" y="3593"/>
                  </a:cubicBezTo>
                  <a:lnTo>
                    <a:pt x="1821014" y="150653"/>
                  </a:lnTo>
                  <a:cubicBezTo>
                    <a:pt x="1811913" y="225860"/>
                    <a:pt x="1785087" y="291008"/>
                    <a:pt x="1741016" y="343222"/>
                  </a:cubicBezTo>
                  <a:close/>
                </a:path>
              </a:pathLst>
            </a:custGeom>
            <a:solidFill>
              <a:srgbClr val="BDCAF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6" name="Freeform: Shape 25">
              <a:extLst>
                <a:ext uri="{FF2B5EF4-FFF2-40B4-BE49-F238E27FC236}">
                  <a16:creationId xmlns:a16="http://schemas.microsoft.com/office/drawing/2014/main" id="{1C67C123-FE6E-42FD-A8B9-7E32C83333EC}"/>
                </a:ext>
              </a:extLst>
            </p:cNvPr>
            <p:cNvSpPr/>
            <p:nvPr/>
          </p:nvSpPr>
          <p:spPr>
            <a:xfrm>
              <a:off x="24204426" y="4083246"/>
              <a:ext cx="182030" cy="378430"/>
            </a:xfrm>
            <a:custGeom>
              <a:avLst/>
              <a:gdLst>
                <a:gd name="connsiteX0" fmla="*/ 178916 w 182029"/>
                <a:gd name="connsiteY0" fmla="*/ 376753 h 378429"/>
                <a:gd name="connsiteX1" fmla="*/ 3593 w 182029"/>
                <a:gd name="connsiteY1" fmla="*/ 229693 h 378429"/>
                <a:gd name="connsiteX2" fmla="*/ 81673 w 182029"/>
                <a:gd name="connsiteY2" fmla="*/ 3593 h 378429"/>
                <a:gd name="connsiteX3" fmla="*/ 90774 w 182029"/>
                <a:gd name="connsiteY3" fmla="*/ 13173 h 378429"/>
                <a:gd name="connsiteX4" fmla="*/ 97003 w 182029"/>
                <a:gd name="connsiteY4" fmla="*/ 19880 h 378429"/>
                <a:gd name="connsiteX5" fmla="*/ 98918 w 182029"/>
                <a:gd name="connsiteY5" fmla="*/ 21796 h 378429"/>
                <a:gd name="connsiteX6" fmla="*/ 105145 w 182029"/>
                <a:gd name="connsiteY6" fmla="*/ 29460 h 378429"/>
                <a:gd name="connsiteX7" fmla="*/ 107063 w 182029"/>
                <a:gd name="connsiteY7" fmla="*/ 31855 h 378429"/>
                <a:gd name="connsiteX8" fmla="*/ 113768 w 182029"/>
                <a:gd name="connsiteY8" fmla="*/ 40957 h 378429"/>
                <a:gd name="connsiteX9" fmla="*/ 114248 w 182029"/>
                <a:gd name="connsiteY9" fmla="*/ 41436 h 378429"/>
                <a:gd name="connsiteX10" fmla="*/ 121433 w 182029"/>
                <a:gd name="connsiteY10" fmla="*/ 51495 h 378429"/>
                <a:gd name="connsiteX11" fmla="*/ 128139 w 182029"/>
                <a:gd name="connsiteY11" fmla="*/ 62513 h 378429"/>
                <a:gd name="connsiteX12" fmla="*/ 151611 w 182029"/>
                <a:gd name="connsiteY12" fmla="*/ 115206 h 378429"/>
                <a:gd name="connsiteX13" fmla="*/ 173167 w 182029"/>
                <a:gd name="connsiteY13" fmla="*/ 206699 h 378429"/>
                <a:gd name="connsiteX14" fmla="*/ 175083 w 182029"/>
                <a:gd name="connsiteY14" fmla="*/ 218675 h 378429"/>
                <a:gd name="connsiteX15" fmla="*/ 179873 w 182029"/>
                <a:gd name="connsiteY15" fmla="*/ 255560 h 378429"/>
                <a:gd name="connsiteX16" fmla="*/ 180832 w 182029"/>
                <a:gd name="connsiteY16" fmla="*/ 267536 h 378429"/>
                <a:gd name="connsiteX17" fmla="*/ 181789 w 182029"/>
                <a:gd name="connsiteY17" fmla="*/ 281427 h 378429"/>
                <a:gd name="connsiteX18" fmla="*/ 182268 w 182029"/>
                <a:gd name="connsiteY18" fmla="*/ 294840 h 378429"/>
                <a:gd name="connsiteX19" fmla="*/ 182268 w 182029"/>
                <a:gd name="connsiteY19" fmla="*/ 296277 h 378429"/>
                <a:gd name="connsiteX20" fmla="*/ 182268 w 182029"/>
                <a:gd name="connsiteY20" fmla="*/ 305379 h 378429"/>
                <a:gd name="connsiteX21" fmla="*/ 182268 w 182029"/>
                <a:gd name="connsiteY21" fmla="*/ 314480 h 378429"/>
                <a:gd name="connsiteX22" fmla="*/ 182268 w 182029"/>
                <a:gd name="connsiteY22" fmla="*/ 318791 h 378429"/>
                <a:gd name="connsiteX23" fmla="*/ 181789 w 182029"/>
                <a:gd name="connsiteY23" fmla="*/ 329330 h 378429"/>
                <a:gd name="connsiteX24" fmla="*/ 181789 w 182029"/>
                <a:gd name="connsiteY24" fmla="*/ 334120 h 378429"/>
                <a:gd name="connsiteX25" fmla="*/ 181312 w 182029"/>
                <a:gd name="connsiteY25" fmla="*/ 344180 h 378429"/>
                <a:gd name="connsiteX26" fmla="*/ 180832 w 182029"/>
                <a:gd name="connsiteY26" fmla="*/ 348491 h 378429"/>
                <a:gd name="connsiteX27" fmla="*/ 179873 w 182029"/>
                <a:gd name="connsiteY27" fmla="*/ 359508 h 378429"/>
                <a:gd name="connsiteX28" fmla="*/ 179394 w 182029"/>
                <a:gd name="connsiteY28" fmla="*/ 364299 h 378429"/>
                <a:gd name="connsiteX29" fmla="*/ 178916 w 182029"/>
                <a:gd name="connsiteY29" fmla="*/ 376753 h 37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29" h="378429">
                  <a:moveTo>
                    <a:pt x="178916" y="376753"/>
                  </a:moveTo>
                  <a:lnTo>
                    <a:pt x="3593" y="229693"/>
                  </a:lnTo>
                  <a:cubicBezTo>
                    <a:pt x="82152" y="69698"/>
                    <a:pt x="82632" y="14131"/>
                    <a:pt x="81673" y="3593"/>
                  </a:cubicBezTo>
                  <a:cubicBezTo>
                    <a:pt x="85027" y="6467"/>
                    <a:pt x="87902" y="9820"/>
                    <a:pt x="90774" y="13173"/>
                  </a:cubicBezTo>
                  <a:cubicBezTo>
                    <a:pt x="92692" y="15568"/>
                    <a:pt x="95087" y="17484"/>
                    <a:pt x="97003" y="19880"/>
                  </a:cubicBezTo>
                  <a:cubicBezTo>
                    <a:pt x="97482" y="20359"/>
                    <a:pt x="98439" y="21317"/>
                    <a:pt x="98918" y="21796"/>
                  </a:cubicBezTo>
                  <a:cubicBezTo>
                    <a:pt x="101313" y="24191"/>
                    <a:pt x="103229" y="27065"/>
                    <a:pt x="105145" y="29460"/>
                  </a:cubicBezTo>
                  <a:cubicBezTo>
                    <a:pt x="105624" y="30418"/>
                    <a:pt x="106583" y="30897"/>
                    <a:pt x="107063" y="31855"/>
                  </a:cubicBezTo>
                  <a:cubicBezTo>
                    <a:pt x="109458" y="34729"/>
                    <a:pt x="111853" y="38083"/>
                    <a:pt x="113768" y="40957"/>
                  </a:cubicBezTo>
                  <a:cubicBezTo>
                    <a:pt x="113768" y="40957"/>
                    <a:pt x="114248" y="41436"/>
                    <a:pt x="114248" y="41436"/>
                  </a:cubicBezTo>
                  <a:cubicBezTo>
                    <a:pt x="116643" y="44789"/>
                    <a:pt x="119038" y="48142"/>
                    <a:pt x="121433" y="51495"/>
                  </a:cubicBezTo>
                  <a:cubicBezTo>
                    <a:pt x="123828" y="54848"/>
                    <a:pt x="126224" y="58681"/>
                    <a:pt x="128139" y="62513"/>
                  </a:cubicBezTo>
                  <a:cubicBezTo>
                    <a:pt x="138199" y="79758"/>
                    <a:pt x="146341" y="97482"/>
                    <a:pt x="151611" y="115206"/>
                  </a:cubicBezTo>
                  <a:cubicBezTo>
                    <a:pt x="161192" y="146342"/>
                    <a:pt x="168377" y="177000"/>
                    <a:pt x="173167" y="206699"/>
                  </a:cubicBezTo>
                  <a:cubicBezTo>
                    <a:pt x="174126" y="210532"/>
                    <a:pt x="174603" y="214843"/>
                    <a:pt x="175083" y="218675"/>
                  </a:cubicBezTo>
                  <a:cubicBezTo>
                    <a:pt x="176998" y="231130"/>
                    <a:pt x="178437" y="243105"/>
                    <a:pt x="179873" y="255560"/>
                  </a:cubicBezTo>
                  <a:cubicBezTo>
                    <a:pt x="180353" y="259392"/>
                    <a:pt x="180832" y="263703"/>
                    <a:pt x="180832" y="267536"/>
                  </a:cubicBezTo>
                  <a:cubicBezTo>
                    <a:pt x="181312" y="272326"/>
                    <a:pt x="181312" y="277116"/>
                    <a:pt x="181789" y="281427"/>
                  </a:cubicBezTo>
                  <a:cubicBezTo>
                    <a:pt x="182268" y="285739"/>
                    <a:pt x="182268" y="290529"/>
                    <a:pt x="182268" y="294840"/>
                  </a:cubicBezTo>
                  <a:cubicBezTo>
                    <a:pt x="182268" y="295319"/>
                    <a:pt x="182268" y="295798"/>
                    <a:pt x="182268" y="296277"/>
                  </a:cubicBezTo>
                  <a:cubicBezTo>
                    <a:pt x="182268" y="299151"/>
                    <a:pt x="182268" y="302504"/>
                    <a:pt x="182268" y="305379"/>
                  </a:cubicBezTo>
                  <a:cubicBezTo>
                    <a:pt x="182268" y="308253"/>
                    <a:pt x="182268" y="311606"/>
                    <a:pt x="182268" y="314480"/>
                  </a:cubicBezTo>
                  <a:cubicBezTo>
                    <a:pt x="182268" y="315917"/>
                    <a:pt x="182268" y="317354"/>
                    <a:pt x="182268" y="318791"/>
                  </a:cubicBezTo>
                  <a:cubicBezTo>
                    <a:pt x="182268" y="322624"/>
                    <a:pt x="182268" y="325977"/>
                    <a:pt x="181789" y="329330"/>
                  </a:cubicBezTo>
                  <a:cubicBezTo>
                    <a:pt x="181789" y="330767"/>
                    <a:pt x="181789" y="332683"/>
                    <a:pt x="181789" y="334120"/>
                  </a:cubicBezTo>
                  <a:cubicBezTo>
                    <a:pt x="181789" y="337473"/>
                    <a:pt x="181312" y="340826"/>
                    <a:pt x="181312" y="344180"/>
                  </a:cubicBezTo>
                  <a:cubicBezTo>
                    <a:pt x="181312" y="345617"/>
                    <a:pt x="181312" y="347054"/>
                    <a:pt x="180832" y="348491"/>
                  </a:cubicBezTo>
                  <a:cubicBezTo>
                    <a:pt x="180832" y="352323"/>
                    <a:pt x="180353" y="355676"/>
                    <a:pt x="179873" y="359508"/>
                  </a:cubicBezTo>
                  <a:cubicBezTo>
                    <a:pt x="179873" y="360946"/>
                    <a:pt x="179394" y="362862"/>
                    <a:pt x="179394" y="364299"/>
                  </a:cubicBezTo>
                  <a:cubicBezTo>
                    <a:pt x="179394" y="369089"/>
                    <a:pt x="179394" y="372921"/>
                    <a:pt x="178916" y="376753"/>
                  </a:cubicBezTo>
                  <a:close/>
                </a:path>
              </a:pathLst>
            </a:custGeom>
            <a:solidFill>
              <a:srgbClr val="564FED"/>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7" name="Freeform: Shape 26">
              <a:extLst>
                <a:ext uri="{FF2B5EF4-FFF2-40B4-BE49-F238E27FC236}">
                  <a16:creationId xmlns:a16="http://schemas.microsoft.com/office/drawing/2014/main" id="{796CE8C2-590B-4537-8D37-FE111FDD9652}"/>
                </a:ext>
              </a:extLst>
            </p:cNvPr>
            <p:cNvSpPr/>
            <p:nvPr/>
          </p:nvSpPr>
          <p:spPr>
            <a:xfrm>
              <a:off x="23852343" y="3989975"/>
              <a:ext cx="435913" cy="325737"/>
            </a:xfrm>
            <a:custGeom>
              <a:avLst/>
              <a:gdLst>
                <a:gd name="connsiteX0" fmla="*/ 433277 w 435912"/>
                <a:gd name="connsiteY0" fmla="*/ 96385 h 325737"/>
                <a:gd name="connsiteX1" fmla="*/ 355197 w 435912"/>
                <a:gd name="connsiteY1" fmla="*/ 322485 h 325737"/>
                <a:gd name="connsiteX2" fmla="*/ 3593 w 435912"/>
                <a:gd name="connsiteY2" fmla="*/ 27405 h 325737"/>
                <a:gd name="connsiteX3" fmla="*/ 265618 w 435912"/>
                <a:gd name="connsiteY3" fmla="*/ 9202 h 325737"/>
                <a:gd name="connsiteX4" fmla="*/ 411244 w 435912"/>
                <a:gd name="connsiteY4" fmla="*/ 76745 h 325737"/>
                <a:gd name="connsiteX5" fmla="*/ 433277 w 435912"/>
                <a:gd name="connsiteY5" fmla="*/ 96385 h 32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912" h="325737">
                  <a:moveTo>
                    <a:pt x="433277" y="96385"/>
                  </a:moveTo>
                  <a:cubicBezTo>
                    <a:pt x="434236" y="106923"/>
                    <a:pt x="434236" y="162490"/>
                    <a:pt x="355197" y="322485"/>
                  </a:cubicBezTo>
                  <a:lnTo>
                    <a:pt x="3593" y="27405"/>
                  </a:lnTo>
                  <a:cubicBezTo>
                    <a:pt x="78798" y="3933"/>
                    <a:pt x="167418" y="-2295"/>
                    <a:pt x="265618" y="9202"/>
                  </a:cubicBezTo>
                  <a:cubicBezTo>
                    <a:pt x="316395" y="14950"/>
                    <a:pt x="368131" y="40339"/>
                    <a:pt x="411244" y="76745"/>
                  </a:cubicBezTo>
                  <a:cubicBezTo>
                    <a:pt x="418906" y="82972"/>
                    <a:pt x="426092" y="89678"/>
                    <a:pt x="433277" y="96385"/>
                  </a:cubicBezTo>
                  <a:close/>
                </a:path>
              </a:pathLst>
            </a:custGeom>
            <a:solidFill>
              <a:srgbClr val="7264F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8" name="Freeform: Shape 27">
              <a:extLst>
                <a:ext uri="{FF2B5EF4-FFF2-40B4-BE49-F238E27FC236}">
                  <a16:creationId xmlns:a16="http://schemas.microsoft.com/office/drawing/2014/main" id="{2FF2CC3A-1A22-4EAB-9CCF-6AA607FB7953}"/>
                </a:ext>
              </a:extLst>
            </p:cNvPr>
            <p:cNvSpPr/>
            <p:nvPr/>
          </p:nvSpPr>
          <p:spPr>
            <a:xfrm>
              <a:off x="22039461" y="4013788"/>
              <a:ext cx="1992745" cy="2155614"/>
            </a:xfrm>
            <a:custGeom>
              <a:avLst/>
              <a:gdLst>
                <a:gd name="connsiteX0" fmla="*/ 1641150 w 1992745"/>
                <a:gd name="connsiteY0" fmla="*/ 115685 h 2155613"/>
                <a:gd name="connsiteX1" fmla="*/ 6715 w 1992745"/>
                <a:gd name="connsiteY1" fmla="*/ 2063401 h 2155613"/>
                <a:gd name="connsiteX2" fmla="*/ 14380 w 1992745"/>
                <a:gd name="connsiteY2" fmla="*/ 2092143 h 2155613"/>
                <a:gd name="connsiteX3" fmla="*/ 87672 w 1992745"/>
                <a:gd name="connsiteY3" fmla="*/ 2153937 h 2155613"/>
                <a:gd name="connsiteX4" fmla="*/ 166232 w 1992745"/>
                <a:gd name="connsiteY4" fmla="*/ 2061485 h 2155613"/>
                <a:gd name="connsiteX5" fmla="*/ 1991798 w 1992745"/>
                <a:gd name="connsiteY5" fmla="*/ 150174 h 2155613"/>
                <a:gd name="connsiteX6" fmla="*/ 1816474 w 1992745"/>
                <a:gd name="connsiteY6" fmla="*/ 3593 h 2155613"/>
                <a:gd name="connsiteX7" fmla="*/ 1641150 w 1992745"/>
                <a:gd name="connsiteY7" fmla="*/ 115685 h 215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2745" h="2155613">
                  <a:moveTo>
                    <a:pt x="1641150" y="115685"/>
                  </a:moveTo>
                  <a:lnTo>
                    <a:pt x="6715" y="2063401"/>
                  </a:lnTo>
                  <a:cubicBezTo>
                    <a:pt x="489" y="2070587"/>
                    <a:pt x="3843" y="2083520"/>
                    <a:pt x="14380" y="2092143"/>
                  </a:cubicBezTo>
                  <a:lnTo>
                    <a:pt x="87672" y="2153937"/>
                  </a:lnTo>
                  <a:cubicBezTo>
                    <a:pt x="113539" y="2124238"/>
                    <a:pt x="139406" y="2093580"/>
                    <a:pt x="166232" y="2061485"/>
                  </a:cubicBezTo>
                  <a:cubicBezTo>
                    <a:pt x="1211464" y="815541"/>
                    <a:pt x="1738871" y="335557"/>
                    <a:pt x="1991798" y="150174"/>
                  </a:cubicBezTo>
                  <a:lnTo>
                    <a:pt x="1816474" y="3593"/>
                  </a:lnTo>
                  <a:cubicBezTo>
                    <a:pt x="1744620" y="26107"/>
                    <a:pt x="1685222" y="63471"/>
                    <a:pt x="1641150" y="115685"/>
                  </a:cubicBezTo>
                  <a:close/>
                </a:path>
              </a:pathLst>
            </a:custGeom>
            <a:solidFill>
              <a:srgbClr val="E8EDF9"/>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9" name="Freeform: Shape 28">
              <a:extLst>
                <a:ext uri="{FF2B5EF4-FFF2-40B4-BE49-F238E27FC236}">
                  <a16:creationId xmlns:a16="http://schemas.microsoft.com/office/drawing/2014/main" id="{4AAEB34B-8D93-476B-9402-E5ABC398744E}"/>
                </a:ext>
              </a:extLst>
            </p:cNvPr>
            <p:cNvSpPr/>
            <p:nvPr/>
          </p:nvSpPr>
          <p:spPr>
            <a:xfrm>
              <a:off x="23852343" y="3990243"/>
              <a:ext cx="388010" cy="177239"/>
            </a:xfrm>
            <a:custGeom>
              <a:avLst/>
              <a:gdLst>
                <a:gd name="connsiteX0" fmla="*/ 3593 w 388010"/>
                <a:gd name="connsiteY0" fmla="*/ 27137 h 177239"/>
                <a:gd name="connsiteX1" fmla="*/ 178916 w 388010"/>
                <a:gd name="connsiteY1" fmla="*/ 174198 h 177239"/>
                <a:gd name="connsiteX2" fmla="*/ 388249 w 388010"/>
                <a:gd name="connsiteY2" fmla="*/ 58274 h 177239"/>
                <a:gd name="connsiteX3" fmla="*/ 377232 w 388010"/>
                <a:gd name="connsiteY3" fmla="*/ 51089 h 177239"/>
                <a:gd name="connsiteX4" fmla="*/ 369568 w 388010"/>
                <a:gd name="connsiteY4" fmla="*/ 46298 h 177239"/>
                <a:gd name="connsiteX5" fmla="*/ 367172 w 388010"/>
                <a:gd name="connsiteY5" fmla="*/ 44861 h 177239"/>
                <a:gd name="connsiteX6" fmla="*/ 358551 w 388010"/>
                <a:gd name="connsiteY6" fmla="*/ 40071 h 177239"/>
                <a:gd name="connsiteX7" fmla="*/ 355676 w 388010"/>
                <a:gd name="connsiteY7" fmla="*/ 38634 h 177239"/>
                <a:gd name="connsiteX8" fmla="*/ 345616 w 388010"/>
                <a:gd name="connsiteY8" fmla="*/ 33365 h 177239"/>
                <a:gd name="connsiteX9" fmla="*/ 344657 w 388010"/>
                <a:gd name="connsiteY9" fmla="*/ 32886 h 177239"/>
                <a:gd name="connsiteX10" fmla="*/ 333641 w 388010"/>
                <a:gd name="connsiteY10" fmla="*/ 27616 h 177239"/>
                <a:gd name="connsiteX11" fmla="*/ 321665 w 388010"/>
                <a:gd name="connsiteY11" fmla="*/ 22826 h 177239"/>
                <a:gd name="connsiteX12" fmla="*/ 265618 w 388010"/>
                <a:gd name="connsiteY12" fmla="*/ 8934 h 177239"/>
                <a:gd name="connsiteX13" fmla="*/ 171731 w 388010"/>
                <a:gd name="connsiteY13" fmla="*/ 3665 h 177239"/>
                <a:gd name="connsiteX14" fmla="*/ 159276 w 388010"/>
                <a:gd name="connsiteY14" fmla="*/ 3665 h 177239"/>
                <a:gd name="connsiteX15" fmla="*/ 122390 w 388010"/>
                <a:gd name="connsiteY15" fmla="*/ 5581 h 177239"/>
                <a:gd name="connsiteX16" fmla="*/ 110414 w 388010"/>
                <a:gd name="connsiteY16" fmla="*/ 6539 h 177239"/>
                <a:gd name="connsiteX17" fmla="*/ 96523 w 388010"/>
                <a:gd name="connsiteY17" fmla="*/ 7976 h 177239"/>
                <a:gd name="connsiteX18" fmla="*/ 83111 w 388010"/>
                <a:gd name="connsiteY18" fmla="*/ 9892 h 177239"/>
                <a:gd name="connsiteX19" fmla="*/ 81673 w 388010"/>
                <a:gd name="connsiteY19" fmla="*/ 9892 h 177239"/>
                <a:gd name="connsiteX20" fmla="*/ 72572 w 388010"/>
                <a:gd name="connsiteY20" fmla="*/ 11329 h 177239"/>
                <a:gd name="connsiteX21" fmla="*/ 63471 w 388010"/>
                <a:gd name="connsiteY21" fmla="*/ 12767 h 177239"/>
                <a:gd name="connsiteX22" fmla="*/ 59160 w 388010"/>
                <a:gd name="connsiteY22" fmla="*/ 13725 h 177239"/>
                <a:gd name="connsiteX23" fmla="*/ 48621 w 388010"/>
                <a:gd name="connsiteY23" fmla="*/ 15641 h 177239"/>
                <a:gd name="connsiteX24" fmla="*/ 43830 w 388010"/>
                <a:gd name="connsiteY24" fmla="*/ 16599 h 177239"/>
                <a:gd name="connsiteX25" fmla="*/ 33770 w 388010"/>
                <a:gd name="connsiteY25" fmla="*/ 18994 h 177239"/>
                <a:gd name="connsiteX26" fmla="*/ 29460 w 388010"/>
                <a:gd name="connsiteY26" fmla="*/ 19952 h 177239"/>
                <a:gd name="connsiteX27" fmla="*/ 18920 w 388010"/>
                <a:gd name="connsiteY27" fmla="*/ 22826 h 177239"/>
                <a:gd name="connsiteX28" fmla="*/ 14609 w 388010"/>
                <a:gd name="connsiteY28" fmla="*/ 24263 h 177239"/>
                <a:gd name="connsiteX29" fmla="*/ 3593 w 388010"/>
                <a:gd name="connsiteY29" fmla="*/ 27137 h 17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010" h="177239">
                  <a:moveTo>
                    <a:pt x="3593" y="27137"/>
                  </a:moveTo>
                  <a:lnTo>
                    <a:pt x="178916" y="174198"/>
                  </a:lnTo>
                  <a:cubicBezTo>
                    <a:pt x="322624" y="68812"/>
                    <a:pt x="377232" y="59232"/>
                    <a:pt x="388249" y="58274"/>
                  </a:cubicBezTo>
                  <a:cubicBezTo>
                    <a:pt x="384418" y="55879"/>
                    <a:pt x="381064" y="53484"/>
                    <a:pt x="377232" y="51089"/>
                  </a:cubicBezTo>
                  <a:cubicBezTo>
                    <a:pt x="374837" y="49651"/>
                    <a:pt x="371963" y="47735"/>
                    <a:pt x="369568" y="46298"/>
                  </a:cubicBezTo>
                  <a:cubicBezTo>
                    <a:pt x="368609" y="45819"/>
                    <a:pt x="368131" y="45340"/>
                    <a:pt x="367172" y="44861"/>
                  </a:cubicBezTo>
                  <a:cubicBezTo>
                    <a:pt x="364298" y="42945"/>
                    <a:pt x="361423" y="41508"/>
                    <a:pt x="358551" y="40071"/>
                  </a:cubicBezTo>
                  <a:cubicBezTo>
                    <a:pt x="357592" y="39592"/>
                    <a:pt x="356633" y="39113"/>
                    <a:pt x="355676" y="38634"/>
                  </a:cubicBezTo>
                  <a:cubicBezTo>
                    <a:pt x="352322" y="36718"/>
                    <a:pt x="348970" y="35281"/>
                    <a:pt x="345616" y="33365"/>
                  </a:cubicBezTo>
                  <a:cubicBezTo>
                    <a:pt x="345616" y="33365"/>
                    <a:pt x="345137" y="33365"/>
                    <a:pt x="344657" y="32886"/>
                  </a:cubicBezTo>
                  <a:cubicBezTo>
                    <a:pt x="340826" y="30969"/>
                    <a:pt x="336995" y="29532"/>
                    <a:pt x="333641" y="27616"/>
                  </a:cubicBezTo>
                  <a:cubicBezTo>
                    <a:pt x="329809" y="25700"/>
                    <a:pt x="325976" y="24263"/>
                    <a:pt x="321665" y="22826"/>
                  </a:cubicBezTo>
                  <a:cubicBezTo>
                    <a:pt x="302983" y="15641"/>
                    <a:pt x="284302" y="10850"/>
                    <a:pt x="265618" y="8934"/>
                  </a:cubicBezTo>
                  <a:cubicBezTo>
                    <a:pt x="233045" y="5102"/>
                    <a:pt x="201909" y="3186"/>
                    <a:pt x="171731" y="3665"/>
                  </a:cubicBezTo>
                  <a:cubicBezTo>
                    <a:pt x="167418" y="3665"/>
                    <a:pt x="163587" y="3665"/>
                    <a:pt x="159276" y="3665"/>
                  </a:cubicBezTo>
                  <a:cubicBezTo>
                    <a:pt x="146821" y="3665"/>
                    <a:pt x="134366" y="4623"/>
                    <a:pt x="122390" y="5581"/>
                  </a:cubicBezTo>
                  <a:cubicBezTo>
                    <a:pt x="118559" y="6060"/>
                    <a:pt x="114248" y="6060"/>
                    <a:pt x="110414" y="6539"/>
                  </a:cubicBezTo>
                  <a:cubicBezTo>
                    <a:pt x="105624" y="7018"/>
                    <a:pt x="101313" y="7497"/>
                    <a:pt x="96523" y="7976"/>
                  </a:cubicBezTo>
                  <a:cubicBezTo>
                    <a:pt x="92212" y="8455"/>
                    <a:pt x="87422" y="8934"/>
                    <a:pt x="83111" y="9892"/>
                  </a:cubicBezTo>
                  <a:cubicBezTo>
                    <a:pt x="82632" y="9892"/>
                    <a:pt x="82152" y="9892"/>
                    <a:pt x="81673" y="9892"/>
                  </a:cubicBezTo>
                  <a:cubicBezTo>
                    <a:pt x="78798" y="10371"/>
                    <a:pt x="75926" y="10850"/>
                    <a:pt x="72572" y="11329"/>
                  </a:cubicBezTo>
                  <a:cubicBezTo>
                    <a:pt x="69697" y="11808"/>
                    <a:pt x="66823" y="12287"/>
                    <a:pt x="63471" y="12767"/>
                  </a:cubicBezTo>
                  <a:cubicBezTo>
                    <a:pt x="62032" y="13246"/>
                    <a:pt x="60596" y="13246"/>
                    <a:pt x="59160" y="13725"/>
                  </a:cubicBezTo>
                  <a:cubicBezTo>
                    <a:pt x="55806" y="14204"/>
                    <a:pt x="51975" y="15162"/>
                    <a:pt x="48621" y="15641"/>
                  </a:cubicBezTo>
                  <a:cubicBezTo>
                    <a:pt x="47184" y="16120"/>
                    <a:pt x="45266" y="16120"/>
                    <a:pt x="43830" y="16599"/>
                  </a:cubicBezTo>
                  <a:cubicBezTo>
                    <a:pt x="40476" y="17078"/>
                    <a:pt x="37124" y="18036"/>
                    <a:pt x="33770" y="18994"/>
                  </a:cubicBezTo>
                  <a:cubicBezTo>
                    <a:pt x="32334" y="19473"/>
                    <a:pt x="30896" y="19473"/>
                    <a:pt x="29460" y="19952"/>
                  </a:cubicBezTo>
                  <a:cubicBezTo>
                    <a:pt x="26105" y="20910"/>
                    <a:pt x="22274" y="21868"/>
                    <a:pt x="18920" y="22826"/>
                  </a:cubicBezTo>
                  <a:cubicBezTo>
                    <a:pt x="17484" y="23305"/>
                    <a:pt x="16048" y="23784"/>
                    <a:pt x="14609" y="24263"/>
                  </a:cubicBezTo>
                  <a:cubicBezTo>
                    <a:pt x="10778" y="24742"/>
                    <a:pt x="6944" y="26179"/>
                    <a:pt x="3593" y="27137"/>
                  </a:cubicBezTo>
                  <a:close/>
                </a:path>
              </a:pathLst>
            </a:custGeom>
            <a:solidFill>
              <a:srgbClr val="A6A2F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0" name="Freeform: Shape 29">
              <a:extLst>
                <a:ext uri="{FF2B5EF4-FFF2-40B4-BE49-F238E27FC236}">
                  <a16:creationId xmlns:a16="http://schemas.microsoft.com/office/drawing/2014/main" id="{12C17C47-7E87-4865-9A7E-9D6354E80F8D}"/>
                </a:ext>
              </a:extLst>
            </p:cNvPr>
            <p:cNvSpPr/>
            <p:nvPr/>
          </p:nvSpPr>
          <p:spPr>
            <a:xfrm>
              <a:off x="23557263" y="4578558"/>
              <a:ext cx="220352" cy="91015"/>
            </a:xfrm>
            <a:custGeom>
              <a:avLst/>
              <a:gdLst>
                <a:gd name="connsiteX0" fmla="*/ 46705 w 220351"/>
                <a:gd name="connsiteY0" fmla="*/ 7904 h 91014"/>
                <a:gd name="connsiteX1" fmla="*/ 3593 w 220351"/>
                <a:gd name="connsiteY1" fmla="*/ 3593 h 91014"/>
                <a:gd name="connsiteX2" fmla="*/ 202388 w 220351"/>
                <a:gd name="connsiteY2" fmla="*/ 88859 h 91014"/>
                <a:gd name="connsiteX3" fmla="*/ 220590 w 220351"/>
                <a:gd name="connsiteY3" fmla="*/ 66824 h 91014"/>
              </a:gdLst>
              <a:ahLst/>
              <a:cxnLst>
                <a:cxn ang="0">
                  <a:pos x="connsiteX0" y="connsiteY0"/>
                </a:cxn>
                <a:cxn ang="0">
                  <a:pos x="connsiteX1" y="connsiteY1"/>
                </a:cxn>
                <a:cxn ang="0">
                  <a:pos x="connsiteX2" y="connsiteY2"/>
                </a:cxn>
                <a:cxn ang="0">
                  <a:pos x="connsiteX3" y="connsiteY3"/>
                </a:cxn>
              </a:cxnLst>
              <a:rect l="l" t="t" r="r" b="b"/>
              <a:pathLst>
                <a:path w="220351" h="91014">
                  <a:moveTo>
                    <a:pt x="46705" y="7904"/>
                  </a:moveTo>
                  <a:lnTo>
                    <a:pt x="3593" y="3593"/>
                  </a:lnTo>
                  <a:lnTo>
                    <a:pt x="202388" y="88859"/>
                  </a:lnTo>
                  <a:lnTo>
                    <a:pt x="220590" y="66824"/>
                  </a:lnTo>
                  <a:close/>
                </a:path>
              </a:pathLst>
            </a:custGeom>
            <a:solidFill>
              <a:srgbClr val="F4866C"/>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1" name="Freeform: Shape 30">
              <a:extLst>
                <a:ext uri="{FF2B5EF4-FFF2-40B4-BE49-F238E27FC236}">
                  <a16:creationId xmlns:a16="http://schemas.microsoft.com/office/drawing/2014/main" id="{C06EE8B2-AA06-455B-9D8D-8989F971E5EF}"/>
                </a:ext>
              </a:extLst>
            </p:cNvPr>
            <p:cNvSpPr/>
            <p:nvPr/>
          </p:nvSpPr>
          <p:spPr>
            <a:xfrm>
              <a:off x="23756058" y="4641790"/>
              <a:ext cx="124547" cy="205981"/>
            </a:xfrm>
            <a:custGeom>
              <a:avLst/>
              <a:gdLst>
                <a:gd name="connsiteX0" fmla="*/ 110414 w 124546"/>
                <a:gd name="connsiteY0" fmla="*/ 164545 h 205980"/>
                <a:gd name="connsiteX1" fmla="*/ 121913 w 124546"/>
                <a:gd name="connsiteY1" fmla="*/ 206699 h 205980"/>
                <a:gd name="connsiteX2" fmla="*/ 3593 w 124546"/>
                <a:gd name="connsiteY2" fmla="*/ 25628 h 205980"/>
                <a:gd name="connsiteX3" fmla="*/ 21795 w 124546"/>
                <a:gd name="connsiteY3" fmla="*/ 3593 h 205980"/>
              </a:gdLst>
              <a:ahLst/>
              <a:cxnLst>
                <a:cxn ang="0">
                  <a:pos x="connsiteX0" y="connsiteY0"/>
                </a:cxn>
                <a:cxn ang="0">
                  <a:pos x="connsiteX1" y="connsiteY1"/>
                </a:cxn>
                <a:cxn ang="0">
                  <a:pos x="connsiteX2" y="connsiteY2"/>
                </a:cxn>
                <a:cxn ang="0">
                  <a:pos x="connsiteX3" y="connsiteY3"/>
                </a:cxn>
              </a:cxnLst>
              <a:rect l="l" t="t" r="r" b="b"/>
              <a:pathLst>
                <a:path w="124546" h="205980">
                  <a:moveTo>
                    <a:pt x="110414" y="164545"/>
                  </a:moveTo>
                  <a:lnTo>
                    <a:pt x="121913" y="206699"/>
                  </a:lnTo>
                  <a:lnTo>
                    <a:pt x="3593" y="25628"/>
                  </a:lnTo>
                  <a:lnTo>
                    <a:pt x="21795" y="3593"/>
                  </a:lnTo>
                  <a:close/>
                </a:path>
              </a:pathLst>
            </a:custGeom>
            <a:solidFill>
              <a:srgbClr val="EA563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2" name="Freeform: Shape 31">
              <a:extLst>
                <a:ext uri="{FF2B5EF4-FFF2-40B4-BE49-F238E27FC236}">
                  <a16:creationId xmlns:a16="http://schemas.microsoft.com/office/drawing/2014/main" id="{2B814F40-D1EC-44EA-A8E3-AA2F5CB77116}"/>
                </a:ext>
              </a:extLst>
            </p:cNvPr>
            <p:cNvSpPr/>
            <p:nvPr/>
          </p:nvSpPr>
          <p:spPr>
            <a:xfrm>
              <a:off x="23257853" y="4578558"/>
              <a:ext cx="622733" cy="661055"/>
            </a:xfrm>
            <a:custGeom>
              <a:avLst/>
              <a:gdLst>
                <a:gd name="connsiteX0" fmla="*/ 303002 w 622732"/>
                <a:gd name="connsiteY0" fmla="*/ 3593 h 661054"/>
                <a:gd name="connsiteX1" fmla="*/ 20857 w 622732"/>
                <a:gd name="connsiteY1" fmla="*/ 475433 h 661054"/>
                <a:gd name="connsiteX2" fmla="*/ 47203 w 622732"/>
                <a:gd name="connsiteY2" fmla="*/ 631116 h 661054"/>
                <a:gd name="connsiteX3" fmla="*/ 47203 w 622732"/>
                <a:gd name="connsiteY3" fmla="*/ 631116 h 661054"/>
                <a:gd name="connsiteX4" fmla="*/ 204802 w 622732"/>
                <a:gd name="connsiteY4" fmla="*/ 629679 h 661054"/>
                <a:gd name="connsiteX5" fmla="*/ 620118 w 622732"/>
                <a:gd name="connsiteY5" fmla="*/ 269931 h 661054"/>
                <a:gd name="connsiteX6" fmla="*/ 501318 w 622732"/>
                <a:gd name="connsiteY6" fmla="*/ 88859 h 661054"/>
                <a:gd name="connsiteX7" fmla="*/ 303002 w 622732"/>
                <a:gd name="connsiteY7" fmla="*/ 3593 h 66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732" h="661054">
                  <a:moveTo>
                    <a:pt x="303002" y="3593"/>
                  </a:moveTo>
                  <a:lnTo>
                    <a:pt x="20857" y="475433"/>
                  </a:lnTo>
                  <a:cubicBezTo>
                    <a:pt x="-9801" y="526688"/>
                    <a:pt x="1216" y="592315"/>
                    <a:pt x="47203" y="631116"/>
                  </a:cubicBezTo>
                  <a:lnTo>
                    <a:pt x="47203" y="631116"/>
                  </a:lnTo>
                  <a:cubicBezTo>
                    <a:pt x="92710" y="669438"/>
                    <a:pt x="159774" y="668959"/>
                    <a:pt x="204802" y="629679"/>
                  </a:cubicBezTo>
                  <a:lnTo>
                    <a:pt x="620118" y="269931"/>
                  </a:lnTo>
                  <a:lnTo>
                    <a:pt x="501318" y="88859"/>
                  </a:lnTo>
                  <a:lnTo>
                    <a:pt x="303002" y="3593"/>
                  </a:lnTo>
                  <a:close/>
                </a:path>
              </a:pathLst>
            </a:custGeom>
            <a:solidFill>
              <a:srgbClr val="F4724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3" name="Freeform: Shape 32">
              <a:extLst>
                <a:ext uri="{FF2B5EF4-FFF2-40B4-BE49-F238E27FC236}">
                  <a16:creationId xmlns:a16="http://schemas.microsoft.com/office/drawing/2014/main" id="{C47BFA2F-E0A1-401F-AB4C-FBD4846417D0}"/>
                </a:ext>
              </a:extLst>
            </p:cNvPr>
            <p:cNvSpPr/>
            <p:nvPr/>
          </p:nvSpPr>
          <p:spPr>
            <a:xfrm>
              <a:off x="21814642" y="5962245"/>
              <a:ext cx="967631" cy="862245"/>
            </a:xfrm>
            <a:custGeom>
              <a:avLst/>
              <a:gdLst>
                <a:gd name="connsiteX0" fmla="*/ 858581 w 967630"/>
                <a:gd name="connsiteY0" fmla="*/ 840667 h 862245"/>
                <a:gd name="connsiteX1" fmla="*/ 30344 w 967630"/>
                <a:gd name="connsiteY1" fmla="*/ 145602 h 862245"/>
                <a:gd name="connsiteX2" fmla="*/ 26513 w 967630"/>
                <a:gd name="connsiteY2" fmla="*/ 62251 h 862245"/>
                <a:gd name="connsiteX3" fmla="*/ 127588 w 967630"/>
                <a:gd name="connsiteY3" fmla="*/ 28719 h 862245"/>
                <a:gd name="connsiteX4" fmla="*/ 190341 w 967630"/>
                <a:gd name="connsiteY4" fmla="*/ 7642 h 862245"/>
                <a:gd name="connsiteX5" fmla="*/ 301473 w 967630"/>
                <a:gd name="connsiteY5" fmla="*/ 37342 h 862245"/>
                <a:gd name="connsiteX6" fmla="*/ 917500 w 967630"/>
                <a:gd name="connsiteY6" fmla="*/ 554210 h 862245"/>
                <a:gd name="connsiteX7" fmla="*/ 966362 w 967630"/>
                <a:gd name="connsiteY7" fmla="*/ 658638 h 862245"/>
                <a:gd name="connsiteX8" fmla="*/ 956781 w 967630"/>
                <a:gd name="connsiteY8" fmla="*/ 723785 h 862245"/>
                <a:gd name="connsiteX9" fmla="*/ 940972 w 967630"/>
                <a:gd name="connsiteY9" fmla="*/ 829170 h 862245"/>
                <a:gd name="connsiteX10" fmla="*/ 858581 w 967630"/>
                <a:gd name="connsiteY10" fmla="*/ 840667 h 8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630" h="862245">
                  <a:moveTo>
                    <a:pt x="858581" y="840667"/>
                  </a:moveTo>
                  <a:lnTo>
                    <a:pt x="30344" y="145602"/>
                  </a:lnTo>
                  <a:cubicBezTo>
                    <a:pt x="-3665" y="116860"/>
                    <a:pt x="-5583" y="73269"/>
                    <a:pt x="26513" y="62251"/>
                  </a:cubicBezTo>
                  <a:lnTo>
                    <a:pt x="127588" y="28719"/>
                  </a:lnTo>
                  <a:lnTo>
                    <a:pt x="190341" y="7642"/>
                  </a:lnTo>
                  <a:cubicBezTo>
                    <a:pt x="222913" y="-3375"/>
                    <a:pt x="266985" y="8600"/>
                    <a:pt x="301473" y="37342"/>
                  </a:cubicBezTo>
                  <a:lnTo>
                    <a:pt x="917500" y="554210"/>
                  </a:lnTo>
                  <a:cubicBezTo>
                    <a:pt x="951991" y="583431"/>
                    <a:pt x="971152" y="624148"/>
                    <a:pt x="966362" y="658638"/>
                  </a:cubicBezTo>
                  <a:lnTo>
                    <a:pt x="956781" y="723785"/>
                  </a:lnTo>
                  <a:lnTo>
                    <a:pt x="940972" y="829170"/>
                  </a:lnTo>
                  <a:cubicBezTo>
                    <a:pt x="936182" y="863660"/>
                    <a:pt x="892590" y="869409"/>
                    <a:pt x="858581" y="840667"/>
                  </a:cubicBezTo>
                  <a:close/>
                </a:path>
              </a:pathLst>
            </a:custGeom>
            <a:solidFill>
              <a:srgbClr val="A6A2F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4" name="Freeform: Shape 33">
              <a:extLst>
                <a:ext uri="{FF2B5EF4-FFF2-40B4-BE49-F238E27FC236}">
                  <a16:creationId xmlns:a16="http://schemas.microsoft.com/office/drawing/2014/main" id="{ED080DCE-4C79-40C2-942B-FF1DDBD0B8A0}"/>
                </a:ext>
              </a:extLst>
            </p:cNvPr>
            <p:cNvSpPr/>
            <p:nvPr/>
          </p:nvSpPr>
          <p:spPr>
            <a:xfrm>
              <a:off x="21939116" y="5962724"/>
              <a:ext cx="843084" cy="723328"/>
            </a:xfrm>
            <a:custGeom>
              <a:avLst/>
              <a:gdLst>
                <a:gd name="connsiteX0" fmla="*/ 832306 w 843084"/>
                <a:gd name="connsiteY0" fmla="*/ 724264 h 723328"/>
                <a:gd name="connsiteX1" fmla="*/ 3593 w 843084"/>
                <a:gd name="connsiteY1" fmla="*/ 28719 h 723328"/>
                <a:gd name="connsiteX2" fmla="*/ 66343 w 843084"/>
                <a:gd name="connsiteY2" fmla="*/ 7642 h 723328"/>
                <a:gd name="connsiteX3" fmla="*/ 177478 w 843084"/>
                <a:gd name="connsiteY3" fmla="*/ 37342 h 723328"/>
                <a:gd name="connsiteX4" fmla="*/ 793505 w 843084"/>
                <a:gd name="connsiteY4" fmla="*/ 554210 h 723328"/>
                <a:gd name="connsiteX5" fmla="*/ 842364 w 843084"/>
                <a:gd name="connsiteY5" fmla="*/ 658637 h 723328"/>
                <a:gd name="connsiteX6" fmla="*/ 832306 w 843084"/>
                <a:gd name="connsiteY6" fmla="*/ 724264 h 7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84" h="723328">
                  <a:moveTo>
                    <a:pt x="832306" y="724264"/>
                  </a:moveTo>
                  <a:lnTo>
                    <a:pt x="3593" y="28719"/>
                  </a:lnTo>
                  <a:lnTo>
                    <a:pt x="66343" y="7642"/>
                  </a:lnTo>
                  <a:cubicBezTo>
                    <a:pt x="98918" y="-3375"/>
                    <a:pt x="142987" y="8600"/>
                    <a:pt x="177478" y="37342"/>
                  </a:cubicBezTo>
                  <a:lnTo>
                    <a:pt x="793505" y="554210"/>
                  </a:lnTo>
                  <a:cubicBezTo>
                    <a:pt x="827993" y="583431"/>
                    <a:pt x="847154" y="624148"/>
                    <a:pt x="842364" y="658637"/>
                  </a:cubicBezTo>
                  <a:lnTo>
                    <a:pt x="832306" y="724264"/>
                  </a:lnTo>
                  <a:close/>
                </a:path>
              </a:pathLst>
            </a:custGeom>
            <a:solidFill>
              <a:srgbClr val="7264F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41" name="Group 40">
            <a:extLst>
              <a:ext uri="{FF2B5EF4-FFF2-40B4-BE49-F238E27FC236}">
                <a16:creationId xmlns:a16="http://schemas.microsoft.com/office/drawing/2014/main" id="{6B8F6050-89CB-4D15-91F4-6C4E40038665}"/>
              </a:ext>
            </a:extLst>
          </p:cNvPr>
          <p:cNvGrpSpPr/>
          <p:nvPr/>
        </p:nvGrpSpPr>
        <p:grpSpPr>
          <a:xfrm flipH="1">
            <a:off x="6275297" y="2579362"/>
            <a:ext cx="7774354" cy="6234717"/>
            <a:chOff x="-3594" y="4937348"/>
            <a:chExt cx="5964823" cy="4783547"/>
          </a:xfrm>
          <a:solidFill>
            <a:schemeClr val="accent3">
              <a:lumMod val="75000"/>
            </a:schemeClr>
          </a:solidFill>
          <a:effectLst>
            <a:outerShdw blurRad="355600" dist="152400" dir="13500000" algn="br" rotWithShape="0">
              <a:schemeClr val="accent3">
                <a:lumMod val="50000"/>
                <a:alpha val="49000"/>
              </a:schemeClr>
            </a:outerShdw>
          </a:effectLst>
        </p:grpSpPr>
        <p:sp>
          <p:nvSpPr>
            <p:cNvPr id="35" name="Freeform: Shape 34">
              <a:extLst>
                <a:ext uri="{FF2B5EF4-FFF2-40B4-BE49-F238E27FC236}">
                  <a16:creationId xmlns:a16="http://schemas.microsoft.com/office/drawing/2014/main" id="{64FB3BBE-7FB5-43BF-A7DA-72309561D1CD}"/>
                </a:ext>
              </a:extLst>
            </p:cNvPr>
            <p:cNvSpPr/>
            <p:nvPr/>
          </p:nvSpPr>
          <p:spPr>
            <a:xfrm>
              <a:off x="1071339" y="4937348"/>
              <a:ext cx="445493" cy="445493"/>
            </a:xfrm>
            <a:custGeom>
              <a:avLst/>
              <a:gdLst>
                <a:gd name="connsiteX0" fmla="*/ 443338 w 445493"/>
                <a:gd name="connsiteY0" fmla="*/ 223465 h 445493"/>
                <a:gd name="connsiteX1" fmla="*/ 223465 w 445493"/>
                <a:gd name="connsiteY1" fmla="*/ 443338 h 445493"/>
                <a:gd name="connsiteX2" fmla="*/ 3593 w 445493"/>
                <a:gd name="connsiteY2" fmla="*/ 223465 h 445493"/>
                <a:gd name="connsiteX3" fmla="*/ 223465 w 445493"/>
                <a:gd name="connsiteY3" fmla="*/ 3593 h 445493"/>
                <a:gd name="connsiteX4" fmla="*/ 443338 w 445493"/>
                <a:gd name="connsiteY4" fmla="*/ 223465 h 445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93" h="445493">
                  <a:moveTo>
                    <a:pt x="443338" y="223465"/>
                  </a:moveTo>
                  <a:cubicBezTo>
                    <a:pt x="443338" y="344898"/>
                    <a:pt x="344898" y="443338"/>
                    <a:pt x="223465" y="443338"/>
                  </a:cubicBezTo>
                  <a:cubicBezTo>
                    <a:pt x="102033" y="443338"/>
                    <a:pt x="3593" y="344898"/>
                    <a:pt x="3593" y="223465"/>
                  </a:cubicBezTo>
                  <a:cubicBezTo>
                    <a:pt x="3593" y="102033"/>
                    <a:pt x="102033" y="3593"/>
                    <a:pt x="223465" y="3593"/>
                  </a:cubicBezTo>
                  <a:cubicBezTo>
                    <a:pt x="344898" y="3593"/>
                    <a:pt x="443338" y="102033"/>
                    <a:pt x="443338" y="223465"/>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6" name="Freeform: Shape 35">
              <a:extLst>
                <a:ext uri="{FF2B5EF4-FFF2-40B4-BE49-F238E27FC236}">
                  <a16:creationId xmlns:a16="http://schemas.microsoft.com/office/drawing/2014/main" id="{3C789D52-B595-423D-981E-5293911A50BA}"/>
                </a:ext>
              </a:extLst>
            </p:cNvPr>
            <p:cNvSpPr/>
            <p:nvPr/>
          </p:nvSpPr>
          <p:spPr>
            <a:xfrm>
              <a:off x="5314545" y="7967183"/>
              <a:ext cx="646684" cy="646684"/>
            </a:xfrm>
            <a:custGeom>
              <a:avLst/>
              <a:gdLst>
                <a:gd name="connsiteX0" fmla="*/ 643571 w 646684"/>
                <a:gd name="connsiteY0" fmla="*/ 323581 h 646684"/>
                <a:gd name="connsiteX1" fmla="*/ 323582 w 646684"/>
                <a:gd name="connsiteY1" fmla="*/ 643570 h 646684"/>
                <a:gd name="connsiteX2" fmla="*/ 3592 w 646684"/>
                <a:gd name="connsiteY2" fmla="*/ 323581 h 646684"/>
                <a:gd name="connsiteX3" fmla="*/ 323582 w 646684"/>
                <a:gd name="connsiteY3" fmla="*/ 3593 h 646684"/>
                <a:gd name="connsiteX4" fmla="*/ 643571 w 646684"/>
                <a:gd name="connsiteY4" fmla="*/ 323581 h 64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84" h="646684">
                  <a:moveTo>
                    <a:pt x="643571" y="323581"/>
                  </a:moveTo>
                  <a:cubicBezTo>
                    <a:pt x="643571" y="500307"/>
                    <a:pt x="500307" y="643570"/>
                    <a:pt x="323582" y="643570"/>
                  </a:cubicBezTo>
                  <a:cubicBezTo>
                    <a:pt x="146857" y="643570"/>
                    <a:pt x="3592" y="500307"/>
                    <a:pt x="3592" y="323581"/>
                  </a:cubicBezTo>
                  <a:cubicBezTo>
                    <a:pt x="3592" y="146856"/>
                    <a:pt x="146856" y="3593"/>
                    <a:pt x="323582" y="3593"/>
                  </a:cubicBezTo>
                  <a:cubicBezTo>
                    <a:pt x="500306" y="3593"/>
                    <a:pt x="643571" y="146856"/>
                    <a:pt x="643571" y="323581"/>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7" name="Freeform: Shape 36">
              <a:extLst>
                <a:ext uri="{FF2B5EF4-FFF2-40B4-BE49-F238E27FC236}">
                  <a16:creationId xmlns:a16="http://schemas.microsoft.com/office/drawing/2014/main" id="{85034376-3A5F-4A70-84B9-E74D5C14A25C}"/>
                </a:ext>
              </a:extLst>
            </p:cNvPr>
            <p:cNvSpPr/>
            <p:nvPr/>
          </p:nvSpPr>
          <p:spPr>
            <a:xfrm>
              <a:off x="2248783" y="7526959"/>
              <a:ext cx="244303" cy="244303"/>
            </a:xfrm>
            <a:custGeom>
              <a:avLst/>
              <a:gdLst>
                <a:gd name="connsiteX0" fmla="*/ 244063 w 244302"/>
                <a:gd name="connsiteY0" fmla="*/ 123828 h 244302"/>
                <a:gd name="connsiteX1" fmla="*/ 123828 w 244302"/>
                <a:gd name="connsiteY1" fmla="*/ 244063 h 244302"/>
                <a:gd name="connsiteX2" fmla="*/ 3593 w 244302"/>
                <a:gd name="connsiteY2" fmla="*/ 123828 h 244302"/>
                <a:gd name="connsiteX3" fmla="*/ 123828 w 244302"/>
                <a:gd name="connsiteY3" fmla="*/ 3593 h 244302"/>
                <a:gd name="connsiteX4" fmla="*/ 244063 w 244302"/>
                <a:gd name="connsiteY4" fmla="*/ 123828 h 244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 h="244302">
                  <a:moveTo>
                    <a:pt x="244063" y="123828"/>
                  </a:moveTo>
                  <a:cubicBezTo>
                    <a:pt x="244063" y="190232"/>
                    <a:pt x="190232" y="244063"/>
                    <a:pt x="123828" y="244063"/>
                  </a:cubicBezTo>
                  <a:cubicBezTo>
                    <a:pt x="57424" y="244063"/>
                    <a:pt x="3593" y="190232"/>
                    <a:pt x="3593" y="123828"/>
                  </a:cubicBezTo>
                  <a:cubicBezTo>
                    <a:pt x="3593" y="57424"/>
                    <a:pt x="57424" y="3593"/>
                    <a:pt x="123828" y="3593"/>
                  </a:cubicBezTo>
                  <a:cubicBezTo>
                    <a:pt x="190232" y="3593"/>
                    <a:pt x="244063" y="57424"/>
                    <a:pt x="244063" y="123828"/>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8" name="Freeform: Shape 37">
              <a:extLst>
                <a:ext uri="{FF2B5EF4-FFF2-40B4-BE49-F238E27FC236}">
                  <a16:creationId xmlns:a16="http://schemas.microsoft.com/office/drawing/2014/main" id="{2C3598B6-2E35-4F1B-9842-495ECC90DD5F}"/>
                </a:ext>
              </a:extLst>
            </p:cNvPr>
            <p:cNvSpPr/>
            <p:nvPr/>
          </p:nvSpPr>
          <p:spPr>
            <a:xfrm>
              <a:off x="2885887" y="7768387"/>
              <a:ext cx="493396" cy="493396"/>
            </a:xfrm>
            <a:custGeom>
              <a:avLst/>
              <a:gdLst>
                <a:gd name="connsiteX0" fmla="*/ 491240 w 493395"/>
                <a:gd name="connsiteY0" fmla="*/ 247417 h 493396"/>
                <a:gd name="connsiteX1" fmla="*/ 247416 w 493395"/>
                <a:gd name="connsiteY1" fmla="*/ 491241 h 493396"/>
                <a:gd name="connsiteX2" fmla="*/ 3592 w 493395"/>
                <a:gd name="connsiteY2" fmla="*/ 247417 h 493396"/>
                <a:gd name="connsiteX3" fmla="*/ 247416 w 493395"/>
                <a:gd name="connsiteY3" fmla="*/ 3593 h 493396"/>
                <a:gd name="connsiteX4" fmla="*/ 491240 w 493395"/>
                <a:gd name="connsiteY4" fmla="*/ 247417 h 493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 h="493396">
                  <a:moveTo>
                    <a:pt x="491240" y="247417"/>
                  </a:moveTo>
                  <a:cubicBezTo>
                    <a:pt x="491240" y="382077"/>
                    <a:pt x="382077" y="491241"/>
                    <a:pt x="247416" y="491241"/>
                  </a:cubicBezTo>
                  <a:cubicBezTo>
                    <a:pt x="112756" y="491241"/>
                    <a:pt x="3592" y="382077"/>
                    <a:pt x="3592" y="247417"/>
                  </a:cubicBezTo>
                  <a:cubicBezTo>
                    <a:pt x="3592" y="112757"/>
                    <a:pt x="112756" y="3593"/>
                    <a:pt x="247416" y="3593"/>
                  </a:cubicBezTo>
                  <a:cubicBezTo>
                    <a:pt x="382077" y="3593"/>
                    <a:pt x="491240" y="112756"/>
                    <a:pt x="491240" y="247417"/>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9" name="Freeform: Shape 38">
              <a:extLst>
                <a:ext uri="{FF2B5EF4-FFF2-40B4-BE49-F238E27FC236}">
                  <a16:creationId xmlns:a16="http://schemas.microsoft.com/office/drawing/2014/main" id="{EF487479-B304-4A6A-9500-E46901132112}"/>
                </a:ext>
              </a:extLst>
            </p:cNvPr>
            <p:cNvSpPr/>
            <p:nvPr/>
          </p:nvSpPr>
          <p:spPr>
            <a:xfrm>
              <a:off x="1960889" y="6110481"/>
              <a:ext cx="426332" cy="426332"/>
            </a:xfrm>
            <a:custGeom>
              <a:avLst/>
              <a:gdLst>
                <a:gd name="connsiteX0" fmla="*/ 425135 w 426332"/>
                <a:gd name="connsiteY0" fmla="*/ 214364 h 426332"/>
                <a:gd name="connsiteX1" fmla="*/ 214364 w 426332"/>
                <a:gd name="connsiteY1" fmla="*/ 425135 h 426332"/>
                <a:gd name="connsiteX2" fmla="*/ 3593 w 426332"/>
                <a:gd name="connsiteY2" fmla="*/ 214364 h 426332"/>
                <a:gd name="connsiteX3" fmla="*/ 214364 w 426332"/>
                <a:gd name="connsiteY3" fmla="*/ 3593 h 426332"/>
                <a:gd name="connsiteX4" fmla="*/ 425135 w 426332"/>
                <a:gd name="connsiteY4" fmla="*/ 214364 h 42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332" h="426332">
                  <a:moveTo>
                    <a:pt x="425135" y="214364"/>
                  </a:moveTo>
                  <a:cubicBezTo>
                    <a:pt x="425135" y="330770"/>
                    <a:pt x="330770" y="425135"/>
                    <a:pt x="214364" y="425135"/>
                  </a:cubicBezTo>
                  <a:cubicBezTo>
                    <a:pt x="97958" y="425135"/>
                    <a:pt x="3593" y="330770"/>
                    <a:pt x="3593" y="214364"/>
                  </a:cubicBezTo>
                  <a:cubicBezTo>
                    <a:pt x="3593" y="97958"/>
                    <a:pt x="97958" y="3593"/>
                    <a:pt x="214364" y="3593"/>
                  </a:cubicBezTo>
                  <a:cubicBezTo>
                    <a:pt x="330770" y="3593"/>
                    <a:pt x="425135" y="97958"/>
                    <a:pt x="425135" y="214364"/>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0" name="Freeform: Shape 39">
              <a:extLst>
                <a:ext uri="{FF2B5EF4-FFF2-40B4-BE49-F238E27FC236}">
                  <a16:creationId xmlns:a16="http://schemas.microsoft.com/office/drawing/2014/main" id="{CB1BE0FB-FDD1-44BE-A9AA-571D18CC17C7}"/>
                </a:ext>
              </a:extLst>
            </p:cNvPr>
            <p:cNvSpPr/>
            <p:nvPr/>
          </p:nvSpPr>
          <p:spPr>
            <a:xfrm>
              <a:off x="-3594" y="5285121"/>
              <a:ext cx="5513581" cy="4435774"/>
            </a:xfrm>
            <a:custGeom>
              <a:avLst/>
              <a:gdLst>
                <a:gd name="connsiteX0" fmla="*/ 5270475 w 5513580"/>
                <a:gd name="connsiteY0" fmla="*/ 3376410 h 4435773"/>
                <a:gd name="connsiteX1" fmla="*/ 4684628 w 5513580"/>
                <a:gd name="connsiteY1" fmla="*/ 2803016 h 4435773"/>
                <a:gd name="connsiteX2" fmla="*/ 4269792 w 5513580"/>
                <a:gd name="connsiteY2" fmla="*/ 2974987 h 4435773"/>
                <a:gd name="connsiteX3" fmla="*/ 3854956 w 5513580"/>
                <a:gd name="connsiteY3" fmla="*/ 2803016 h 4435773"/>
                <a:gd name="connsiteX4" fmla="*/ 3293059 w 5513580"/>
                <a:gd name="connsiteY4" fmla="*/ 3222163 h 4435773"/>
                <a:gd name="connsiteX5" fmla="*/ 3199649 w 5513580"/>
                <a:gd name="connsiteY5" fmla="*/ 3212583 h 4435773"/>
                <a:gd name="connsiteX6" fmla="*/ 2972112 w 5513580"/>
                <a:gd name="connsiteY6" fmla="*/ 3273898 h 4435773"/>
                <a:gd name="connsiteX7" fmla="*/ 2741222 w 5513580"/>
                <a:gd name="connsiteY7" fmla="*/ 3145999 h 4435773"/>
                <a:gd name="connsiteX8" fmla="*/ 2279442 w 5513580"/>
                <a:gd name="connsiteY8" fmla="*/ 2612364 h 4435773"/>
                <a:gd name="connsiteX9" fmla="*/ 1916820 w 5513580"/>
                <a:gd name="connsiteY9" fmla="*/ 2265550 h 4435773"/>
                <a:gd name="connsiteX10" fmla="*/ 1944124 w 5513580"/>
                <a:gd name="connsiteY10" fmla="*/ 2094059 h 4435773"/>
                <a:gd name="connsiteX11" fmla="*/ 1785088 w 5513580"/>
                <a:gd name="connsiteY11" fmla="*/ 1707007 h 4435773"/>
                <a:gd name="connsiteX12" fmla="*/ 1978135 w 5513580"/>
                <a:gd name="connsiteY12" fmla="*/ 1285943 h 4435773"/>
                <a:gd name="connsiteX13" fmla="*/ 1601621 w 5513580"/>
                <a:gd name="connsiteY13" fmla="*/ 759974 h 4435773"/>
                <a:gd name="connsiteX14" fmla="*/ 1604974 w 5513580"/>
                <a:gd name="connsiteY14" fmla="*/ 691952 h 4435773"/>
                <a:gd name="connsiteX15" fmla="*/ 952063 w 5513580"/>
                <a:gd name="connsiteY15" fmla="*/ 39041 h 4435773"/>
                <a:gd name="connsiteX16" fmla="*/ 748956 w 5513580"/>
                <a:gd name="connsiteY16" fmla="*/ 71135 h 4435773"/>
                <a:gd name="connsiteX17" fmla="*/ 498905 w 5513580"/>
                <a:gd name="connsiteY17" fmla="*/ 3593 h 4435773"/>
                <a:gd name="connsiteX18" fmla="*/ 3593 w 5513580"/>
                <a:gd name="connsiteY18" fmla="*/ 499863 h 4435773"/>
                <a:gd name="connsiteX19" fmla="*/ 194724 w 5513580"/>
                <a:gd name="connsiteY19" fmla="*/ 891227 h 4435773"/>
                <a:gd name="connsiteX20" fmla="*/ 3593 w 5513580"/>
                <a:gd name="connsiteY20" fmla="*/ 1283069 h 4435773"/>
                <a:gd name="connsiteX21" fmla="*/ 465373 w 5513580"/>
                <a:gd name="connsiteY21" fmla="*/ 1778381 h 4435773"/>
                <a:gd name="connsiteX22" fmla="*/ 346575 w 5513580"/>
                <a:gd name="connsiteY22" fmla="*/ 2084000 h 4435773"/>
                <a:gd name="connsiteX23" fmla="*/ 799733 w 5513580"/>
                <a:gd name="connsiteY23" fmla="*/ 2537157 h 4435773"/>
                <a:gd name="connsiteX24" fmla="*/ 857695 w 5513580"/>
                <a:gd name="connsiteY24" fmla="*/ 2533325 h 4435773"/>
                <a:gd name="connsiteX25" fmla="*/ 797338 w 5513580"/>
                <a:gd name="connsiteY25" fmla="*/ 2759425 h 4435773"/>
                <a:gd name="connsiteX26" fmla="*/ 1250495 w 5513580"/>
                <a:gd name="connsiteY26" fmla="*/ 3212583 h 4435773"/>
                <a:gd name="connsiteX27" fmla="*/ 1436836 w 5513580"/>
                <a:gd name="connsiteY27" fmla="*/ 3172824 h 4435773"/>
                <a:gd name="connsiteX28" fmla="*/ 1547012 w 5513580"/>
                <a:gd name="connsiteY28" fmla="*/ 3245636 h 4435773"/>
                <a:gd name="connsiteX29" fmla="*/ 2144836 w 5513580"/>
                <a:gd name="connsiteY29" fmla="*/ 3796036 h 4435773"/>
                <a:gd name="connsiteX30" fmla="*/ 2241120 w 5513580"/>
                <a:gd name="connsiteY30" fmla="*/ 3788371 h 4435773"/>
                <a:gd name="connsiteX31" fmla="*/ 2647812 w 5513580"/>
                <a:gd name="connsiteY31" fmla="*/ 4041776 h 4435773"/>
                <a:gd name="connsiteX32" fmla="*/ 2875349 w 5513580"/>
                <a:gd name="connsiteY32" fmla="*/ 3980460 h 4435773"/>
                <a:gd name="connsiteX33" fmla="*/ 3200607 w 5513580"/>
                <a:gd name="connsiteY33" fmla="*/ 4118420 h 4435773"/>
                <a:gd name="connsiteX34" fmla="*/ 3326112 w 5513580"/>
                <a:gd name="connsiteY34" fmla="*/ 4100696 h 4435773"/>
                <a:gd name="connsiteX35" fmla="*/ 3855914 w 5513580"/>
                <a:gd name="connsiteY35" fmla="*/ 4435534 h 4435773"/>
                <a:gd name="connsiteX36" fmla="*/ 4390985 w 5513580"/>
                <a:gd name="connsiteY36" fmla="*/ 4089199 h 4435773"/>
                <a:gd name="connsiteX37" fmla="*/ 4926056 w 5513580"/>
                <a:gd name="connsiteY37" fmla="*/ 4435534 h 4435773"/>
                <a:gd name="connsiteX38" fmla="*/ 5511904 w 5513580"/>
                <a:gd name="connsiteY38" fmla="*/ 3849687 h 4435773"/>
                <a:gd name="connsiteX39" fmla="*/ 5270475 w 5513580"/>
                <a:gd name="connsiteY39" fmla="*/ 3376410 h 44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513580" h="4435773">
                  <a:moveTo>
                    <a:pt x="5270475" y="3376410"/>
                  </a:moveTo>
                  <a:cubicBezTo>
                    <a:pt x="5263769" y="3058816"/>
                    <a:pt x="5004138" y="2803016"/>
                    <a:pt x="4684628" y="2803016"/>
                  </a:cubicBezTo>
                  <a:cubicBezTo>
                    <a:pt x="4522717" y="2803016"/>
                    <a:pt x="4376135" y="2868643"/>
                    <a:pt x="4269792" y="2974987"/>
                  </a:cubicBezTo>
                  <a:cubicBezTo>
                    <a:pt x="4163927" y="2868643"/>
                    <a:pt x="4017345" y="2803016"/>
                    <a:pt x="3854956" y="2803016"/>
                  </a:cubicBezTo>
                  <a:cubicBezTo>
                    <a:pt x="3589097" y="2803016"/>
                    <a:pt x="3364913" y="2979777"/>
                    <a:pt x="3293059" y="3222163"/>
                  </a:cubicBezTo>
                  <a:cubicBezTo>
                    <a:pt x="3262881" y="3215936"/>
                    <a:pt x="3231744" y="3212583"/>
                    <a:pt x="3199649" y="3212583"/>
                  </a:cubicBezTo>
                  <a:cubicBezTo>
                    <a:pt x="3116778" y="3212583"/>
                    <a:pt x="3039176" y="3234618"/>
                    <a:pt x="2972112" y="3273898"/>
                  </a:cubicBezTo>
                  <a:cubicBezTo>
                    <a:pt x="2910797" y="3210667"/>
                    <a:pt x="2830800" y="3164680"/>
                    <a:pt x="2741222" y="3145999"/>
                  </a:cubicBezTo>
                  <a:cubicBezTo>
                    <a:pt x="2719187" y="2884451"/>
                    <a:pt x="2529493" y="2670326"/>
                    <a:pt x="2279442" y="2612364"/>
                  </a:cubicBezTo>
                  <a:cubicBezTo>
                    <a:pt x="2225312" y="2443747"/>
                    <a:pt x="2088311" y="2312495"/>
                    <a:pt x="1916820" y="2265550"/>
                  </a:cubicBezTo>
                  <a:cubicBezTo>
                    <a:pt x="1934544" y="2211420"/>
                    <a:pt x="1944124" y="2153937"/>
                    <a:pt x="1944124" y="2094059"/>
                  </a:cubicBezTo>
                  <a:cubicBezTo>
                    <a:pt x="1944124" y="1943166"/>
                    <a:pt x="1883288" y="1806644"/>
                    <a:pt x="1785088" y="1707007"/>
                  </a:cubicBezTo>
                  <a:cubicBezTo>
                    <a:pt x="1903407" y="1604974"/>
                    <a:pt x="1978135" y="1454081"/>
                    <a:pt x="1978135" y="1285943"/>
                  </a:cubicBezTo>
                  <a:cubicBezTo>
                    <a:pt x="1978135" y="1041640"/>
                    <a:pt x="1820535" y="834222"/>
                    <a:pt x="1601621" y="759974"/>
                  </a:cubicBezTo>
                  <a:cubicBezTo>
                    <a:pt x="1604016" y="737459"/>
                    <a:pt x="1604974" y="714945"/>
                    <a:pt x="1604974" y="691952"/>
                  </a:cubicBezTo>
                  <a:cubicBezTo>
                    <a:pt x="1604974" y="331246"/>
                    <a:pt x="1312769" y="39041"/>
                    <a:pt x="952063" y="39041"/>
                  </a:cubicBezTo>
                  <a:cubicBezTo>
                    <a:pt x="881167" y="39041"/>
                    <a:pt x="812666" y="50537"/>
                    <a:pt x="748956" y="71135"/>
                  </a:cubicBezTo>
                  <a:cubicBezTo>
                    <a:pt x="675665" y="28023"/>
                    <a:pt x="589920" y="3593"/>
                    <a:pt x="498905" y="3593"/>
                  </a:cubicBezTo>
                  <a:cubicBezTo>
                    <a:pt x="225860" y="3593"/>
                    <a:pt x="3593" y="225860"/>
                    <a:pt x="3593" y="499863"/>
                  </a:cubicBezTo>
                  <a:cubicBezTo>
                    <a:pt x="3593" y="658899"/>
                    <a:pt x="78321" y="800691"/>
                    <a:pt x="194724" y="891227"/>
                  </a:cubicBezTo>
                  <a:cubicBezTo>
                    <a:pt x="78321" y="982241"/>
                    <a:pt x="3593" y="1124033"/>
                    <a:pt x="3593" y="1283069"/>
                  </a:cubicBezTo>
                  <a:cubicBezTo>
                    <a:pt x="3593" y="1545575"/>
                    <a:pt x="207178" y="1760657"/>
                    <a:pt x="465373" y="1778381"/>
                  </a:cubicBezTo>
                  <a:cubicBezTo>
                    <a:pt x="391603" y="1858858"/>
                    <a:pt x="346575" y="1966159"/>
                    <a:pt x="346575" y="2084000"/>
                  </a:cubicBezTo>
                  <a:cubicBezTo>
                    <a:pt x="346575" y="2334051"/>
                    <a:pt x="549202" y="2537157"/>
                    <a:pt x="799733" y="2537157"/>
                  </a:cubicBezTo>
                  <a:cubicBezTo>
                    <a:pt x="819373" y="2537157"/>
                    <a:pt x="838534" y="2535720"/>
                    <a:pt x="857695" y="2533325"/>
                  </a:cubicBezTo>
                  <a:cubicBezTo>
                    <a:pt x="819373" y="2599910"/>
                    <a:pt x="797338" y="2677033"/>
                    <a:pt x="797338" y="2759425"/>
                  </a:cubicBezTo>
                  <a:cubicBezTo>
                    <a:pt x="797338" y="3009476"/>
                    <a:pt x="999965" y="3212583"/>
                    <a:pt x="1250495" y="3212583"/>
                  </a:cubicBezTo>
                  <a:cubicBezTo>
                    <a:pt x="1317080" y="3212583"/>
                    <a:pt x="1379832" y="3198212"/>
                    <a:pt x="1436836" y="3172824"/>
                  </a:cubicBezTo>
                  <a:cubicBezTo>
                    <a:pt x="1470368" y="3201565"/>
                    <a:pt x="1507253" y="3225996"/>
                    <a:pt x="1547012" y="3245636"/>
                  </a:cubicBezTo>
                  <a:cubicBezTo>
                    <a:pt x="1571921" y="3553649"/>
                    <a:pt x="1830116" y="3796036"/>
                    <a:pt x="2144836" y="3796036"/>
                  </a:cubicBezTo>
                  <a:cubicBezTo>
                    <a:pt x="2177888" y="3796036"/>
                    <a:pt x="2209983" y="3793162"/>
                    <a:pt x="2241120" y="3788371"/>
                  </a:cubicBezTo>
                  <a:cubicBezTo>
                    <a:pt x="2314890" y="3938306"/>
                    <a:pt x="2469136" y="4041776"/>
                    <a:pt x="2647812" y="4041776"/>
                  </a:cubicBezTo>
                  <a:cubicBezTo>
                    <a:pt x="2730683" y="4041776"/>
                    <a:pt x="2808286" y="4019741"/>
                    <a:pt x="2875349" y="3980460"/>
                  </a:cubicBezTo>
                  <a:cubicBezTo>
                    <a:pt x="2957742" y="4065727"/>
                    <a:pt x="3073186" y="4118420"/>
                    <a:pt x="3200607" y="4118420"/>
                  </a:cubicBezTo>
                  <a:cubicBezTo>
                    <a:pt x="3244199" y="4118420"/>
                    <a:pt x="3286353" y="4112192"/>
                    <a:pt x="3326112" y="4100696"/>
                  </a:cubicBezTo>
                  <a:cubicBezTo>
                    <a:pt x="3420001" y="4298533"/>
                    <a:pt x="3622150" y="4435534"/>
                    <a:pt x="3855914" y="4435534"/>
                  </a:cubicBezTo>
                  <a:cubicBezTo>
                    <a:pt x="4093989" y="4435534"/>
                    <a:pt x="4299012" y="4293264"/>
                    <a:pt x="4390985" y="4089199"/>
                  </a:cubicBezTo>
                  <a:cubicBezTo>
                    <a:pt x="4482479" y="4293264"/>
                    <a:pt x="4687502" y="4435534"/>
                    <a:pt x="4926056" y="4435534"/>
                  </a:cubicBezTo>
                  <a:cubicBezTo>
                    <a:pt x="5249877" y="4435534"/>
                    <a:pt x="5511904" y="4173029"/>
                    <a:pt x="5511904" y="3849687"/>
                  </a:cubicBezTo>
                  <a:cubicBezTo>
                    <a:pt x="5510946" y="3655682"/>
                    <a:pt x="5416099" y="3483232"/>
                    <a:pt x="5270475" y="3376410"/>
                  </a:cubicBezTo>
                  <a:close/>
                </a:path>
              </a:pathLst>
            </a:custGeom>
            <a:grp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47" name="TextBox 46">
            <a:extLst>
              <a:ext uri="{FF2B5EF4-FFF2-40B4-BE49-F238E27FC236}">
                <a16:creationId xmlns:a16="http://schemas.microsoft.com/office/drawing/2014/main" id="{87655CEE-BED8-4389-B3E2-93FA7162F535}"/>
              </a:ext>
            </a:extLst>
          </p:cNvPr>
          <p:cNvSpPr txBox="1"/>
          <p:nvPr/>
        </p:nvSpPr>
        <p:spPr>
          <a:xfrm rot="16200000">
            <a:off x="-441108" y="2891781"/>
            <a:ext cx="3961118" cy="646331"/>
          </a:xfrm>
          <a:prstGeom prst="rect">
            <a:avLst/>
          </a:prstGeom>
          <a:noFill/>
        </p:spPr>
        <p:txBody>
          <a:bodyPr wrap="square" rtlCol="0">
            <a:spAutoFit/>
          </a:bodyPr>
          <a:lstStyle/>
          <a:p>
            <a:pPr defTabSz="224028" fontAlgn="auto">
              <a:spcBef>
                <a:spcPts val="0"/>
              </a:spcBef>
              <a:spcAft>
                <a:spcPts val="0"/>
              </a:spcAft>
              <a:defRPr/>
            </a:pPr>
            <a:r>
              <a:rPr lang="en-US" sz="3600" b="1" dirty="0">
                <a:solidFill>
                  <a:srgbClr val="FFFFFF"/>
                </a:solidFill>
                <a:latin typeface="Century Gothic"/>
              </a:rPr>
              <a:t>TSC Voice Bank</a:t>
            </a:r>
          </a:p>
        </p:txBody>
      </p:sp>
    </p:spTree>
    <p:extLst>
      <p:ext uri="{BB962C8B-B14F-4D97-AF65-F5344CB8AC3E}">
        <p14:creationId xmlns:p14="http://schemas.microsoft.com/office/powerpoint/2010/main" val="324002173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3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1+#ppt_w/2"/>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6"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1+#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decel="100000" fill="hold" nodeType="withEffect">
                                  <p:stCondLst>
                                    <p:cond delay="3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500" fill="hold"/>
                                        <p:tgtEl>
                                          <p:spTgt spid="44"/>
                                        </p:tgtEl>
                                        <p:attrNameLst>
                                          <p:attrName>ppt_x</p:attrName>
                                        </p:attrNameLst>
                                      </p:cBhvr>
                                      <p:tavLst>
                                        <p:tav tm="0">
                                          <p:val>
                                            <p:strVal val="1+#ppt_w/2"/>
                                          </p:val>
                                        </p:tav>
                                        <p:tav tm="100000">
                                          <p:val>
                                            <p:strVal val="#ppt_x"/>
                                          </p:val>
                                        </p:tav>
                                      </p:tavLst>
                                    </p:anim>
                                    <p:anim calcmode="lin" valueType="num">
                                      <p:cBhvr additive="base">
                                        <p:cTn id="24" dur="1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decel="100000" fill="hold" nodeType="withEffect">
                                  <p:stCondLst>
                                    <p:cond delay="4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500" fill="hold"/>
                                        <p:tgtEl>
                                          <p:spTgt spid="43"/>
                                        </p:tgtEl>
                                        <p:attrNameLst>
                                          <p:attrName>ppt_x</p:attrName>
                                        </p:attrNameLst>
                                      </p:cBhvr>
                                      <p:tavLst>
                                        <p:tav tm="0">
                                          <p:val>
                                            <p:strVal val="1+#ppt_w/2"/>
                                          </p:val>
                                        </p:tav>
                                        <p:tav tm="100000">
                                          <p:val>
                                            <p:strVal val="#ppt_x"/>
                                          </p:val>
                                        </p:tav>
                                      </p:tavLst>
                                    </p:anim>
                                    <p:anim calcmode="lin" valueType="num">
                                      <p:cBhvr additive="base">
                                        <p:cTn id="28" dur="1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6" decel="100000" fill="hold" nodeType="withEffect">
                                  <p:stCondLst>
                                    <p:cond delay="5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500" fill="hold"/>
                                        <p:tgtEl>
                                          <p:spTgt spid="42"/>
                                        </p:tgtEl>
                                        <p:attrNameLst>
                                          <p:attrName>ppt_x</p:attrName>
                                        </p:attrNameLst>
                                      </p:cBhvr>
                                      <p:tavLst>
                                        <p:tav tm="0">
                                          <p:val>
                                            <p:strVal val="1+#ppt_w/2"/>
                                          </p:val>
                                        </p:tav>
                                        <p:tav tm="100000">
                                          <p:val>
                                            <p:strVal val="#ppt_x"/>
                                          </p:val>
                                        </p:tav>
                                      </p:tavLst>
                                    </p:anim>
                                    <p:anim calcmode="lin" valueType="num">
                                      <p:cBhvr additive="base">
                                        <p:cTn id="32" dur="1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6" decel="100000" fill="hold" nodeType="withEffect">
                                  <p:stCondLst>
                                    <p:cond delay="6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500" fill="hold"/>
                                        <p:tgtEl>
                                          <p:spTgt spid="41"/>
                                        </p:tgtEl>
                                        <p:attrNameLst>
                                          <p:attrName>ppt_x</p:attrName>
                                        </p:attrNameLst>
                                      </p:cBhvr>
                                      <p:tavLst>
                                        <p:tav tm="0">
                                          <p:val>
                                            <p:strVal val="1+#ppt_w/2"/>
                                          </p:val>
                                        </p:tav>
                                        <p:tav tm="100000">
                                          <p:val>
                                            <p:strVal val="#ppt_x"/>
                                          </p:val>
                                        </p:tav>
                                      </p:tavLst>
                                    </p:anim>
                                    <p:anim calcmode="lin" valueType="num">
                                      <p:cBhvr additive="base">
                                        <p:cTn id="36" dur="1500" fill="hold"/>
                                        <p:tgtEl>
                                          <p:spTgt spid="41"/>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60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D393B8F-211C-4033-9F6F-37413140C544}"/>
              </a:ext>
            </a:extLst>
          </p:cNvPr>
          <p:cNvGraphicFramePr>
            <a:graphicFrameLocks noChangeAspect="1"/>
          </p:cNvGraphicFramePr>
          <p:nvPr>
            <p:custDataLst>
              <p:tags r:id="rId2"/>
            </p:custDataLst>
            <p:extLst>
              <p:ext uri="{D42A27DB-BD31-4B8C-83A1-F6EECF244321}">
                <p14:modId xmlns:p14="http://schemas.microsoft.com/office/powerpoint/2010/main" val="3333186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4" imgW="408" imgH="408" progId="TCLayout.ActiveDocument.1">
                  <p:embed/>
                </p:oleObj>
              </mc:Choice>
              <mc:Fallback>
                <p:oleObj name="think-cell Slide"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Picture 1" descr="image001">
            <a:extLst>
              <a:ext uri="{FF2B5EF4-FFF2-40B4-BE49-F238E27FC236}">
                <a16:creationId xmlns:a16="http://schemas.microsoft.com/office/drawing/2014/main" id="{BF7DA8B6-D57F-4EBE-B6B3-127DC8B882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081" y="1504960"/>
            <a:ext cx="5334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a:extLst>
              <a:ext uri="{FF2B5EF4-FFF2-40B4-BE49-F238E27FC236}">
                <a16:creationId xmlns:a16="http://schemas.microsoft.com/office/drawing/2014/main" id="{D23496C7-0729-42CC-A646-6CDE6CF3CDFD}"/>
              </a:ext>
            </a:extLst>
          </p:cNvPr>
          <p:cNvSpPr/>
          <p:nvPr/>
        </p:nvSpPr>
        <p:spPr>
          <a:xfrm>
            <a:off x="2394736"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712244 w 13839825"/>
              <a:gd name="connsiteY4" fmla="*/ 819864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098834" y="9630251"/>
                  <a:pt x="2712244" y="8198644"/>
                </a:cubicBezTo>
                <a:cubicBezTo>
                  <a:pt x="3626644" y="606504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accent5"/>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6" name="Freeform: Shape 5">
            <a:extLst>
              <a:ext uri="{FF2B5EF4-FFF2-40B4-BE49-F238E27FC236}">
                <a16:creationId xmlns:a16="http://schemas.microsoft.com/office/drawing/2014/main" id="{51531F11-E92D-4E45-9772-953073C42DF9}"/>
              </a:ext>
            </a:extLst>
          </p:cNvPr>
          <p:cNvSpPr/>
          <p:nvPr/>
        </p:nvSpPr>
        <p:spPr>
          <a:xfrm>
            <a:off x="2693308"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912269 w 13839825"/>
              <a:gd name="connsiteY4" fmla="*/ 8712994 h 10296525"/>
              <a:gd name="connsiteX5" fmla="*/ 5550694 w 13839825"/>
              <a:gd name="connsiteY5" fmla="*/ 6779419 h 10296525"/>
              <a:gd name="connsiteX6" fmla="*/ 8208169 w 13839825"/>
              <a:gd name="connsiteY6" fmla="*/ 5369719 h 10296525"/>
              <a:gd name="connsiteX7" fmla="*/ 5436394 w 13839825"/>
              <a:gd name="connsiteY7" fmla="*/ 4302919 h 10296525"/>
              <a:gd name="connsiteX8" fmla="*/ 4655344 w 13839825"/>
              <a:gd name="connsiteY8" fmla="*/ 1531144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733199" y="10465594"/>
                  <a:pt x="2912269" y="8712994"/>
                </a:cubicBezTo>
                <a:cubicBezTo>
                  <a:pt x="3198019" y="5912644"/>
                  <a:pt x="4205764" y="7573804"/>
                  <a:pt x="5550694" y="6779419"/>
                </a:cubicBezTo>
                <a:cubicBezTo>
                  <a:pt x="5969794" y="6531769"/>
                  <a:pt x="7274719" y="5369719"/>
                  <a:pt x="8208169" y="5369719"/>
                </a:cubicBezTo>
                <a:cubicBezTo>
                  <a:pt x="8208169" y="5369719"/>
                  <a:pt x="6017419" y="5245894"/>
                  <a:pt x="5436394" y="4302919"/>
                </a:cubicBezTo>
                <a:cubicBezTo>
                  <a:pt x="4855369" y="3359944"/>
                  <a:pt x="6322219" y="2045494"/>
                  <a:pt x="4655344" y="1531144"/>
                </a:cubicBezTo>
                <a:cubicBezTo>
                  <a:pt x="2988469" y="1016794"/>
                  <a:pt x="1521619" y="1712119"/>
                  <a:pt x="7144" y="7144"/>
                </a:cubicBezTo>
                <a:close/>
              </a:path>
            </a:pathLst>
          </a:custGeom>
          <a:solidFill>
            <a:schemeClr val="accent2"/>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7" name="Freeform: Shape 6">
            <a:extLst>
              <a:ext uri="{FF2B5EF4-FFF2-40B4-BE49-F238E27FC236}">
                <a16:creationId xmlns:a16="http://schemas.microsoft.com/office/drawing/2014/main" id="{B438AB5F-FCF4-499D-AF25-9414C72A2654}"/>
              </a:ext>
            </a:extLst>
          </p:cNvPr>
          <p:cNvSpPr/>
          <p:nvPr/>
        </p:nvSpPr>
        <p:spPr>
          <a:xfrm>
            <a:off x="3315334"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712244 w 13839825"/>
              <a:gd name="connsiteY4" fmla="*/ 819864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098834" y="9630251"/>
                  <a:pt x="2712244" y="8198644"/>
                </a:cubicBezTo>
                <a:cubicBezTo>
                  <a:pt x="3626644" y="606504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accent3"/>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8" name="Freeform: Shape 7">
            <a:extLst>
              <a:ext uri="{FF2B5EF4-FFF2-40B4-BE49-F238E27FC236}">
                <a16:creationId xmlns:a16="http://schemas.microsoft.com/office/drawing/2014/main" id="{8718CE7B-38D0-4308-A0FF-B04705AAA574}"/>
              </a:ext>
            </a:extLst>
          </p:cNvPr>
          <p:cNvSpPr/>
          <p:nvPr/>
        </p:nvSpPr>
        <p:spPr>
          <a:xfrm>
            <a:off x="3688549" y="-67141"/>
            <a:ext cx="9129676" cy="6792278"/>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912269 w 13839825"/>
              <a:gd name="connsiteY4" fmla="*/ 871299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298859" y="10144601"/>
                  <a:pt x="2912269" y="8712994"/>
                </a:cubicBezTo>
                <a:cubicBezTo>
                  <a:pt x="3826669" y="657939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tx1"/>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172144"/>
              </a:solidFill>
              <a:latin typeface="Calibri"/>
            </a:endParaRPr>
          </a:p>
        </p:txBody>
      </p:sp>
      <p:grpSp>
        <p:nvGrpSpPr>
          <p:cNvPr id="23" name="Group 22">
            <a:extLst>
              <a:ext uri="{FF2B5EF4-FFF2-40B4-BE49-F238E27FC236}">
                <a16:creationId xmlns:a16="http://schemas.microsoft.com/office/drawing/2014/main" id="{54BD8F87-593D-44F1-80A1-92786665D2B4}"/>
              </a:ext>
            </a:extLst>
          </p:cNvPr>
          <p:cNvGrpSpPr/>
          <p:nvPr/>
        </p:nvGrpSpPr>
        <p:grpSpPr>
          <a:xfrm>
            <a:off x="8297138" y="1994009"/>
            <a:ext cx="3040460" cy="3003140"/>
            <a:chOff x="16933789" y="4068619"/>
            <a:chExt cx="6205334" cy="6129166"/>
          </a:xfrm>
        </p:grpSpPr>
        <p:sp>
          <p:nvSpPr>
            <p:cNvPr id="9" name="Freeform: Shape 8">
              <a:extLst>
                <a:ext uri="{FF2B5EF4-FFF2-40B4-BE49-F238E27FC236}">
                  <a16:creationId xmlns:a16="http://schemas.microsoft.com/office/drawing/2014/main" id="{9BF9881F-91A3-41B1-90D0-4FF0D8ACE5F4}"/>
                </a:ext>
              </a:extLst>
            </p:cNvPr>
            <p:cNvSpPr/>
            <p:nvPr/>
          </p:nvSpPr>
          <p:spPr>
            <a:xfrm>
              <a:off x="16952830" y="7097656"/>
              <a:ext cx="1079079" cy="1345674"/>
            </a:xfrm>
            <a:custGeom>
              <a:avLst/>
              <a:gdLst>
                <a:gd name="connsiteX0" fmla="*/ 7144 w 809625"/>
                <a:gd name="connsiteY0" fmla="*/ 1010127 h 1009650"/>
                <a:gd name="connsiteX1" fmla="*/ 196691 w 809625"/>
                <a:gd name="connsiteY1" fmla="*/ 11906 h 1009650"/>
                <a:gd name="connsiteX2" fmla="*/ 810101 w 809625"/>
                <a:gd name="connsiteY2" fmla="*/ 7144 h 1009650"/>
                <a:gd name="connsiteX3" fmla="*/ 199548 w 809625"/>
                <a:gd name="connsiteY3" fmla="*/ 1009174 h 1009650"/>
              </a:gdLst>
              <a:ahLst/>
              <a:cxnLst>
                <a:cxn ang="0">
                  <a:pos x="connsiteX0" y="connsiteY0"/>
                </a:cxn>
                <a:cxn ang="0">
                  <a:pos x="connsiteX1" y="connsiteY1"/>
                </a:cxn>
                <a:cxn ang="0">
                  <a:pos x="connsiteX2" y="connsiteY2"/>
                </a:cxn>
                <a:cxn ang="0">
                  <a:pos x="connsiteX3" y="connsiteY3"/>
                </a:cxn>
              </a:cxnLst>
              <a:rect l="l" t="t" r="r" b="b"/>
              <a:pathLst>
                <a:path w="809625" h="1009650">
                  <a:moveTo>
                    <a:pt x="7144" y="1010127"/>
                  </a:moveTo>
                  <a:lnTo>
                    <a:pt x="196691" y="11906"/>
                  </a:lnTo>
                  <a:lnTo>
                    <a:pt x="810101" y="7144"/>
                  </a:lnTo>
                  <a:lnTo>
                    <a:pt x="199548" y="100917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0" name="Freeform: Shape 9">
              <a:extLst>
                <a:ext uri="{FF2B5EF4-FFF2-40B4-BE49-F238E27FC236}">
                  <a16:creationId xmlns:a16="http://schemas.microsoft.com/office/drawing/2014/main" id="{6DAD8CCF-7D9C-4831-B987-97D6E2A73CAD}"/>
                </a:ext>
              </a:extLst>
            </p:cNvPr>
            <p:cNvSpPr/>
            <p:nvPr/>
          </p:nvSpPr>
          <p:spPr>
            <a:xfrm>
              <a:off x="16933789" y="5812918"/>
              <a:ext cx="1104469" cy="1345674"/>
            </a:xfrm>
            <a:custGeom>
              <a:avLst/>
              <a:gdLst>
                <a:gd name="connsiteX0" fmla="*/ 7144 w 828675"/>
                <a:gd name="connsiteY0" fmla="*/ 9049 h 1009650"/>
                <a:gd name="connsiteX1" fmla="*/ 210979 w 828675"/>
                <a:gd name="connsiteY1" fmla="*/ 1004411 h 1009650"/>
                <a:gd name="connsiteX2" fmla="*/ 824388 w 828675"/>
                <a:gd name="connsiteY2" fmla="*/ 1000601 h 1009650"/>
                <a:gd name="connsiteX3" fmla="*/ 200501 w 828675"/>
                <a:gd name="connsiteY3" fmla="*/ 7144 h 1009650"/>
              </a:gdLst>
              <a:ahLst/>
              <a:cxnLst>
                <a:cxn ang="0">
                  <a:pos x="connsiteX0" y="connsiteY0"/>
                </a:cxn>
                <a:cxn ang="0">
                  <a:pos x="connsiteX1" y="connsiteY1"/>
                </a:cxn>
                <a:cxn ang="0">
                  <a:pos x="connsiteX2" y="connsiteY2"/>
                </a:cxn>
                <a:cxn ang="0">
                  <a:pos x="connsiteX3" y="connsiteY3"/>
                </a:cxn>
              </a:cxnLst>
              <a:rect l="l" t="t" r="r" b="b"/>
              <a:pathLst>
                <a:path w="828675" h="1009650">
                  <a:moveTo>
                    <a:pt x="7144" y="9049"/>
                  </a:moveTo>
                  <a:lnTo>
                    <a:pt x="210979" y="1004411"/>
                  </a:lnTo>
                  <a:lnTo>
                    <a:pt x="824388" y="1000601"/>
                  </a:lnTo>
                  <a:lnTo>
                    <a:pt x="200501" y="714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1" name="Freeform: Shape 10">
              <a:extLst>
                <a:ext uri="{FF2B5EF4-FFF2-40B4-BE49-F238E27FC236}">
                  <a16:creationId xmlns:a16="http://schemas.microsoft.com/office/drawing/2014/main" id="{21802163-A17C-43E7-9B3A-463F7C7C6197}"/>
                </a:ext>
              </a:extLst>
            </p:cNvPr>
            <p:cNvSpPr/>
            <p:nvPr/>
          </p:nvSpPr>
          <p:spPr>
            <a:xfrm>
              <a:off x="20714348" y="4796022"/>
              <a:ext cx="710922" cy="368156"/>
            </a:xfrm>
            <a:custGeom>
              <a:avLst/>
              <a:gdLst>
                <a:gd name="connsiteX0" fmla="*/ 7161 w 533400"/>
                <a:gd name="connsiteY0" fmla="*/ 97648 h 276225"/>
                <a:gd name="connsiteX1" fmla="*/ 8114 w 533400"/>
                <a:gd name="connsiteY1" fmla="*/ 191946 h 276225"/>
                <a:gd name="connsiteX2" fmla="*/ 95744 w 533400"/>
                <a:gd name="connsiteY2" fmla="*/ 277671 h 276225"/>
                <a:gd name="connsiteX3" fmla="*/ 442454 w 533400"/>
                <a:gd name="connsiteY3" fmla="*/ 274813 h 276225"/>
                <a:gd name="connsiteX4" fmla="*/ 528179 w 533400"/>
                <a:gd name="connsiteY4" fmla="*/ 187184 h 276225"/>
                <a:gd name="connsiteX5" fmla="*/ 527227 w 533400"/>
                <a:gd name="connsiteY5" fmla="*/ 92886 h 276225"/>
                <a:gd name="connsiteX6" fmla="*/ 439596 w 533400"/>
                <a:gd name="connsiteY6" fmla="*/ 7161 h 276225"/>
                <a:gd name="connsiteX7" fmla="*/ 92886 w 533400"/>
                <a:gd name="connsiteY7" fmla="*/ 10018 h 276225"/>
                <a:gd name="connsiteX8" fmla="*/ 7161 w 533400"/>
                <a:gd name="connsiteY8" fmla="*/ 9764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7161" y="97648"/>
                  </a:moveTo>
                  <a:lnTo>
                    <a:pt x="8114" y="191946"/>
                  </a:lnTo>
                  <a:cubicBezTo>
                    <a:pt x="8114" y="239571"/>
                    <a:pt x="48119" y="278623"/>
                    <a:pt x="95744" y="277671"/>
                  </a:cubicBezTo>
                  <a:lnTo>
                    <a:pt x="442454" y="274813"/>
                  </a:lnTo>
                  <a:cubicBezTo>
                    <a:pt x="490079" y="274813"/>
                    <a:pt x="529131" y="234809"/>
                    <a:pt x="528179" y="187184"/>
                  </a:cubicBezTo>
                  <a:lnTo>
                    <a:pt x="527227" y="92886"/>
                  </a:lnTo>
                  <a:cubicBezTo>
                    <a:pt x="527227" y="45261"/>
                    <a:pt x="487221" y="6209"/>
                    <a:pt x="439596" y="7161"/>
                  </a:cubicBezTo>
                  <a:lnTo>
                    <a:pt x="92886" y="10018"/>
                  </a:lnTo>
                  <a:cubicBezTo>
                    <a:pt x="45261" y="10971"/>
                    <a:pt x="6209" y="50023"/>
                    <a:pt x="7161" y="97648"/>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2" name="Freeform: Shape 11">
              <a:extLst>
                <a:ext uri="{FF2B5EF4-FFF2-40B4-BE49-F238E27FC236}">
                  <a16:creationId xmlns:a16="http://schemas.microsoft.com/office/drawing/2014/main" id="{16877D63-F056-45B9-93C4-A217332745B7}"/>
                </a:ext>
              </a:extLst>
            </p:cNvPr>
            <p:cNvSpPr/>
            <p:nvPr/>
          </p:nvSpPr>
          <p:spPr>
            <a:xfrm>
              <a:off x="20979675" y="5545029"/>
              <a:ext cx="710922" cy="368156"/>
            </a:xfrm>
            <a:custGeom>
              <a:avLst/>
              <a:gdLst>
                <a:gd name="connsiteX0" fmla="*/ 7161 w 533400"/>
                <a:gd name="connsiteY0" fmla="*/ 97648 h 276225"/>
                <a:gd name="connsiteX1" fmla="*/ 8113 w 533400"/>
                <a:gd name="connsiteY1" fmla="*/ 191946 h 276225"/>
                <a:gd name="connsiteX2" fmla="*/ 95744 w 533400"/>
                <a:gd name="connsiteY2" fmla="*/ 277671 h 276225"/>
                <a:gd name="connsiteX3" fmla="*/ 442454 w 533400"/>
                <a:gd name="connsiteY3" fmla="*/ 274813 h 276225"/>
                <a:gd name="connsiteX4" fmla="*/ 528179 w 533400"/>
                <a:gd name="connsiteY4" fmla="*/ 187184 h 276225"/>
                <a:gd name="connsiteX5" fmla="*/ 527226 w 533400"/>
                <a:gd name="connsiteY5" fmla="*/ 92886 h 276225"/>
                <a:gd name="connsiteX6" fmla="*/ 439596 w 533400"/>
                <a:gd name="connsiteY6" fmla="*/ 7161 h 276225"/>
                <a:gd name="connsiteX7" fmla="*/ 92886 w 533400"/>
                <a:gd name="connsiteY7" fmla="*/ 10018 h 276225"/>
                <a:gd name="connsiteX8" fmla="*/ 7161 w 533400"/>
                <a:gd name="connsiteY8" fmla="*/ 9764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7161" y="97648"/>
                  </a:moveTo>
                  <a:lnTo>
                    <a:pt x="8113" y="191946"/>
                  </a:lnTo>
                  <a:cubicBezTo>
                    <a:pt x="8113" y="239571"/>
                    <a:pt x="48119" y="278623"/>
                    <a:pt x="95744" y="277671"/>
                  </a:cubicBezTo>
                  <a:lnTo>
                    <a:pt x="442454" y="274813"/>
                  </a:lnTo>
                  <a:cubicBezTo>
                    <a:pt x="490079" y="274813"/>
                    <a:pt x="529131" y="234809"/>
                    <a:pt x="528179" y="187184"/>
                  </a:cubicBezTo>
                  <a:lnTo>
                    <a:pt x="527226" y="92886"/>
                  </a:lnTo>
                  <a:cubicBezTo>
                    <a:pt x="527226" y="45261"/>
                    <a:pt x="487221" y="6209"/>
                    <a:pt x="439596" y="7161"/>
                  </a:cubicBezTo>
                  <a:lnTo>
                    <a:pt x="92886" y="10018"/>
                  </a:lnTo>
                  <a:cubicBezTo>
                    <a:pt x="45261" y="10971"/>
                    <a:pt x="6209" y="50023"/>
                    <a:pt x="7161" y="97648"/>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3" name="Freeform: Shape 12">
              <a:extLst>
                <a:ext uri="{FF2B5EF4-FFF2-40B4-BE49-F238E27FC236}">
                  <a16:creationId xmlns:a16="http://schemas.microsoft.com/office/drawing/2014/main" id="{49EB022C-D22C-45AB-9AE0-09BE6209BAB3}"/>
                </a:ext>
              </a:extLst>
            </p:cNvPr>
            <p:cNvSpPr/>
            <p:nvPr/>
          </p:nvSpPr>
          <p:spPr>
            <a:xfrm>
              <a:off x="20351294" y="4068619"/>
              <a:ext cx="1371064" cy="2513618"/>
            </a:xfrm>
            <a:custGeom>
              <a:avLst/>
              <a:gdLst>
                <a:gd name="connsiteX0" fmla="*/ 7144 w 1028700"/>
                <a:gd name="connsiteY0" fmla="*/ 9049 h 1885950"/>
                <a:gd name="connsiteX1" fmla="*/ 389096 w 1028700"/>
                <a:gd name="connsiteY1" fmla="*/ 1878806 h 1885950"/>
                <a:gd name="connsiteX2" fmla="*/ 1025367 w 1028700"/>
                <a:gd name="connsiteY2" fmla="*/ 1874044 h 1885950"/>
                <a:gd name="connsiteX3" fmla="*/ 369094 w 1028700"/>
                <a:gd name="connsiteY3" fmla="*/ 7144 h 1885950"/>
              </a:gdLst>
              <a:ahLst/>
              <a:cxnLst>
                <a:cxn ang="0">
                  <a:pos x="connsiteX0" y="connsiteY0"/>
                </a:cxn>
                <a:cxn ang="0">
                  <a:pos x="connsiteX1" y="connsiteY1"/>
                </a:cxn>
                <a:cxn ang="0">
                  <a:pos x="connsiteX2" y="connsiteY2"/>
                </a:cxn>
                <a:cxn ang="0">
                  <a:pos x="connsiteX3" y="connsiteY3"/>
                </a:cxn>
              </a:cxnLst>
              <a:rect l="l" t="t" r="r" b="b"/>
              <a:pathLst>
                <a:path w="1028700" h="1885950">
                  <a:moveTo>
                    <a:pt x="7144" y="9049"/>
                  </a:moveTo>
                  <a:lnTo>
                    <a:pt x="389096" y="1878806"/>
                  </a:lnTo>
                  <a:lnTo>
                    <a:pt x="1025367" y="1874044"/>
                  </a:lnTo>
                  <a:lnTo>
                    <a:pt x="369094" y="714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4" name="Freeform: Shape 13">
              <a:extLst>
                <a:ext uri="{FF2B5EF4-FFF2-40B4-BE49-F238E27FC236}">
                  <a16:creationId xmlns:a16="http://schemas.microsoft.com/office/drawing/2014/main" id="{63AD3917-7935-492F-A341-3F1ECD2C1DF9}"/>
                </a:ext>
              </a:extLst>
            </p:cNvPr>
            <p:cNvSpPr/>
            <p:nvPr/>
          </p:nvSpPr>
          <p:spPr>
            <a:xfrm>
              <a:off x="17185148" y="6494624"/>
              <a:ext cx="5953975" cy="1218724"/>
            </a:xfrm>
            <a:custGeom>
              <a:avLst/>
              <a:gdLst>
                <a:gd name="connsiteX0" fmla="*/ 7145 w 4467225"/>
                <a:gd name="connsiteY0" fmla="*/ 478645 h 914400"/>
                <a:gd name="connsiteX1" fmla="*/ 7145 w 4467225"/>
                <a:gd name="connsiteY1" fmla="*/ 478645 h 914400"/>
                <a:gd name="connsiteX2" fmla="*/ 2037876 w 4467225"/>
                <a:gd name="connsiteY2" fmla="*/ 19540 h 914400"/>
                <a:gd name="connsiteX3" fmla="*/ 3772378 w 4467225"/>
                <a:gd name="connsiteY3" fmla="*/ 7157 h 914400"/>
                <a:gd name="connsiteX4" fmla="*/ 4465799 w 4467225"/>
                <a:gd name="connsiteY4" fmla="*/ 447212 h 914400"/>
                <a:gd name="connsiteX5" fmla="*/ 4465799 w 4467225"/>
                <a:gd name="connsiteY5" fmla="*/ 447212 h 914400"/>
                <a:gd name="connsiteX6" fmla="*/ 3779045 w 4467225"/>
                <a:gd name="connsiteY6" fmla="*/ 896792 h 914400"/>
                <a:gd name="connsiteX7" fmla="*/ 2044543 w 4467225"/>
                <a:gd name="connsiteY7" fmla="*/ 909175 h 914400"/>
                <a:gd name="connsiteX8" fmla="*/ 7145 w 4467225"/>
                <a:gd name="connsiteY8" fmla="*/ 47864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225" h="914400">
                  <a:moveTo>
                    <a:pt x="7145" y="478645"/>
                  </a:moveTo>
                  <a:lnTo>
                    <a:pt x="7145" y="478645"/>
                  </a:lnTo>
                  <a:cubicBezTo>
                    <a:pt x="5241" y="233853"/>
                    <a:pt x="1794036" y="21445"/>
                    <a:pt x="2037876" y="19540"/>
                  </a:cubicBezTo>
                  <a:lnTo>
                    <a:pt x="3772378" y="7157"/>
                  </a:lnTo>
                  <a:cubicBezTo>
                    <a:pt x="4017170" y="5252"/>
                    <a:pt x="4463893" y="202420"/>
                    <a:pt x="4465799" y="447212"/>
                  </a:cubicBezTo>
                  <a:lnTo>
                    <a:pt x="4465799" y="447212"/>
                  </a:lnTo>
                  <a:cubicBezTo>
                    <a:pt x="4467703" y="692005"/>
                    <a:pt x="4022886" y="894887"/>
                    <a:pt x="3779045" y="896792"/>
                  </a:cubicBezTo>
                  <a:lnTo>
                    <a:pt x="2044543" y="909175"/>
                  </a:lnTo>
                  <a:cubicBezTo>
                    <a:pt x="1799751" y="910128"/>
                    <a:pt x="9051" y="723437"/>
                    <a:pt x="7145" y="478645"/>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5" name="Freeform: Shape 14">
              <a:extLst>
                <a:ext uri="{FF2B5EF4-FFF2-40B4-BE49-F238E27FC236}">
                  <a16:creationId xmlns:a16="http://schemas.microsoft.com/office/drawing/2014/main" id="{3BB3F07E-5060-4FE6-9EB6-FF1EBD2738AF}"/>
                </a:ext>
              </a:extLst>
            </p:cNvPr>
            <p:cNvSpPr/>
            <p:nvPr/>
          </p:nvSpPr>
          <p:spPr>
            <a:xfrm>
              <a:off x="20743570" y="9090778"/>
              <a:ext cx="710922" cy="368156"/>
            </a:xfrm>
            <a:custGeom>
              <a:avLst/>
              <a:gdLst>
                <a:gd name="connsiteX0" fmla="*/ 8096 w 533400"/>
                <a:gd name="connsiteY0" fmla="*/ 191929 h 276225"/>
                <a:gd name="connsiteX1" fmla="*/ 7144 w 533400"/>
                <a:gd name="connsiteY1" fmla="*/ 97631 h 276225"/>
                <a:gd name="connsiteX2" fmla="*/ 92869 w 533400"/>
                <a:gd name="connsiteY2" fmla="*/ 10002 h 276225"/>
                <a:gd name="connsiteX3" fmla="*/ 439579 w 533400"/>
                <a:gd name="connsiteY3" fmla="*/ 7144 h 276225"/>
                <a:gd name="connsiteX4" fmla="*/ 527209 w 533400"/>
                <a:gd name="connsiteY4" fmla="*/ 92869 h 276225"/>
                <a:gd name="connsiteX5" fmla="*/ 528161 w 533400"/>
                <a:gd name="connsiteY5" fmla="*/ 187166 h 276225"/>
                <a:gd name="connsiteX6" fmla="*/ 442436 w 533400"/>
                <a:gd name="connsiteY6" fmla="*/ 274797 h 276225"/>
                <a:gd name="connsiteX7" fmla="*/ 95727 w 533400"/>
                <a:gd name="connsiteY7" fmla="*/ 277654 h 276225"/>
                <a:gd name="connsiteX8" fmla="*/ 8096 w 533400"/>
                <a:gd name="connsiteY8" fmla="*/ 19192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8096" y="191929"/>
                  </a:moveTo>
                  <a:lnTo>
                    <a:pt x="7144" y="97631"/>
                  </a:lnTo>
                  <a:cubicBezTo>
                    <a:pt x="7144" y="50006"/>
                    <a:pt x="45244" y="10954"/>
                    <a:pt x="92869" y="10002"/>
                  </a:cubicBezTo>
                  <a:lnTo>
                    <a:pt x="439579" y="7144"/>
                  </a:lnTo>
                  <a:cubicBezTo>
                    <a:pt x="487204" y="7144"/>
                    <a:pt x="526256" y="45244"/>
                    <a:pt x="527209" y="92869"/>
                  </a:cubicBezTo>
                  <a:lnTo>
                    <a:pt x="528161" y="187166"/>
                  </a:lnTo>
                  <a:cubicBezTo>
                    <a:pt x="528161" y="234791"/>
                    <a:pt x="490061" y="273844"/>
                    <a:pt x="442436" y="274797"/>
                  </a:cubicBezTo>
                  <a:lnTo>
                    <a:pt x="95727" y="277654"/>
                  </a:lnTo>
                  <a:cubicBezTo>
                    <a:pt x="48102" y="278606"/>
                    <a:pt x="9048" y="240506"/>
                    <a:pt x="8096" y="191929"/>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6" name="Freeform: Shape 15">
              <a:extLst>
                <a:ext uri="{FF2B5EF4-FFF2-40B4-BE49-F238E27FC236}">
                  <a16:creationId xmlns:a16="http://schemas.microsoft.com/office/drawing/2014/main" id="{4E973760-30D3-41F9-AB92-E787A2A17462}"/>
                </a:ext>
              </a:extLst>
            </p:cNvPr>
            <p:cNvSpPr/>
            <p:nvPr/>
          </p:nvSpPr>
          <p:spPr>
            <a:xfrm>
              <a:off x="20998741" y="8337961"/>
              <a:ext cx="710922" cy="368156"/>
            </a:xfrm>
            <a:custGeom>
              <a:avLst/>
              <a:gdLst>
                <a:gd name="connsiteX0" fmla="*/ 8096 w 533400"/>
                <a:gd name="connsiteY0" fmla="*/ 191929 h 276225"/>
                <a:gd name="connsiteX1" fmla="*/ 7144 w 533400"/>
                <a:gd name="connsiteY1" fmla="*/ 97631 h 276225"/>
                <a:gd name="connsiteX2" fmla="*/ 92869 w 533400"/>
                <a:gd name="connsiteY2" fmla="*/ 10001 h 276225"/>
                <a:gd name="connsiteX3" fmla="*/ 439579 w 533400"/>
                <a:gd name="connsiteY3" fmla="*/ 7144 h 276225"/>
                <a:gd name="connsiteX4" fmla="*/ 527209 w 533400"/>
                <a:gd name="connsiteY4" fmla="*/ 92869 h 276225"/>
                <a:gd name="connsiteX5" fmla="*/ 528162 w 533400"/>
                <a:gd name="connsiteY5" fmla="*/ 187166 h 276225"/>
                <a:gd name="connsiteX6" fmla="*/ 442437 w 533400"/>
                <a:gd name="connsiteY6" fmla="*/ 274797 h 276225"/>
                <a:gd name="connsiteX7" fmla="*/ 95727 w 533400"/>
                <a:gd name="connsiteY7" fmla="*/ 277654 h 276225"/>
                <a:gd name="connsiteX8" fmla="*/ 8096 w 533400"/>
                <a:gd name="connsiteY8" fmla="*/ 19192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8096" y="191929"/>
                  </a:moveTo>
                  <a:lnTo>
                    <a:pt x="7144" y="97631"/>
                  </a:lnTo>
                  <a:cubicBezTo>
                    <a:pt x="7144" y="50006"/>
                    <a:pt x="45244" y="10954"/>
                    <a:pt x="92869" y="10001"/>
                  </a:cubicBezTo>
                  <a:lnTo>
                    <a:pt x="439579" y="7144"/>
                  </a:lnTo>
                  <a:cubicBezTo>
                    <a:pt x="487204" y="7144"/>
                    <a:pt x="526256" y="45244"/>
                    <a:pt x="527209" y="92869"/>
                  </a:cubicBezTo>
                  <a:lnTo>
                    <a:pt x="528162" y="187166"/>
                  </a:lnTo>
                  <a:cubicBezTo>
                    <a:pt x="528162" y="234791"/>
                    <a:pt x="490062" y="273844"/>
                    <a:pt x="442437" y="274797"/>
                  </a:cubicBezTo>
                  <a:lnTo>
                    <a:pt x="95727" y="277654"/>
                  </a:lnTo>
                  <a:cubicBezTo>
                    <a:pt x="47149" y="278606"/>
                    <a:pt x="8096" y="239554"/>
                    <a:pt x="8096" y="191929"/>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7" name="Freeform: Shape 16">
              <a:extLst>
                <a:ext uri="{FF2B5EF4-FFF2-40B4-BE49-F238E27FC236}">
                  <a16:creationId xmlns:a16="http://schemas.microsoft.com/office/drawing/2014/main" id="{90A714A7-CB34-4FA6-91A2-12E823BF5BBD}"/>
                </a:ext>
              </a:extLst>
            </p:cNvPr>
            <p:cNvSpPr/>
            <p:nvPr/>
          </p:nvSpPr>
          <p:spPr>
            <a:xfrm>
              <a:off x="20394457" y="7684167"/>
              <a:ext cx="1332979" cy="2513618"/>
            </a:xfrm>
            <a:custGeom>
              <a:avLst/>
              <a:gdLst>
                <a:gd name="connsiteX0" fmla="*/ 7144 w 1000125"/>
                <a:gd name="connsiteY0" fmla="*/ 1885474 h 1885950"/>
                <a:gd name="connsiteX1" fmla="*/ 362427 w 1000125"/>
                <a:gd name="connsiteY1" fmla="*/ 10954 h 1885950"/>
                <a:gd name="connsiteX2" fmla="*/ 998696 w 1000125"/>
                <a:gd name="connsiteY2" fmla="*/ 7144 h 1885950"/>
                <a:gd name="connsiteX3" fmla="*/ 368141 w 1000125"/>
                <a:gd name="connsiteY3" fmla="*/ 1882617 h 1885950"/>
              </a:gdLst>
              <a:ahLst/>
              <a:cxnLst>
                <a:cxn ang="0">
                  <a:pos x="connsiteX0" y="connsiteY0"/>
                </a:cxn>
                <a:cxn ang="0">
                  <a:pos x="connsiteX1" y="connsiteY1"/>
                </a:cxn>
                <a:cxn ang="0">
                  <a:pos x="connsiteX2" y="connsiteY2"/>
                </a:cxn>
                <a:cxn ang="0">
                  <a:pos x="connsiteX3" y="connsiteY3"/>
                </a:cxn>
              </a:cxnLst>
              <a:rect l="l" t="t" r="r" b="b"/>
              <a:pathLst>
                <a:path w="1000125" h="1885950">
                  <a:moveTo>
                    <a:pt x="7144" y="1885474"/>
                  </a:moveTo>
                  <a:lnTo>
                    <a:pt x="362427" y="10954"/>
                  </a:lnTo>
                  <a:lnTo>
                    <a:pt x="998696" y="7144"/>
                  </a:lnTo>
                  <a:lnTo>
                    <a:pt x="368141" y="1882617"/>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
          <p:nvSpPr>
            <p:cNvPr id="18" name="Freeform: Shape 17">
              <a:extLst>
                <a:ext uri="{FF2B5EF4-FFF2-40B4-BE49-F238E27FC236}">
                  <a16:creationId xmlns:a16="http://schemas.microsoft.com/office/drawing/2014/main" id="{87144FF5-ED2A-4207-8CAA-042A7E3DE686}"/>
                </a:ext>
              </a:extLst>
            </p:cNvPr>
            <p:cNvSpPr/>
            <p:nvPr/>
          </p:nvSpPr>
          <p:spPr>
            <a:xfrm>
              <a:off x="22190805" y="6687606"/>
              <a:ext cx="228511" cy="761703"/>
            </a:xfrm>
            <a:custGeom>
              <a:avLst/>
              <a:gdLst>
                <a:gd name="connsiteX0" fmla="*/ 10954 w 171450"/>
                <a:gd name="connsiteY0" fmla="*/ 571024 h 571500"/>
                <a:gd name="connsiteX1" fmla="*/ 7144 w 171450"/>
                <a:gd name="connsiteY1" fmla="*/ 7144 h 571500"/>
                <a:gd name="connsiteX2" fmla="*/ 10954 w 171450"/>
                <a:gd name="connsiteY2" fmla="*/ 571024 h 571500"/>
              </a:gdLst>
              <a:ahLst/>
              <a:cxnLst>
                <a:cxn ang="0">
                  <a:pos x="connsiteX0" y="connsiteY0"/>
                </a:cxn>
                <a:cxn ang="0">
                  <a:pos x="connsiteX1" y="connsiteY1"/>
                </a:cxn>
                <a:cxn ang="0">
                  <a:pos x="connsiteX2" y="connsiteY2"/>
                </a:cxn>
              </a:cxnLst>
              <a:rect l="l" t="t" r="r" b="b"/>
              <a:pathLst>
                <a:path w="171450" h="571500">
                  <a:moveTo>
                    <a:pt x="10954" y="571024"/>
                  </a:moveTo>
                  <a:cubicBezTo>
                    <a:pt x="213836" y="394811"/>
                    <a:pt x="228123" y="208122"/>
                    <a:pt x="7144" y="7144"/>
                  </a:cubicBezTo>
                  <a:cubicBezTo>
                    <a:pt x="7144" y="8097"/>
                    <a:pt x="160496" y="245269"/>
                    <a:pt x="10954" y="571024"/>
                  </a:cubicBezTo>
                  <a:close/>
                </a:path>
              </a:pathLst>
            </a:custGeom>
            <a:solidFill>
              <a:srgbClr val="1B1464"/>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grpSp>
      <p:sp>
        <p:nvSpPr>
          <p:cNvPr id="19" name="Freeform: Shape 18">
            <a:extLst>
              <a:ext uri="{FF2B5EF4-FFF2-40B4-BE49-F238E27FC236}">
                <a16:creationId xmlns:a16="http://schemas.microsoft.com/office/drawing/2014/main" id="{48E4C597-A347-44BD-B8CB-1D431B12DBC7}"/>
              </a:ext>
            </a:extLst>
          </p:cNvPr>
          <p:cNvSpPr/>
          <p:nvPr/>
        </p:nvSpPr>
        <p:spPr>
          <a:xfrm>
            <a:off x="9417405" y="487"/>
            <a:ext cx="68423" cy="6220"/>
          </a:xfrm>
          <a:custGeom>
            <a:avLst/>
            <a:gdLst>
              <a:gd name="connsiteX0" fmla="*/ 102394 w 104775"/>
              <a:gd name="connsiteY0" fmla="*/ 7990 h 9525"/>
              <a:gd name="connsiteX1" fmla="*/ 7144 w 104775"/>
              <a:gd name="connsiteY1" fmla="*/ 7990 h 9525"/>
              <a:gd name="connsiteX2" fmla="*/ 102394 w 104775"/>
              <a:gd name="connsiteY2" fmla="*/ 7990 h 9525"/>
            </a:gdLst>
            <a:ahLst/>
            <a:cxnLst>
              <a:cxn ang="0">
                <a:pos x="connsiteX0" y="connsiteY0"/>
              </a:cxn>
              <a:cxn ang="0">
                <a:pos x="connsiteX1" y="connsiteY1"/>
              </a:cxn>
              <a:cxn ang="0">
                <a:pos x="connsiteX2" y="connsiteY2"/>
              </a:cxn>
            </a:cxnLst>
            <a:rect l="l" t="t" r="r" b="b"/>
            <a:pathLst>
              <a:path w="104775" h="9525">
                <a:moveTo>
                  <a:pt x="102394" y="7990"/>
                </a:moveTo>
                <a:lnTo>
                  <a:pt x="7144" y="7990"/>
                </a:lnTo>
                <a:cubicBezTo>
                  <a:pt x="68104" y="6085"/>
                  <a:pt x="102394" y="7990"/>
                  <a:pt x="102394" y="7990"/>
                </a:cubicBezTo>
                <a:close/>
              </a:path>
            </a:pathLst>
          </a:custGeom>
          <a:solidFill>
            <a:srgbClr val="1B14FF"/>
          </a:solidFill>
          <a:ln w="9525" cap="flat">
            <a:noFill/>
            <a:prstDash val="solid"/>
            <a:miter/>
          </a:ln>
        </p:spPr>
        <p:txBody>
          <a:bodyPr rtlCol="0" anchor="ctr"/>
          <a:lstStyle/>
          <a:p>
            <a:pPr defTabSz="224028" fontAlgn="auto">
              <a:spcBef>
                <a:spcPts val="0"/>
              </a:spcBef>
              <a:spcAft>
                <a:spcPts val="0"/>
              </a:spcAft>
            </a:pPr>
            <a:endParaRPr lang="en-US" sz="882">
              <a:solidFill>
                <a:srgbClr val="172144"/>
              </a:solidFill>
              <a:latin typeface="Calibri"/>
            </a:endParaRPr>
          </a:p>
        </p:txBody>
      </p:sp>
    </p:spTree>
    <p:extLst>
      <p:ext uri="{BB962C8B-B14F-4D97-AF65-F5344CB8AC3E}">
        <p14:creationId xmlns:p14="http://schemas.microsoft.com/office/powerpoint/2010/main" val="3675917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0-#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7E10FC-2A1F-49DF-875C-5996EAC31282}"/>
              </a:ext>
            </a:extLst>
          </p:cNvPr>
          <p:cNvGraphicFramePr>
            <a:graphicFrameLocks noChangeAspect="1"/>
          </p:cNvGraphicFramePr>
          <p:nvPr>
            <p:custDataLst>
              <p:tags r:id="rId2"/>
            </p:custDataLst>
            <p:extLst>
              <p:ext uri="{D42A27DB-BD31-4B8C-83A1-F6EECF244321}">
                <p14:modId xmlns:p14="http://schemas.microsoft.com/office/powerpoint/2010/main" val="4253142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Slide" r:id="rId4" imgW="408" imgH="408" progId="TCLayout.ActiveDocument.1">
                  <p:embed/>
                </p:oleObj>
              </mc:Choice>
              <mc:Fallback>
                <p:oleObj name="think-cell Slide" r:id="rId4" imgW="408" imgH="40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Picture 2" descr="image002">
            <a:extLst>
              <a:ext uri="{FF2B5EF4-FFF2-40B4-BE49-F238E27FC236}">
                <a16:creationId xmlns:a16="http://schemas.microsoft.com/office/drawing/2014/main" id="{49822899-28DA-4A76-AA05-FC9882A4692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99"/>
          <a:stretch/>
        </p:blipFill>
        <p:spPr bwMode="auto">
          <a:xfrm>
            <a:off x="765544" y="1635056"/>
            <a:ext cx="4770976"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a:extLst>
              <a:ext uri="{FF2B5EF4-FFF2-40B4-BE49-F238E27FC236}">
                <a16:creationId xmlns:a16="http://schemas.microsoft.com/office/drawing/2014/main" id="{D23496C7-0729-42CC-A646-6CDE6CF3CDFD}"/>
              </a:ext>
            </a:extLst>
          </p:cNvPr>
          <p:cNvSpPr/>
          <p:nvPr/>
        </p:nvSpPr>
        <p:spPr>
          <a:xfrm>
            <a:off x="2394736"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712244 w 13839825"/>
              <a:gd name="connsiteY4" fmla="*/ 819864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098834" y="9630251"/>
                  <a:pt x="2712244" y="8198644"/>
                </a:cubicBezTo>
                <a:cubicBezTo>
                  <a:pt x="3626644" y="606504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accent5"/>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 name="Freeform: Shape 5">
            <a:extLst>
              <a:ext uri="{FF2B5EF4-FFF2-40B4-BE49-F238E27FC236}">
                <a16:creationId xmlns:a16="http://schemas.microsoft.com/office/drawing/2014/main" id="{51531F11-E92D-4E45-9772-953073C42DF9}"/>
              </a:ext>
            </a:extLst>
          </p:cNvPr>
          <p:cNvSpPr/>
          <p:nvPr/>
        </p:nvSpPr>
        <p:spPr>
          <a:xfrm>
            <a:off x="2693308"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912269 w 13839825"/>
              <a:gd name="connsiteY4" fmla="*/ 8712994 h 10296525"/>
              <a:gd name="connsiteX5" fmla="*/ 5550694 w 13839825"/>
              <a:gd name="connsiteY5" fmla="*/ 6779419 h 10296525"/>
              <a:gd name="connsiteX6" fmla="*/ 8208169 w 13839825"/>
              <a:gd name="connsiteY6" fmla="*/ 5369719 h 10296525"/>
              <a:gd name="connsiteX7" fmla="*/ 5436394 w 13839825"/>
              <a:gd name="connsiteY7" fmla="*/ 4302919 h 10296525"/>
              <a:gd name="connsiteX8" fmla="*/ 4655344 w 13839825"/>
              <a:gd name="connsiteY8" fmla="*/ 1531144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733199" y="10465594"/>
                  <a:pt x="2912269" y="8712994"/>
                </a:cubicBezTo>
                <a:cubicBezTo>
                  <a:pt x="3198019" y="5912644"/>
                  <a:pt x="4205764" y="7573804"/>
                  <a:pt x="5550694" y="6779419"/>
                </a:cubicBezTo>
                <a:cubicBezTo>
                  <a:pt x="5969794" y="6531769"/>
                  <a:pt x="7274719" y="5369719"/>
                  <a:pt x="8208169" y="5369719"/>
                </a:cubicBezTo>
                <a:cubicBezTo>
                  <a:pt x="8208169" y="5369719"/>
                  <a:pt x="6017419" y="5245894"/>
                  <a:pt x="5436394" y="4302919"/>
                </a:cubicBezTo>
                <a:cubicBezTo>
                  <a:pt x="4855369" y="3359944"/>
                  <a:pt x="6322219" y="2045494"/>
                  <a:pt x="4655344" y="1531144"/>
                </a:cubicBezTo>
                <a:cubicBezTo>
                  <a:pt x="2988469" y="1016794"/>
                  <a:pt x="1521619" y="1712119"/>
                  <a:pt x="7144" y="7144"/>
                </a:cubicBezTo>
                <a:close/>
              </a:path>
            </a:pathLst>
          </a:custGeom>
          <a:solidFill>
            <a:schemeClr val="accent2"/>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 name="Freeform: Shape 6">
            <a:extLst>
              <a:ext uri="{FF2B5EF4-FFF2-40B4-BE49-F238E27FC236}">
                <a16:creationId xmlns:a16="http://schemas.microsoft.com/office/drawing/2014/main" id="{B438AB5F-FCF4-499D-AF25-9414C72A2654}"/>
              </a:ext>
            </a:extLst>
          </p:cNvPr>
          <p:cNvSpPr/>
          <p:nvPr/>
        </p:nvSpPr>
        <p:spPr>
          <a:xfrm>
            <a:off x="3315334" y="1039"/>
            <a:ext cx="9038033" cy="6724097"/>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712244 w 13839825"/>
              <a:gd name="connsiteY4" fmla="*/ 819864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098834" y="9630251"/>
                  <a:pt x="2712244" y="8198644"/>
                </a:cubicBezTo>
                <a:cubicBezTo>
                  <a:pt x="3626644" y="606504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accent3"/>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 name="Freeform: Shape 7">
            <a:extLst>
              <a:ext uri="{FF2B5EF4-FFF2-40B4-BE49-F238E27FC236}">
                <a16:creationId xmlns:a16="http://schemas.microsoft.com/office/drawing/2014/main" id="{8718CE7B-38D0-4308-A0FF-B04705AAA574}"/>
              </a:ext>
            </a:extLst>
          </p:cNvPr>
          <p:cNvSpPr/>
          <p:nvPr/>
        </p:nvSpPr>
        <p:spPr>
          <a:xfrm>
            <a:off x="3688549" y="-67141"/>
            <a:ext cx="9129676" cy="6792278"/>
          </a:xfrm>
          <a:custGeom>
            <a:avLst/>
            <a:gdLst>
              <a:gd name="connsiteX0" fmla="*/ 7144 w 13839825"/>
              <a:gd name="connsiteY0" fmla="*/ 7144 h 10296525"/>
              <a:gd name="connsiteX1" fmla="*/ 13837444 w 13839825"/>
              <a:gd name="connsiteY1" fmla="*/ 7144 h 10296525"/>
              <a:gd name="connsiteX2" fmla="*/ 13837444 w 13839825"/>
              <a:gd name="connsiteY2" fmla="*/ 10294144 h 10296525"/>
              <a:gd name="connsiteX3" fmla="*/ 607219 w 13839825"/>
              <a:gd name="connsiteY3" fmla="*/ 10294144 h 10296525"/>
              <a:gd name="connsiteX4" fmla="*/ 2912269 w 13839825"/>
              <a:gd name="connsiteY4" fmla="*/ 8712994 h 10296525"/>
              <a:gd name="connsiteX5" fmla="*/ 5550694 w 13839825"/>
              <a:gd name="connsiteY5" fmla="*/ 6779419 h 10296525"/>
              <a:gd name="connsiteX6" fmla="*/ 7255669 w 13839825"/>
              <a:gd name="connsiteY6" fmla="*/ 5369719 h 10296525"/>
              <a:gd name="connsiteX7" fmla="*/ 5436394 w 13839825"/>
              <a:gd name="connsiteY7" fmla="*/ 4302919 h 10296525"/>
              <a:gd name="connsiteX8" fmla="*/ 3979069 w 13839825"/>
              <a:gd name="connsiteY8" fmla="*/ 1521619 h 10296525"/>
              <a:gd name="connsiteX9" fmla="*/ 7144 w 13839825"/>
              <a:gd name="connsiteY9" fmla="*/ 7144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825" h="10296525">
                <a:moveTo>
                  <a:pt x="7144" y="7144"/>
                </a:moveTo>
                <a:lnTo>
                  <a:pt x="13837444" y="7144"/>
                </a:lnTo>
                <a:lnTo>
                  <a:pt x="13837444" y="10294144"/>
                </a:lnTo>
                <a:lnTo>
                  <a:pt x="607219" y="10294144"/>
                </a:lnTo>
                <a:cubicBezTo>
                  <a:pt x="972979" y="10283666"/>
                  <a:pt x="2298859" y="10144601"/>
                  <a:pt x="2912269" y="8712994"/>
                </a:cubicBezTo>
                <a:cubicBezTo>
                  <a:pt x="3826669" y="6579394"/>
                  <a:pt x="4527709" y="7066122"/>
                  <a:pt x="5550694" y="6779419"/>
                </a:cubicBezTo>
                <a:cubicBezTo>
                  <a:pt x="6569869" y="6493669"/>
                  <a:pt x="6322219" y="5369719"/>
                  <a:pt x="7255669" y="5369719"/>
                </a:cubicBezTo>
                <a:cubicBezTo>
                  <a:pt x="7255669" y="5369719"/>
                  <a:pt x="6017419" y="5245894"/>
                  <a:pt x="5436394" y="4302919"/>
                </a:cubicBezTo>
                <a:cubicBezTo>
                  <a:pt x="4855369" y="3359944"/>
                  <a:pt x="5645944" y="2035969"/>
                  <a:pt x="3979069" y="1521619"/>
                </a:cubicBezTo>
                <a:cubicBezTo>
                  <a:pt x="2312194" y="1007269"/>
                  <a:pt x="1521619" y="1712119"/>
                  <a:pt x="7144" y="7144"/>
                </a:cubicBezTo>
                <a:close/>
              </a:path>
            </a:pathLst>
          </a:custGeom>
          <a:solidFill>
            <a:schemeClr val="tx1"/>
          </a:solidFill>
          <a:ln w="9525" cap="flat">
            <a:noFill/>
            <a:prstDash val="solid"/>
            <a:miter/>
          </a:ln>
          <a:effectLst>
            <a:outerShdw blurRad="647700" dist="152400" dir="10800000" algn="r" rotWithShape="0">
              <a:prstClr val="black">
                <a:alpha val="35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grpSp>
        <p:nvGrpSpPr>
          <p:cNvPr id="23" name="Group 22">
            <a:extLst>
              <a:ext uri="{FF2B5EF4-FFF2-40B4-BE49-F238E27FC236}">
                <a16:creationId xmlns:a16="http://schemas.microsoft.com/office/drawing/2014/main" id="{54BD8F87-593D-44F1-80A1-92786665D2B4}"/>
              </a:ext>
            </a:extLst>
          </p:cNvPr>
          <p:cNvGrpSpPr/>
          <p:nvPr/>
        </p:nvGrpSpPr>
        <p:grpSpPr>
          <a:xfrm>
            <a:off x="8297138" y="1994009"/>
            <a:ext cx="3040460" cy="3003140"/>
            <a:chOff x="16933789" y="4068619"/>
            <a:chExt cx="6205334" cy="6129166"/>
          </a:xfrm>
        </p:grpSpPr>
        <p:sp>
          <p:nvSpPr>
            <p:cNvPr id="9" name="Freeform: Shape 8">
              <a:extLst>
                <a:ext uri="{FF2B5EF4-FFF2-40B4-BE49-F238E27FC236}">
                  <a16:creationId xmlns:a16="http://schemas.microsoft.com/office/drawing/2014/main" id="{9BF9881F-91A3-41B1-90D0-4FF0D8ACE5F4}"/>
                </a:ext>
              </a:extLst>
            </p:cNvPr>
            <p:cNvSpPr/>
            <p:nvPr/>
          </p:nvSpPr>
          <p:spPr>
            <a:xfrm>
              <a:off x="16952830" y="7097656"/>
              <a:ext cx="1079079" cy="1345674"/>
            </a:xfrm>
            <a:custGeom>
              <a:avLst/>
              <a:gdLst>
                <a:gd name="connsiteX0" fmla="*/ 7144 w 809625"/>
                <a:gd name="connsiteY0" fmla="*/ 1010127 h 1009650"/>
                <a:gd name="connsiteX1" fmla="*/ 196691 w 809625"/>
                <a:gd name="connsiteY1" fmla="*/ 11906 h 1009650"/>
                <a:gd name="connsiteX2" fmla="*/ 810101 w 809625"/>
                <a:gd name="connsiteY2" fmla="*/ 7144 h 1009650"/>
                <a:gd name="connsiteX3" fmla="*/ 199548 w 809625"/>
                <a:gd name="connsiteY3" fmla="*/ 1009174 h 1009650"/>
              </a:gdLst>
              <a:ahLst/>
              <a:cxnLst>
                <a:cxn ang="0">
                  <a:pos x="connsiteX0" y="connsiteY0"/>
                </a:cxn>
                <a:cxn ang="0">
                  <a:pos x="connsiteX1" y="connsiteY1"/>
                </a:cxn>
                <a:cxn ang="0">
                  <a:pos x="connsiteX2" y="connsiteY2"/>
                </a:cxn>
                <a:cxn ang="0">
                  <a:pos x="connsiteX3" y="connsiteY3"/>
                </a:cxn>
              </a:cxnLst>
              <a:rect l="l" t="t" r="r" b="b"/>
              <a:pathLst>
                <a:path w="809625" h="1009650">
                  <a:moveTo>
                    <a:pt x="7144" y="1010127"/>
                  </a:moveTo>
                  <a:lnTo>
                    <a:pt x="196691" y="11906"/>
                  </a:lnTo>
                  <a:lnTo>
                    <a:pt x="810101" y="7144"/>
                  </a:lnTo>
                  <a:lnTo>
                    <a:pt x="199548" y="100917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0" name="Freeform: Shape 9">
              <a:extLst>
                <a:ext uri="{FF2B5EF4-FFF2-40B4-BE49-F238E27FC236}">
                  <a16:creationId xmlns:a16="http://schemas.microsoft.com/office/drawing/2014/main" id="{6DAD8CCF-7D9C-4831-B987-97D6E2A73CAD}"/>
                </a:ext>
              </a:extLst>
            </p:cNvPr>
            <p:cNvSpPr/>
            <p:nvPr/>
          </p:nvSpPr>
          <p:spPr>
            <a:xfrm>
              <a:off x="16933789" y="5812918"/>
              <a:ext cx="1104469" cy="1345674"/>
            </a:xfrm>
            <a:custGeom>
              <a:avLst/>
              <a:gdLst>
                <a:gd name="connsiteX0" fmla="*/ 7144 w 828675"/>
                <a:gd name="connsiteY0" fmla="*/ 9049 h 1009650"/>
                <a:gd name="connsiteX1" fmla="*/ 210979 w 828675"/>
                <a:gd name="connsiteY1" fmla="*/ 1004411 h 1009650"/>
                <a:gd name="connsiteX2" fmla="*/ 824388 w 828675"/>
                <a:gd name="connsiteY2" fmla="*/ 1000601 h 1009650"/>
                <a:gd name="connsiteX3" fmla="*/ 200501 w 828675"/>
                <a:gd name="connsiteY3" fmla="*/ 7144 h 1009650"/>
              </a:gdLst>
              <a:ahLst/>
              <a:cxnLst>
                <a:cxn ang="0">
                  <a:pos x="connsiteX0" y="connsiteY0"/>
                </a:cxn>
                <a:cxn ang="0">
                  <a:pos x="connsiteX1" y="connsiteY1"/>
                </a:cxn>
                <a:cxn ang="0">
                  <a:pos x="connsiteX2" y="connsiteY2"/>
                </a:cxn>
                <a:cxn ang="0">
                  <a:pos x="connsiteX3" y="connsiteY3"/>
                </a:cxn>
              </a:cxnLst>
              <a:rect l="l" t="t" r="r" b="b"/>
              <a:pathLst>
                <a:path w="828675" h="1009650">
                  <a:moveTo>
                    <a:pt x="7144" y="9049"/>
                  </a:moveTo>
                  <a:lnTo>
                    <a:pt x="210979" y="1004411"/>
                  </a:lnTo>
                  <a:lnTo>
                    <a:pt x="824388" y="1000601"/>
                  </a:lnTo>
                  <a:lnTo>
                    <a:pt x="200501" y="714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1" name="Freeform: Shape 10">
              <a:extLst>
                <a:ext uri="{FF2B5EF4-FFF2-40B4-BE49-F238E27FC236}">
                  <a16:creationId xmlns:a16="http://schemas.microsoft.com/office/drawing/2014/main" id="{21802163-A17C-43E7-9B3A-463F7C7C6197}"/>
                </a:ext>
              </a:extLst>
            </p:cNvPr>
            <p:cNvSpPr/>
            <p:nvPr/>
          </p:nvSpPr>
          <p:spPr>
            <a:xfrm>
              <a:off x="20714348" y="4796022"/>
              <a:ext cx="710922" cy="368156"/>
            </a:xfrm>
            <a:custGeom>
              <a:avLst/>
              <a:gdLst>
                <a:gd name="connsiteX0" fmla="*/ 7161 w 533400"/>
                <a:gd name="connsiteY0" fmla="*/ 97648 h 276225"/>
                <a:gd name="connsiteX1" fmla="*/ 8114 w 533400"/>
                <a:gd name="connsiteY1" fmla="*/ 191946 h 276225"/>
                <a:gd name="connsiteX2" fmla="*/ 95744 w 533400"/>
                <a:gd name="connsiteY2" fmla="*/ 277671 h 276225"/>
                <a:gd name="connsiteX3" fmla="*/ 442454 w 533400"/>
                <a:gd name="connsiteY3" fmla="*/ 274813 h 276225"/>
                <a:gd name="connsiteX4" fmla="*/ 528179 w 533400"/>
                <a:gd name="connsiteY4" fmla="*/ 187184 h 276225"/>
                <a:gd name="connsiteX5" fmla="*/ 527227 w 533400"/>
                <a:gd name="connsiteY5" fmla="*/ 92886 h 276225"/>
                <a:gd name="connsiteX6" fmla="*/ 439596 w 533400"/>
                <a:gd name="connsiteY6" fmla="*/ 7161 h 276225"/>
                <a:gd name="connsiteX7" fmla="*/ 92886 w 533400"/>
                <a:gd name="connsiteY7" fmla="*/ 10018 h 276225"/>
                <a:gd name="connsiteX8" fmla="*/ 7161 w 533400"/>
                <a:gd name="connsiteY8" fmla="*/ 9764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7161" y="97648"/>
                  </a:moveTo>
                  <a:lnTo>
                    <a:pt x="8114" y="191946"/>
                  </a:lnTo>
                  <a:cubicBezTo>
                    <a:pt x="8114" y="239571"/>
                    <a:pt x="48119" y="278623"/>
                    <a:pt x="95744" y="277671"/>
                  </a:cubicBezTo>
                  <a:lnTo>
                    <a:pt x="442454" y="274813"/>
                  </a:lnTo>
                  <a:cubicBezTo>
                    <a:pt x="490079" y="274813"/>
                    <a:pt x="529131" y="234809"/>
                    <a:pt x="528179" y="187184"/>
                  </a:cubicBezTo>
                  <a:lnTo>
                    <a:pt x="527227" y="92886"/>
                  </a:lnTo>
                  <a:cubicBezTo>
                    <a:pt x="527227" y="45261"/>
                    <a:pt x="487221" y="6209"/>
                    <a:pt x="439596" y="7161"/>
                  </a:cubicBezTo>
                  <a:lnTo>
                    <a:pt x="92886" y="10018"/>
                  </a:lnTo>
                  <a:cubicBezTo>
                    <a:pt x="45261" y="10971"/>
                    <a:pt x="6209" y="50023"/>
                    <a:pt x="7161" y="97648"/>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2" name="Freeform: Shape 11">
              <a:extLst>
                <a:ext uri="{FF2B5EF4-FFF2-40B4-BE49-F238E27FC236}">
                  <a16:creationId xmlns:a16="http://schemas.microsoft.com/office/drawing/2014/main" id="{16877D63-F056-45B9-93C4-A217332745B7}"/>
                </a:ext>
              </a:extLst>
            </p:cNvPr>
            <p:cNvSpPr/>
            <p:nvPr/>
          </p:nvSpPr>
          <p:spPr>
            <a:xfrm>
              <a:off x="20979675" y="5545029"/>
              <a:ext cx="710922" cy="368156"/>
            </a:xfrm>
            <a:custGeom>
              <a:avLst/>
              <a:gdLst>
                <a:gd name="connsiteX0" fmla="*/ 7161 w 533400"/>
                <a:gd name="connsiteY0" fmla="*/ 97648 h 276225"/>
                <a:gd name="connsiteX1" fmla="*/ 8113 w 533400"/>
                <a:gd name="connsiteY1" fmla="*/ 191946 h 276225"/>
                <a:gd name="connsiteX2" fmla="*/ 95744 w 533400"/>
                <a:gd name="connsiteY2" fmla="*/ 277671 h 276225"/>
                <a:gd name="connsiteX3" fmla="*/ 442454 w 533400"/>
                <a:gd name="connsiteY3" fmla="*/ 274813 h 276225"/>
                <a:gd name="connsiteX4" fmla="*/ 528179 w 533400"/>
                <a:gd name="connsiteY4" fmla="*/ 187184 h 276225"/>
                <a:gd name="connsiteX5" fmla="*/ 527226 w 533400"/>
                <a:gd name="connsiteY5" fmla="*/ 92886 h 276225"/>
                <a:gd name="connsiteX6" fmla="*/ 439596 w 533400"/>
                <a:gd name="connsiteY6" fmla="*/ 7161 h 276225"/>
                <a:gd name="connsiteX7" fmla="*/ 92886 w 533400"/>
                <a:gd name="connsiteY7" fmla="*/ 10018 h 276225"/>
                <a:gd name="connsiteX8" fmla="*/ 7161 w 533400"/>
                <a:gd name="connsiteY8" fmla="*/ 9764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7161" y="97648"/>
                  </a:moveTo>
                  <a:lnTo>
                    <a:pt x="8113" y="191946"/>
                  </a:lnTo>
                  <a:cubicBezTo>
                    <a:pt x="8113" y="239571"/>
                    <a:pt x="48119" y="278623"/>
                    <a:pt x="95744" y="277671"/>
                  </a:cubicBezTo>
                  <a:lnTo>
                    <a:pt x="442454" y="274813"/>
                  </a:lnTo>
                  <a:cubicBezTo>
                    <a:pt x="490079" y="274813"/>
                    <a:pt x="529131" y="234809"/>
                    <a:pt x="528179" y="187184"/>
                  </a:cubicBezTo>
                  <a:lnTo>
                    <a:pt x="527226" y="92886"/>
                  </a:lnTo>
                  <a:cubicBezTo>
                    <a:pt x="527226" y="45261"/>
                    <a:pt x="487221" y="6209"/>
                    <a:pt x="439596" y="7161"/>
                  </a:cubicBezTo>
                  <a:lnTo>
                    <a:pt x="92886" y="10018"/>
                  </a:lnTo>
                  <a:cubicBezTo>
                    <a:pt x="45261" y="10971"/>
                    <a:pt x="6209" y="50023"/>
                    <a:pt x="7161" y="97648"/>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3" name="Freeform: Shape 12">
              <a:extLst>
                <a:ext uri="{FF2B5EF4-FFF2-40B4-BE49-F238E27FC236}">
                  <a16:creationId xmlns:a16="http://schemas.microsoft.com/office/drawing/2014/main" id="{49EB022C-D22C-45AB-9AE0-09BE6209BAB3}"/>
                </a:ext>
              </a:extLst>
            </p:cNvPr>
            <p:cNvSpPr/>
            <p:nvPr/>
          </p:nvSpPr>
          <p:spPr>
            <a:xfrm>
              <a:off x="20351294" y="4068619"/>
              <a:ext cx="1371064" cy="2513618"/>
            </a:xfrm>
            <a:custGeom>
              <a:avLst/>
              <a:gdLst>
                <a:gd name="connsiteX0" fmla="*/ 7144 w 1028700"/>
                <a:gd name="connsiteY0" fmla="*/ 9049 h 1885950"/>
                <a:gd name="connsiteX1" fmla="*/ 389096 w 1028700"/>
                <a:gd name="connsiteY1" fmla="*/ 1878806 h 1885950"/>
                <a:gd name="connsiteX2" fmla="*/ 1025367 w 1028700"/>
                <a:gd name="connsiteY2" fmla="*/ 1874044 h 1885950"/>
                <a:gd name="connsiteX3" fmla="*/ 369094 w 1028700"/>
                <a:gd name="connsiteY3" fmla="*/ 7144 h 1885950"/>
              </a:gdLst>
              <a:ahLst/>
              <a:cxnLst>
                <a:cxn ang="0">
                  <a:pos x="connsiteX0" y="connsiteY0"/>
                </a:cxn>
                <a:cxn ang="0">
                  <a:pos x="connsiteX1" y="connsiteY1"/>
                </a:cxn>
                <a:cxn ang="0">
                  <a:pos x="connsiteX2" y="connsiteY2"/>
                </a:cxn>
                <a:cxn ang="0">
                  <a:pos x="connsiteX3" y="connsiteY3"/>
                </a:cxn>
              </a:cxnLst>
              <a:rect l="l" t="t" r="r" b="b"/>
              <a:pathLst>
                <a:path w="1028700" h="1885950">
                  <a:moveTo>
                    <a:pt x="7144" y="9049"/>
                  </a:moveTo>
                  <a:lnTo>
                    <a:pt x="389096" y="1878806"/>
                  </a:lnTo>
                  <a:lnTo>
                    <a:pt x="1025367" y="1874044"/>
                  </a:lnTo>
                  <a:lnTo>
                    <a:pt x="369094" y="7144"/>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4" name="Freeform: Shape 13">
              <a:extLst>
                <a:ext uri="{FF2B5EF4-FFF2-40B4-BE49-F238E27FC236}">
                  <a16:creationId xmlns:a16="http://schemas.microsoft.com/office/drawing/2014/main" id="{63AD3917-7935-492F-A341-3F1ECD2C1DF9}"/>
                </a:ext>
              </a:extLst>
            </p:cNvPr>
            <p:cNvSpPr/>
            <p:nvPr/>
          </p:nvSpPr>
          <p:spPr>
            <a:xfrm>
              <a:off x="17185148" y="6494624"/>
              <a:ext cx="5953975" cy="1218724"/>
            </a:xfrm>
            <a:custGeom>
              <a:avLst/>
              <a:gdLst>
                <a:gd name="connsiteX0" fmla="*/ 7145 w 4467225"/>
                <a:gd name="connsiteY0" fmla="*/ 478645 h 914400"/>
                <a:gd name="connsiteX1" fmla="*/ 7145 w 4467225"/>
                <a:gd name="connsiteY1" fmla="*/ 478645 h 914400"/>
                <a:gd name="connsiteX2" fmla="*/ 2037876 w 4467225"/>
                <a:gd name="connsiteY2" fmla="*/ 19540 h 914400"/>
                <a:gd name="connsiteX3" fmla="*/ 3772378 w 4467225"/>
                <a:gd name="connsiteY3" fmla="*/ 7157 h 914400"/>
                <a:gd name="connsiteX4" fmla="*/ 4465799 w 4467225"/>
                <a:gd name="connsiteY4" fmla="*/ 447212 h 914400"/>
                <a:gd name="connsiteX5" fmla="*/ 4465799 w 4467225"/>
                <a:gd name="connsiteY5" fmla="*/ 447212 h 914400"/>
                <a:gd name="connsiteX6" fmla="*/ 3779045 w 4467225"/>
                <a:gd name="connsiteY6" fmla="*/ 896792 h 914400"/>
                <a:gd name="connsiteX7" fmla="*/ 2044543 w 4467225"/>
                <a:gd name="connsiteY7" fmla="*/ 909175 h 914400"/>
                <a:gd name="connsiteX8" fmla="*/ 7145 w 4467225"/>
                <a:gd name="connsiteY8" fmla="*/ 47864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7225" h="914400">
                  <a:moveTo>
                    <a:pt x="7145" y="478645"/>
                  </a:moveTo>
                  <a:lnTo>
                    <a:pt x="7145" y="478645"/>
                  </a:lnTo>
                  <a:cubicBezTo>
                    <a:pt x="5241" y="233853"/>
                    <a:pt x="1794036" y="21445"/>
                    <a:pt x="2037876" y="19540"/>
                  </a:cubicBezTo>
                  <a:lnTo>
                    <a:pt x="3772378" y="7157"/>
                  </a:lnTo>
                  <a:cubicBezTo>
                    <a:pt x="4017170" y="5252"/>
                    <a:pt x="4463893" y="202420"/>
                    <a:pt x="4465799" y="447212"/>
                  </a:cubicBezTo>
                  <a:lnTo>
                    <a:pt x="4465799" y="447212"/>
                  </a:lnTo>
                  <a:cubicBezTo>
                    <a:pt x="4467703" y="692005"/>
                    <a:pt x="4022886" y="894887"/>
                    <a:pt x="3779045" y="896792"/>
                  </a:cubicBezTo>
                  <a:lnTo>
                    <a:pt x="2044543" y="909175"/>
                  </a:lnTo>
                  <a:cubicBezTo>
                    <a:pt x="1799751" y="910128"/>
                    <a:pt x="9051" y="723437"/>
                    <a:pt x="7145" y="478645"/>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5" name="Freeform: Shape 14">
              <a:extLst>
                <a:ext uri="{FF2B5EF4-FFF2-40B4-BE49-F238E27FC236}">
                  <a16:creationId xmlns:a16="http://schemas.microsoft.com/office/drawing/2014/main" id="{3BB3F07E-5060-4FE6-9EB6-FF1EBD2738AF}"/>
                </a:ext>
              </a:extLst>
            </p:cNvPr>
            <p:cNvSpPr/>
            <p:nvPr/>
          </p:nvSpPr>
          <p:spPr>
            <a:xfrm>
              <a:off x="20743570" y="9090778"/>
              <a:ext cx="710922" cy="368156"/>
            </a:xfrm>
            <a:custGeom>
              <a:avLst/>
              <a:gdLst>
                <a:gd name="connsiteX0" fmla="*/ 8096 w 533400"/>
                <a:gd name="connsiteY0" fmla="*/ 191929 h 276225"/>
                <a:gd name="connsiteX1" fmla="*/ 7144 w 533400"/>
                <a:gd name="connsiteY1" fmla="*/ 97631 h 276225"/>
                <a:gd name="connsiteX2" fmla="*/ 92869 w 533400"/>
                <a:gd name="connsiteY2" fmla="*/ 10002 h 276225"/>
                <a:gd name="connsiteX3" fmla="*/ 439579 w 533400"/>
                <a:gd name="connsiteY3" fmla="*/ 7144 h 276225"/>
                <a:gd name="connsiteX4" fmla="*/ 527209 w 533400"/>
                <a:gd name="connsiteY4" fmla="*/ 92869 h 276225"/>
                <a:gd name="connsiteX5" fmla="*/ 528161 w 533400"/>
                <a:gd name="connsiteY5" fmla="*/ 187166 h 276225"/>
                <a:gd name="connsiteX6" fmla="*/ 442436 w 533400"/>
                <a:gd name="connsiteY6" fmla="*/ 274797 h 276225"/>
                <a:gd name="connsiteX7" fmla="*/ 95727 w 533400"/>
                <a:gd name="connsiteY7" fmla="*/ 277654 h 276225"/>
                <a:gd name="connsiteX8" fmla="*/ 8096 w 533400"/>
                <a:gd name="connsiteY8" fmla="*/ 19192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8096" y="191929"/>
                  </a:moveTo>
                  <a:lnTo>
                    <a:pt x="7144" y="97631"/>
                  </a:lnTo>
                  <a:cubicBezTo>
                    <a:pt x="7144" y="50006"/>
                    <a:pt x="45244" y="10954"/>
                    <a:pt x="92869" y="10002"/>
                  </a:cubicBezTo>
                  <a:lnTo>
                    <a:pt x="439579" y="7144"/>
                  </a:lnTo>
                  <a:cubicBezTo>
                    <a:pt x="487204" y="7144"/>
                    <a:pt x="526256" y="45244"/>
                    <a:pt x="527209" y="92869"/>
                  </a:cubicBezTo>
                  <a:lnTo>
                    <a:pt x="528161" y="187166"/>
                  </a:lnTo>
                  <a:cubicBezTo>
                    <a:pt x="528161" y="234791"/>
                    <a:pt x="490061" y="273844"/>
                    <a:pt x="442436" y="274797"/>
                  </a:cubicBezTo>
                  <a:lnTo>
                    <a:pt x="95727" y="277654"/>
                  </a:lnTo>
                  <a:cubicBezTo>
                    <a:pt x="48102" y="278606"/>
                    <a:pt x="9048" y="240506"/>
                    <a:pt x="8096" y="191929"/>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6" name="Freeform: Shape 15">
              <a:extLst>
                <a:ext uri="{FF2B5EF4-FFF2-40B4-BE49-F238E27FC236}">
                  <a16:creationId xmlns:a16="http://schemas.microsoft.com/office/drawing/2014/main" id="{4E973760-30D3-41F9-AB92-E787A2A17462}"/>
                </a:ext>
              </a:extLst>
            </p:cNvPr>
            <p:cNvSpPr/>
            <p:nvPr/>
          </p:nvSpPr>
          <p:spPr>
            <a:xfrm>
              <a:off x="20998741" y="8337961"/>
              <a:ext cx="710922" cy="368156"/>
            </a:xfrm>
            <a:custGeom>
              <a:avLst/>
              <a:gdLst>
                <a:gd name="connsiteX0" fmla="*/ 8096 w 533400"/>
                <a:gd name="connsiteY0" fmla="*/ 191929 h 276225"/>
                <a:gd name="connsiteX1" fmla="*/ 7144 w 533400"/>
                <a:gd name="connsiteY1" fmla="*/ 97631 h 276225"/>
                <a:gd name="connsiteX2" fmla="*/ 92869 w 533400"/>
                <a:gd name="connsiteY2" fmla="*/ 10001 h 276225"/>
                <a:gd name="connsiteX3" fmla="*/ 439579 w 533400"/>
                <a:gd name="connsiteY3" fmla="*/ 7144 h 276225"/>
                <a:gd name="connsiteX4" fmla="*/ 527209 w 533400"/>
                <a:gd name="connsiteY4" fmla="*/ 92869 h 276225"/>
                <a:gd name="connsiteX5" fmla="*/ 528162 w 533400"/>
                <a:gd name="connsiteY5" fmla="*/ 187166 h 276225"/>
                <a:gd name="connsiteX6" fmla="*/ 442437 w 533400"/>
                <a:gd name="connsiteY6" fmla="*/ 274797 h 276225"/>
                <a:gd name="connsiteX7" fmla="*/ 95727 w 533400"/>
                <a:gd name="connsiteY7" fmla="*/ 277654 h 276225"/>
                <a:gd name="connsiteX8" fmla="*/ 8096 w 533400"/>
                <a:gd name="connsiteY8" fmla="*/ 191929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276225">
                  <a:moveTo>
                    <a:pt x="8096" y="191929"/>
                  </a:moveTo>
                  <a:lnTo>
                    <a:pt x="7144" y="97631"/>
                  </a:lnTo>
                  <a:cubicBezTo>
                    <a:pt x="7144" y="50006"/>
                    <a:pt x="45244" y="10954"/>
                    <a:pt x="92869" y="10001"/>
                  </a:cubicBezTo>
                  <a:lnTo>
                    <a:pt x="439579" y="7144"/>
                  </a:lnTo>
                  <a:cubicBezTo>
                    <a:pt x="487204" y="7144"/>
                    <a:pt x="526256" y="45244"/>
                    <a:pt x="527209" y="92869"/>
                  </a:cubicBezTo>
                  <a:lnTo>
                    <a:pt x="528162" y="187166"/>
                  </a:lnTo>
                  <a:cubicBezTo>
                    <a:pt x="528162" y="234791"/>
                    <a:pt x="490062" y="273844"/>
                    <a:pt x="442437" y="274797"/>
                  </a:cubicBezTo>
                  <a:lnTo>
                    <a:pt x="95727" y="277654"/>
                  </a:lnTo>
                  <a:cubicBezTo>
                    <a:pt x="47149" y="278606"/>
                    <a:pt x="8096" y="239554"/>
                    <a:pt x="8096" y="191929"/>
                  </a:cubicBezTo>
                  <a:close/>
                </a:path>
              </a:pathLst>
            </a:custGeom>
            <a:solidFill>
              <a:srgbClr val="78B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7" name="Freeform: Shape 16">
              <a:extLst>
                <a:ext uri="{FF2B5EF4-FFF2-40B4-BE49-F238E27FC236}">
                  <a16:creationId xmlns:a16="http://schemas.microsoft.com/office/drawing/2014/main" id="{90A714A7-CB34-4FA6-91A2-12E823BF5BBD}"/>
                </a:ext>
              </a:extLst>
            </p:cNvPr>
            <p:cNvSpPr/>
            <p:nvPr/>
          </p:nvSpPr>
          <p:spPr>
            <a:xfrm>
              <a:off x="20394457" y="7684167"/>
              <a:ext cx="1332979" cy="2513618"/>
            </a:xfrm>
            <a:custGeom>
              <a:avLst/>
              <a:gdLst>
                <a:gd name="connsiteX0" fmla="*/ 7144 w 1000125"/>
                <a:gd name="connsiteY0" fmla="*/ 1885474 h 1885950"/>
                <a:gd name="connsiteX1" fmla="*/ 362427 w 1000125"/>
                <a:gd name="connsiteY1" fmla="*/ 10954 h 1885950"/>
                <a:gd name="connsiteX2" fmla="*/ 998696 w 1000125"/>
                <a:gd name="connsiteY2" fmla="*/ 7144 h 1885950"/>
                <a:gd name="connsiteX3" fmla="*/ 368141 w 1000125"/>
                <a:gd name="connsiteY3" fmla="*/ 1882617 h 1885950"/>
              </a:gdLst>
              <a:ahLst/>
              <a:cxnLst>
                <a:cxn ang="0">
                  <a:pos x="connsiteX0" y="connsiteY0"/>
                </a:cxn>
                <a:cxn ang="0">
                  <a:pos x="connsiteX1" y="connsiteY1"/>
                </a:cxn>
                <a:cxn ang="0">
                  <a:pos x="connsiteX2" y="connsiteY2"/>
                </a:cxn>
                <a:cxn ang="0">
                  <a:pos x="connsiteX3" y="connsiteY3"/>
                </a:cxn>
              </a:cxnLst>
              <a:rect l="l" t="t" r="r" b="b"/>
              <a:pathLst>
                <a:path w="1000125" h="1885950">
                  <a:moveTo>
                    <a:pt x="7144" y="1885474"/>
                  </a:moveTo>
                  <a:lnTo>
                    <a:pt x="362427" y="10954"/>
                  </a:lnTo>
                  <a:lnTo>
                    <a:pt x="998696" y="7144"/>
                  </a:lnTo>
                  <a:lnTo>
                    <a:pt x="368141" y="1882617"/>
                  </a:lnTo>
                  <a:close/>
                </a:path>
              </a:pathLst>
            </a:custGeom>
            <a:solidFill>
              <a:srgbClr val="1D3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8" name="Freeform: Shape 17">
              <a:extLst>
                <a:ext uri="{FF2B5EF4-FFF2-40B4-BE49-F238E27FC236}">
                  <a16:creationId xmlns:a16="http://schemas.microsoft.com/office/drawing/2014/main" id="{87144FF5-ED2A-4207-8CAA-042A7E3DE686}"/>
                </a:ext>
              </a:extLst>
            </p:cNvPr>
            <p:cNvSpPr/>
            <p:nvPr/>
          </p:nvSpPr>
          <p:spPr>
            <a:xfrm>
              <a:off x="22190805" y="6687606"/>
              <a:ext cx="228511" cy="761703"/>
            </a:xfrm>
            <a:custGeom>
              <a:avLst/>
              <a:gdLst>
                <a:gd name="connsiteX0" fmla="*/ 10954 w 171450"/>
                <a:gd name="connsiteY0" fmla="*/ 571024 h 571500"/>
                <a:gd name="connsiteX1" fmla="*/ 7144 w 171450"/>
                <a:gd name="connsiteY1" fmla="*/ 7144 h 571500"/>
                <a:gd name="connsiteX2" fmla="*/ 10954 w 171450"/>
                <a:gd name="connsiteY2" fmla="*/ 571024 h 571500"/>
              </a:gdLst>
              <a:ahLst/>
              <a:cxnLst>
                <a:cxn ang="0">
                  <a:pos x="connsiteX0" y="connsiteY0"/>
                </a:cxn>
                <a:cxn ang="0">
                  <a:pos x="connsiteX1" y="connsiteY1"/>
                </a:cxn>
                <a:cxn ang="0">
                  <a:pos x="connsiteX2" y="connsiteY2"/>
                </a:cxn>
              </a:cxnLst>
              <a:rect l="l" t="t" r="r" b="b"/>
              <a:pathLst>
                <a:path w="171450" h="571500">
                  <a:moveTo>
                    <a:pt x="10954" y="571024"/>
                  </a:moveTo>
                  <a:cubicBezTo>
                    <a:pt x="213836" y="394811"/>
                    <a:pt x="228123" y="208122"/>
                    <a:pt x="7144" y="7144"/>
                  </a:cubicBezTo>
                  <a:cubicBezTo>
                    <a:pt x="7144" y="8097"/>
                    <a:pt x="160496" y="245269"/>
                    <a:pt x="10954" y="571024"/>
                  </a:cubicBezTo>
                  <a:close/>
                </a:path>
              </a:pathLst>
            </a:custGeom>
            <a:solidFill>
              <a:srgbClr val="1B1464"/>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19" name="Freeform: Shape 18">
            <a:extLst>
              <a:ext uri="{FF2B5EF4-FFF2-40B4-BE49-F238E27FC236}">
                <a16:creationId xmlns:a16="http://schemas.microsoft.com/office/drawing/2014/main" id="{48E4C597-A347-44BD-B8CB-1D431B12DBC7}"/>
              </a:ext>
            </a:extLst>
          </p:cNvPr>
          <p:cNvSpPr/>
          <p:nvPr/>
        </p:nvSpPr>
        <p:spPr>
          <a:xfrm>
            <a:off x="9417405" y="487"/>
            <a:ext cx="68423" cy="6220"/>
          </a:xfrm>
          <a:custGeom>
            <a:avLst/>
            <a:gdLst>
              <a:gd name="connsiteX0" fmla="*/ 102394 w 104775"/>
              <a:gd name="connsiteY0" fmla="*/ 7990 h 9525"/>
              <a:gd name="connsiteX1" fmla="*/ 7144 w 104775"/>
              <a:gd name="connsiteY1" fmla="*/ 7990 h 9525"/>
              <a:gd name="connsiteX2" fmla="*/ 102394 w 104775"/>
              <a:gd name="connsiteY2" fmla="*/ 7990 h 9525"/>
            </a:gdLst>
            <a:ahLst/>
            <a:cxnLst>
              <a:cxn ang="0">
                <a:pos x="connsiteX0" y="connsiteY0"/>
              </a:cxn>
              <a:cxn ang="0">
                <a:pos x="connsiteX1" y="connsiteY1"/>
              </a:cxn>
              <a:cxn ang="0">
                <a:pos x="connsiteX2" y="connsiteY2"/>
              </a:cxn>
            </a:cxnLst>
            <a:rect l="l" t="t" r="r" b="b"/>
            <a:pathLst>
              <a:path w="104775" h="9525">
                <a:moveTo>
                  <a:pt x="102394" y="7990"/>
                </a:moveTo>
                <a:lnTo>
                  <a:pt x="7144" y="7990"/>
                </a:lnTo>
                <a:cubicBezTo>
                  <a:pt x="68104" y="6085"/>
                  <a:pt x="102394" y="7990"/>
                  <a:pt x="102394" y="7990"/>
                </a:cubicBezTo>
                <a:close/>
              </a:path>
            </a:pathLst>
          </a:custGeom>
          <a:solidFill>
            <a:srgbClr val="1B14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27283646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0-#ppt_w/2"/>
                                          </p:val>
                                        </p:tav>
                                        <p:tav tm="100000">
                                          <p:val>
                                            <p:strVal val="#ppt_x"/>
                                          </p:val>
                                        </p:tav>
                                      </p:tavLst>
                                    </p:anim>
                                    <p:anim calcmode="lin" valueType="num">
                                      <p:cBhvr additive="base">
                                        <p:cTn id="16" dur="1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4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34F14132-CD82-460E-B923-61CFE7D83FBA}"/>
              </a:ext>
            </a:extLst>
          </p:cNvPr>
          <p:cNvSpPr/>
          <p:nvPr/>
        </p:nvSpPr>
        <p:spPr>
          <a:xfrm flipH="1">
            <a:off x="3203690" y="1870426"/>
            <a:ext cx="8065508" cy="4711835"/>
          </a:xfrm>
          <a:custGeom>
            <a:avLst/>
            <a:gdLst>
              <a:gd name="connsiteX0" fmla="*/ 7144 w 10125075"/>
              <a:gd name="connsiteY0" fmla="*/ 7733 h 5915025"/>
              <a:gd name="connsiteX1" fmla="*/ 3919061 w 10125075"/>
              <a:gd name="connsiteY1" fmla="*/ 1145018 h 5915025"/>
              <a:gd name="connsiteX2" fmla="*/ 6591776 w 10125075"/>
              <a:gd name="connsiteY2" fmla="*/ 4990260 h 5915025"/>
              <a:gd name="connsiteX3" fmla="*/ 10119836 w 10125075"/>
              <a:gd name="connsiteY3" fmla="*/ 5909423 h 5915025"/>
              <a:gd name="connsiteX4" fmla="*/ 7144 w 10125075"/>
              <a:gd name="connsiteY4" fmla="*/ 5909423 h 5915025"/>
              <a:gd name="connsiteX5" fmla="*/ 7144 w 10125075"/>
              <a:gd name="connsiteY5" fmla="*/ 7733 h 59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075" h="5915025">
                <a:moveTo>
                  <a:pt x="7144" y="7733"/>
                </a:moveTo>
                <a:cubicBezTo>
                  <a:pt x="7144" y="7733"/>
                  <a:pt x="3112294" y="-56085"/>
                  <a:pt x="3919061" y="1145018"/>
                </a:cubicBezTo>
                <a:cubicBezTo>
                  <a:pt x="4725829" y="2346120"/>
                  <a:pt x="4461034" y="4187303"/>
                  <a:pt x="6591776" y="4990260"/>
                </a:cubicBezTo>
                <a:cubicBezTo>
                  <a:pt x="8722519" y="5793218"/>
                  <a:pt x="9035891" y="5909423"/>
                  <a:pt x="10119836" y="5909423"/>
                </a:cubicBezTo>
                <a:lnTo>
                  <a:pt x="7144" y="5909423"/>
                </a:lnTo>
                <a:lnTo>
                  <a:pt x="7144" y="7733"/>
                </a:lnTo>
                <a:close/>
              </a:path>
            </a:pathLst>
          </a:custGeom>
          <a:gradFill flip="none" rotWithShape="1">
            <a:gsLst>
              <a:gs pos="0">
                <a:schemeClr val="accent4"/>
              </a:gs>
              <a:gs pos="100000">
                <a:schemeClr val="accent3">
                  <a:lumMod val="60000"/>
                  <a:lumOff val="40000"/>
                </a:schemeClr>
              </a:gs>
            </a:gsLst>
            <a:path path="circle">
              <a:fillToRect r="100000" b="100000"/>
            </a:path>
            <a:tileRect l="-100000" t="-100000"/>
          </a:gradFill>
          <a:ln w="9525" cap="flat">
            <a:noFill/>
            <a:prstDash val="solid"/>
            <a:miter/>
          </a:ln>
          <a:effectLst>
            <a:outerShdw blurRad="635000" dist="190500" dir="12600000" algn="l" rotWithShape="0">
              <a:prstClr val="black">
                <a:alpha val="26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0" name="Freeform: Shape 89">
            <a:extLst>
              <a:ext uri="{FF2B5EF4-FFF2-40B4-BE49-F238E27FC236}">
                <a16:creationId xmlns:a16="http://schemas.microsoft.com/office/drawing/2014/main" id="{5ED02235-111B-4B3D-97CD-A526016F8C94}"/>
              </a:ext>
            </a:extLst>
          </p:cNvPr>
          <p:cNvSpPr/>
          <p:nvPr/>
        </p:nvSpPr>
        <p:spPr>
          <a:xfrm flipH="1">
            <a:off x="3666527" y="1073449"/>
            <a:ext cx="7602671" cy="5508522"/>
          </a:xfrm>
          <a:custGeom>
            <a:avLst/>
            <a:gdLst>
              <a:gd name="connsiteX0" fmla="*/ 7144 w 9544050"/>
              <a:gd name="connsiteY0" fmla="*/ 7144 h 6915150"/>
              <a:gd name="connsiteX1" fmla="*/ 3577114 w 9544050"/>
              <a:gd name="connsiteY1" fmla="*/ 3261836 h 6915150"/>
              <a:gd name="connsiteX2" fmla="*/ 9541669 w 9544050"/>
              <a:gd name="connsiteY2" fmla="*/ 6909912 h 6915150"/>
              <a:gd name="connsiteX3" fmla="*/ 7144 w 9544050"/>
              <a:gd name="connsiteY3" fmla="*/ 6909912 h 6915150"/>
              <a:gd name="connsiteX4" fmla="*/ 7144 w 9544050"/>
              <a:gd name="connsiteY4" fmla="*/ 714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050" h="6915150">
                <a:moveTo>
                  <a:pt x="7144" y="7144"/>
                </a:moveTo>
                <a:cubicBezTo>
                  <a:pt x="7144" y="7144"/>
                  <a:pt x="2867501" y="1589246"/>
                  <a:pt x="3577114" y="3261836"/>
                </a:cubicBezTo>
                <a:cubicBezTo>
                  <a:pt x="4286726" y="4934426"/>
                  <a:pt x="5861209" y="6909912"/>
                  <a:pt x="9541669" y="6909912"/>
                </a:cubicBezTo>
                <a:lnTo>
                  <a:pt x="7144" y="6909912"/>
                </a:lnTo>
                <a:lnTo>
                  <a:pt x="7144" y="7144"/>
                </a:lnTo>
                <a:close/>
              </a:path>
            </a:pathLst>
          </a:custGeom>
          <a:gradFill>
            <a:gsLst>
              <a:gs pos="0">
                <a:schemeClr val="accent3"/>
              </a:gs>
              <a:gs pos="100000">
                <a:schemeClr val="accent3">
                  <a:lumMod val="50000"/>
                </a:schemeClr>
              </a:gs>
            </a:gsLst>
            <a:path path="circle">
              <a:fillToRect l="100000" t="100000"/>
            </a:path>
          </a:gradFill>
          <a:ln w="9525" cap="flat">
            <a:noFill/>
            <a:prstDash val="solid"/>
            <a:miter/>
          </a:ln>
          <a:effectLst>
            <a:outerShdw blurRad="635000" dist="190500" dir="12600000" algn="l" rotWithShape="0">
              <a:prstClr val="black">
                <a:alpha val="26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1" name="Freeform: Shape 90">
            <a:extLst>
              <a:ext uri="{FF2B5EF4-FFF2-40B4-BE49-F238E27FC236}">
                <a16:creationId xmlns:a16="http://schemas.microsoft.com/office/drawing/2014/main" id="{6313F2C0-264F-4558-A105-087C1D7AD8BF}"/>
              </a:ext>
            </a:extLst>
          </p:cNvPr>
          <p:cNvSpPr/>
          <p:nvPr/>
        </p:nvSpPr>
        <p:spPr>
          <a:xfrm flipH="1">
            <a:off x="4872940" y="1073449"/>
            <a:ext cx="6396259" cy="5508522"/>
          </a:xfrm>
          <a:custGeom>
            <a:avLst/>
            <a:gdLst>
              <a:gd name="connsiteX0" fmla="*/ 7144 w 8029575"/>
              <a:gd name="connsiteY0" fmla="*/ 7144 h 6915150"/>
              <a:gd name="connsiteX1" fmla="*/ 2443639 w 8029575"/>
              <a:gd name="connsiteY1" fmla="*/ 2543651 h 6915150"/>
              <a:gd name="connsiteX2" fmla="*/ 5032534 w 8029575"/>
              <a:gd name="connsiteY2" fmla="*/ 5502117 h 6915150"/>
              <a:gd name="connsiteX3" fmla="*/ 8024337 w 8029575"/>
              <a:gd name="connsiteY3" fmla="*/ 6909912 h 6915150"/>
              <a:gd name="connsiteX4" fmla="*/ 7144 w 8029575"/>
              <a:gd name="connsiteY4" fmla="*/ 6909912 h 6915150"/>
              <a:gd name="connsiteX5" fmla="*/ 7144 w 8029575"/>
              <a:gd name="connsiteY5" fmla="*/ 7144 h 69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9575" h="6915150">
                <a:moveTo>
                  <a:pt x="7144" y="7144"/>
                </a:moveTo>
                <a:cubicBezTo>
                  <a:pt x="7144" y="7144"/>
                  <a:pt x="2155031" y="118586"/>
                  <a:pt x="2443639" y="2543651"/>
                </a:cubicBezTo>
                <a:cubicBezTo>
                  <a:pt x="2732246" y="4968717"/>
                  <a:pt x="4145756" y="5364004"/>
                  <a:pt x="5032534" y="5502117"/>
                </a:cubicBezTo>
                <a:cubicBezTo>
                  <a:pt x="5919312" y="5640229"/>
                  <a:pt x="7590949" y="6323171"/>
                  <a:pt x="8024337" y="6909912"/>
                </a:cubicBezTo>
                <a:lnTo>
                  <a:pt x="7144" y="6909912"/>
                </a:lnTo>
                <a:lnTo>
                  <a:pt x="7144" y="7144"/>
                </a:lnTo>
                <a:close/>
              </a:path>
            </a:pathLst>
          </a:custGeom>
          <a:gradFill flip="none" rotWithShape="1">
            <a:gsLst>
              <a:gs pos="0">
                <a:schemeClr val="accent3"/>
              </a:gs>
              <a:gs pos="100000">
                <a:schemeClr val="accent4"/>
              </a:gs>
            </a:gsLst>
            <a:path path="circle">
              <a:fillToRect l="100000" t="100000"/>
            </a:path>
            <a:tileRect r="-100000" b="-100000"/>
          </a:gradFill>
          <a:ln w="9525" cap="flat">
            <a:noFill/>
            <a:prstDash val="solid"/>
            <a:miter/>
          </a:ln>
          <a:effectLst>
            <a:outerShdw blurRad="635000" dist="190500" dir="12600000" algn="l" rotWithShape="0">
              <a:prstClr val="black">
                <a:alpha val="26000"/>
              </a:prst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2" name="Graphic 62">
            <a:extLst>
              <a:ext uri="{FF2B5EF4-FFF2-40B4-BE49-F238E27FC236}">
                <a16:creationId xmlns:a16="http://schemas.microsoft.com/office/drawing/2014/main" id="{E102B23E-2E29-4406-A3A7-60887433DD95}"/>
              </a:ext>
            </a:extLst>
          </p:cNvPr>
          <p:cNvSpPr/>
          <p:nvPr/>
        </p:nvSpPr>
        <p:spPr>
          <a:xfrm flipH="1">
            <a:off x="8017414" y="3122423"/>
            <a:ext cx="3251785" cy="3459838"/>
          </a:xfrm>
          <a:custGeom>
            <a:avLst/>
            <a:gdLst>
              <a:gd name="connsiteX0" fmla="*/ 7144 w 4019550"/>
              <a:gd name="connsiteY0" fmla="*/ 7144 h 4276725"/>
              <a:gd name="connsiteX1" fmla="*/ 1617821 w 4019550"/>
              <a:gd name="connsiteY1" fmla="*/ 2409349 h 4276725"/>
              <a:gd name="connsiteX2" fmla="*/ 4020979 w 4019550"/>
              <a:gd name="connsiteY2" fmla="*/ 4278154 h 4276725"/>
              <a:gd name="connsiteX3" fmla="*/ 7144 w 4019550"/>
              <a:gd name="connsiteY3" fmla="*/ 4278154 h 4276725"/>
              <a:gd name="connsiteX4" fmla="*/ 7144 w 4019550"/>
              <a:gd name="connsiteY4" fmla="*/ 7144 h 427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50" h="4276725">
                <a:moveTo>
                  <a:pt x="7144" y="7144"/>
                </a:moveTo>
                <a:cubicBezTo>
                  <a:pt x="7144" y="7144"/>
                  <a:pt x="257651" y="1873091"/>
                  <a:pt x="1617821" y="2409349"/>
                </a:cubicBezTo>
                <a:cubicBezTo>
                  <a:pt x="2977991" y="2945606"/>
                  <a:pt x="3920014" y="3882866"/>
                  <a:pt x="4020979" y="4278154"/>
                </a:cubicBezTo>
                <a:lnTo>
                  <a:pt x="7144" y="4278154"/>
                </a:lnTo>
                <a:lnTo>
                  <a:pt x="7144" y="7144"/>
                </a:lnTo>
                <a:close/>
              </a:path>
            </a:pathLst>
          </a:custGeom>
          <a:gradFill flip="none" rotWithShape="1">
            <a:gsLst>
              <a:gs pos="0">
                <a:schemeClr val="accent4"/>
              </a:gs>
              <a:gs pos="100000">
                <a:schemeClr val="accent3">
                  <a:lumMod val="60000"/>
                  <a:lumOff val="40000"/>
                </a:schemeClr>
              </a:gs>
            </a:gsLst>
            <a:path path="circle">
              <a:fillToRect r="100000" b="100000"/>
            </a:path>
            <a:tileRect l="-100000" t="-100000"/>
          </a:gradFill>
          <a:ln w="9525" cap="flat">
            <a:noFill/>
            <a:prstDash val="solid"/>
            <a:miter/>
          </a:ln>
          <a:effectLst>
            <a:outerShdw blurRad="635000" dist="190500" dir="12600000" algn="l" rotWithShape="0">
              <a:prstClr val="black">
                <a:alpha val="26000"/>
              </a:prstClr>
            </a:outerShdw>
          </a:effectLst>
        </p:spPr>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defTabSz="224028" fontAlgn="auto">
              <a:spcBef>
                <a:spcPts val="0"/>
              </a:spcBef>
              <a:spcAft>
                <a:spcPts val="0"/>
              </a:spcAft>
            </a:pPr>
            <a:endParaRPr lang="en-US" sz="882">
              <a:solidFill>
                <a:srgbClr val="FFFFFF"/>
              </a:solidFill>
              <a:latin typeface="Calibri"/>
            </a:endParaRPr>
          </a:p>
        </p:txBody>
      </p:sp>
      <p:sp>
        <p:nvSpPr>
          <p:cNvPr id="46" name="Graphic 44">
            <a:extLst>
              <a:ext uri="{FF2B5EF4-FFF2-40B4-BE49-F238E27FC236}">
                <a16:creationId xmlns:a16="http://schemas.microsoft.com/office/drawing/2014/main" id="{10E6CFE5-DD41-4759-939E-F0AB619F8E96}"/>
              </a:ext>
            </a:extLst>
          </p:cNvPr>
          <p:cNvSpPr/>
          <p:nvPr/>
        </p:nvSpPr>
        <p:spPr>
          <a:xfrm>
            <a:off x="1251858" y="487"/>
            <a:ext cx="10697255" cy="6727011"/>
          </a:xfrm>
          <a:custGeom>
            <a:avLst/>
            <a:gdLst>
              <a:gd name="connsiteX0" fmla="*/ 7144 w 16373475"/>
              <a:gd name="connsiteY0" fmla="*/ 7144 h 10296525"/>
              <a:gd name="connsiteX1" fmla="*/ 7144 w 16373475"/>
              <a:gd name="connsiteY1" fmla="*/ 10294144 h 10296525"/>
              <a:gd name="connsiteX2" fmla="*/ 16374904 w 16373475"/>
              <a:gd name="connsiteY2" fmla="*/ 10294144 h 10296525"/>
              <a:gd name="connsiteX3" fmla="*/ 16374904 w 16373475"/>
              <a:gd name="connsiteY3" fmla="*/ 7144 h 10296525"/>
              <a:gd name="connsiteX4" fmla="*/ 7144 w 16373475"/>
              <a:gd name="connsiteY4" fmla="*/ 7144 h 10296525"/>
              <a:gd name="connsiteX5" fmla="*/ 16137731 w 16373475"/>
              <a:gd name="connsiteY5" fmla="*/ 6657499 h 10296525"/>
              <a:gd name="connsiteX6" fmla="*/ 15638621 w 16373475"/>
              <a:gd name="connsiteY6" fmla="*/ 7650956 h 10296525"/>
              <a:gd name="connsiteX7" fmla="*/ 15129034 w 16373475"/>
              <a:gd name="connsiteY7" fmla="*/ 8134826 h 10296525"/>
              <a:gd name="connsiteX8" fmla="*/ 14506098 w 16373475"/>
              <a:gd name="connsiteY8" fmla="*/ 8425339 h 10296525"/>
              <a:gd name="connsiteX9" fmla="*/ 13053536 w 16373475"/>
              <a:gd name="connsiteY9" fmla="*/ 8555831 h 10296525"/>
              <a:gd name="connsiteX10" fmla="*/ 10654189 w 16373475"/>
              <a:gd name="connsiteY10" fmla="*/ 8102442 h 10296525"/>
              <a:gd name="connsiteX11" fmla="*/ 10535127 w 16373475"/>
              <a:gd name="connsiteY11" fmla="*/ 8067199 h 10296525"/>
              <a:gd name="connsiteX12" fmla="*/ 9118759 w 16373475"/>
              <a:gd name="connsiteY12" fmla="*/ 7430929 h 10296525"/>
              <a:gd name="connsiteX13" fmla="*/ 8640604 w 16373475"/>
              <a:gd name="connsiteY13" fmla="*/ 7032784 h 10296525"/>
              <a:gd name="connsiteX14" fmla="*/ 8071962 w 16373475"/>
              <a:gd name="connsiteY14" fmla="*/ 5651659 h 10296525"/>
              <a:gd name="connsiteX15" fmla="*/ 8064342 w 16373475"/>
              <a:gd name="connsiteY15" fmla="*/ 5454492 h 10296525"/>
              <a:gd name="connsiteX16" fmla="*/ 8078629 w 16373475"/>
              <a:gd name="connsiteY16" fmla="*/ 5271612 h 10296525"/>
              <a:gd name="connsiteX17" fmla="*/ 8407241 w 16373475"/>
              <a:gd name="connsiteY17" fmla="*/ 4282916 h 10296525"/>
              <a:gd name="connsiteX18" fmla="*/ 9669304 w 16373475"/>
              <a:gd name="connsiteY18" fmla="*/ 2546509 h 10296525"/>
              <a:gd name="connsiteX19" fmla="*/ 13540264 w 16373475"/>
              <a:gd name="connsiteY19" fmla="*/ 1566386 h 10296525"/>
              <a:gd name="connsiteX20" fmla="*/ 13865066 w 16373475"/>
              <a:gd name="connsiteY20" fmla="*/ 1752124 h 10296525"/>
              <a:gd name="connsiteX21" fmla="*/ 14635639 w 16373475"/>
              <a:gd name="connsiteY21" fmla="*/ 2416016 h 10296525"/>
              <a:gd name="connsiteX22" fmla="*/ 14841379 w 16373475"/>
              <a:gd name="connsiteY22" fmla="*/ 2652236 h 10296525"/>
              <a:gd name="connsiteX23" fmla="*/ 14909959 w 16373475"/>
              <a:gd name="connsiteY23" fmla="*/ 2737961 h 10296525"/>
              <a:gd name="connsiteX24" fmla="*/ 15717679 w 16373475"/>
              <a:gd name="connsiteY24" fmla="*/ 4160044 h 10296525"/>
              <a:gd name="connsiteX25" fmla="*/ 15931991 w 16373475"/>
              <a:gd name="connsiteY25" fmla="*/ 4791551 h 10296525"/>
              <a:gd name="connsiteX26" fmla="*/ 16025336 w 16373475"/>
              <a:gd name="connsiteY26" fmla="*/ 5152549 h 10296525"/>
              <a:gd name="connsiteX27" fmla="*/ 16100584 w 16373475"/>
              <a:gd name="connsiteY27" fmla="*/ 5518309 h 10296525"/>
              <a:gd name="connsiteX28" fmla="*/ 16137731 w 16373475"/>
              <a:gd name="connsiteY28" fmla="*/ 6657499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373475" h="10296525">
                <a:moveTo>
                  <a:pt x="7144" y="7144"/>
                </a:moveTo>
                <a:lnTo>
                  <a:pt x="7144" y="10294144"/>
                </a:lnTo>
                <a:lnTo>
                  <a:pt x="16374904" y="10294144"/>
                </a:lnTo>
                <a:lnTo>
                  <a:pt x="16374904" y="7144"/>
                </a:lnTo>
                <a:lnTo>
                  <a:pt x="7144" y="7144"/>
                </a:lnTo>
                <a:close/>
                <a:moveTo>
                  <a:pt x="16137731" y="6657499"/>
                </a:moveTo>
                <a:cubicBezTo>
                  <a:pt x="16065341" y="7027069"/>
                  <a:pt x="15879604" y="7364254"/>
                  <a:pt x="15638621" y="7650956"/>
                </a:cubicBezTo>
                <a:cubicBezTo>
                  <a:pt x="15487173" y="7830026"/>
                  <a:pt x="15314771" y="7990999"/>
                  <a:pt x="15129034" y="8134826"/>
                </a:cubicBezTo>
                <a:cubicBezTo>
                  <a:pt x="14949011" y="8272939"/>
                  <a:pt x="14723269" y="8359617"/>
                  <a:pt x="14506098" y="8425339"/>
                </a:cubicBezTo>
                <a:cubicBezTo>
                  <a:pt x="14039373" y="8565356"/>
                  <a:pt x="13537406" y="8599646"/>
                  <a:pt x="13053536" y="8555831"/>
                </a:cubicBezTo>
                <a:cubicBezTo>
                  <a:pt x="12277248" y="8486299"/>
                  <a:pt x="10916127" y="8171974"/>
                  <a:pt x="10654189" y="8102442"/>
                </a:cubicBezTo>
                <a:cubicBezTo>
                  <a:pt x="10621804" y="8093869"/>
                  <a:pt x="10581798" y="8082439"/>
                  <a:pt x="10535127" y="8067199"/>
                </a:cubicBezTo>
                <a:cubicBezTo>
                  <a:pt x="10200798" y="7961471"/>
                  <a:pt x="9532144" y="7706201"/>
                  <a:pt x="9118759" y="7430929"/>
                </a:cubicBezTo>
                <a:cubicBezTo>
                  <a:pt x="8953024" y="7320439"/>
                  <a:pt x="8789194" y="7193756"/>
                  <a:pt x="8640604" y="7032784"/>
                </a:cubicBezTo>
                <a:cubicBezTo>
                  <a:pt x="8366284" y="6733699"/>
                  <a:pt x="8145304" y="6313646"/>
                  <a:pt x="8071962" y="5651659"/>
                </a:cubicBezTo>
                <a:cubicBezTo>
                  <a:pt x="8064342" y="5586889"/>
                  <a:pt x="8062437" y="5521167"/>
                  <a:pt x="8064342" y="5454492"/>
                </a:cubicBezTo>
                <a:cubicBezTo>
                  <a:pt x="8066246" y="5394484"/>
                  <a:pt x="8071009" y="5333524"/>
                  <a:pt x="8078629" y="5271612"/>
                </a:cubicBezTo>
                <a:cubicBezTo>
                  <a:pt x="8119587" y="4954429"/>
                  <a:pt x="8240554" y="4615339"/>
                  <a:pt x="8407241" y="4282916"/>
                </a:cubicBezTo>
                <a:cubicBezTo>
                  <a:pt x="8747284" y="3603784"/>
                  <a:pt x="9272111" y="2948464"/>
                  <a:pt x="9669304" y="2546509"/>
                </a:cubicBezTo>
                <a:cubicBezTo>
                  <a:pt x="10296048" y="1911191"/>
                  <a:pt x="12016264" y="835819"/>
                  <a:pt x="13540264" y="1566386"/>
                </a:cubicBezTo>
                <a:cubicBezTo>
                  <a:pt x="13649802" y="1618774"/>
                  <a:pt x="13758386" y="1680686"/>
                  <a:pt x="13865066" y="1752124"/>
                </a:cubicBezTo>
                <a:cubicBezTo>
                  <a:pt x="14147006" y="1941671"/>
                  <a:pt x="14404181" y="2166461"/>
                  <a:pt x="14635639" y="2416016"/>
                </a:cubicBezTo>
                <a:cubicBezTo>
                  <a:pt x="14706123" y="2492216"/>
                  <a:pt x="14774704" y="2571274"/>
                  <a:pt x="14841379" y="2652236"/>
                </a:cubicBezTo>
                <a:cubicBezTo>
                  <a:pt x="14864239" y="2680811"/>
                  <a:pt x="14887098" y="2709386"/>
                  <a:pt x="14909959" y="2737961"/>
                </a:cubicBezTo>
                <a:cubicBezTo>
                  <a:pt x="15250954" y="3174206"/>
                  <a:pt x="15516702" y="3653314"/>
                  <a:pt x="15717679" y="4160044"/>
                </a:cubicBezTo>
                <a:cubicBezTo>
                  <a:pt x="15799594" y="4365784"/>
                  <a:pt x="15871031" y="4577239"/>
                  <a:pt x="15931991" y="4791551"/>
                </a:cubicBezTo>
                <a:cubicBezTo>
                  <a:pt x="15966281" y="4910614"/>
                  <a:pt x="15996761" y="5031581"/>
                  <a:pt x="16025336" y="5152549"/>
                </a:cubicBezTo>
                <a:cubicBezTo>
                  <a:pt x="16052959" y="5273517"/>
                  <a:pt x="16078677" y="5395437"/>
                  <a:pt x="16100584" y="5518309"/>
                </a:cubicBezTo>
                <a:cubicBezTo>
                  <a:pt x="16168211" y="5893594"/>
                  <a:pt x="16212027" y="6282214"/>
                  <a:pt x="16137731" y="6657499"/>
                </a:cubicBezTo>
                <a:close/>
              </a:path>
            </a:pathLst>
          </a:custGeom>
          <a:solidFill>
            <a:schemeClr val="bg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nvGrpSpPr>
          <p:cNvPr id="44" name="Group 43">
            <a:extLst>
              <a:ext uri="{FF2B5EF4-FFF2-40B4-BE49-F238E27FC236}">
                <a16:creationId xmlns:a16="http://schemas.microsoft.com/office/drawing/2014/main" id="{65917294-71AB-470F-AC56-B9E2EF7A8411}"/>
              </a:ext>
            </a:extLst>
          </p:cNvPr>
          <p:cNvGrpSpPr/>
          <p:nvPr/>
        </p:nvGrpSpPr>
        <p:grpSpPr>
          <a:xfrm>
            <a:off x="6248276" y="487"/>
            <a:ext cx="5697104" cy="6733524"/>
            <a:chOff x="7833489" y="1707356"/>
            <a:chExt cx="8711690" cy="10296525"/>
          </a:xfrm>
        </p:grpSpPr>
        <p:sp>
          <p:nvSpPr>
            <p:cNvPr id="40" name="Freeform: Shape 39">
              <a:extLst>
                <a:ext uri="{FF2B5EF4-FFF2-40B4-BE49-F238E27FC236}">
                  <a16:creationId xmlns:a16="http://schemas.microsoft.com/office/drawing/2014/main" id="{C1D40336-3EF7-477D-AF62-D6504F01F05B}"/>
                </a:ext>
              </a:extLst>
            </p:cNvPr>
            <p:cNvSpPr/>
            <p:nvPr/>
          </p:nvSpPr>
          <p:spPr>
            <a:xfrm>
              <a:off x="15306929" y="1707356"/>
              <a:ext cx="1238250" cy="10296525"/>
            </a:xfrm>
            <a:custGeom>
              <a:avLst/>
              <a:gdLst>
                <a:gd name="connsiteX0" fmla="*/ 1237774 w 1238250"/>
                <a:gd name="connsiteY0" fmla="*/ 10294144 h 10296525"/>
                <a:gd name="connsiteX1" fmla="*/ 7144 w 1238250"/>
                <a:gd name="connsiteY1" fmla="*/ 10294144 h 10296525"/>
                <a:gd name="connsiteX2" fmla="*/ 7144 w 1238250"/>
                <a:gd name="connsiteY2" fmla="*/ 7144 h 10296525"/>
                <a:gd name="connsiteX3" fmla="*/ 1237774 w 1238250"/>
                <a:gd name="connsiteY3" fmla="*/ 7144 h 10296525"/>
              </a:gdLst>
              <a:ahLst/>
              <a:cxnLst>
                <a:cxn ang="0">
                  <a:pos x="connsiteX0" y="connsiteY0"/>
                </a:cxn>
                <a:cxn ang="0">
                  <a:pos x="connsiteX1" y="connsiteY1"/>
                </a:cxn>
                <a:cxn ang="0">
                  <a:pos x="connsiteX2" y="connsiteY2"/>
                </a:cxn>
                <a:cxn ang="0">
                  <a:pos x="connsiteX3" y="connsiteY3"/>
                </a:cxn>
              </a:cxnLst>
              <a:rect l="l" t="t" r="r" b="b"/>
              <a:pathLst>
                <a:path w="1238250" h="10296525">
                  <a:moveTo>
                    <a:pt x="1237774" y="10294144"/>
                  </a:moveTo>
                  <a:lnTo>
                    <a:pt x="7144" y="10294144"/>
                  </a:lnTo>
                  <a:lnTo>
                    <a:pt x="7144" y="7144"/>
                  </a:lnTo>
                  <a:lnTo>
                    <a:pt x="1237774" y="7144"/>
                  </a:lnTo>
                  <a:close/>
                </a:path>
              </a:pathLst>
            </a:custGeom>
            <a:solidFill>
              <a:srgbClr val="422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1" name="Freeform: Shape 40">
              <a:extLst>
                <a:ext uri="{FF2B5EF4-FFF2-40B4-BE49-F238E27FC236}">
                  <a16:creationId xmlns:a16="http://schemas.microsoft.com/office/drawing/2014/main" id="{04AB4656-3D5A-463D-900A-43AD3F690651}"/>
                </a:ext>
              </a:extLst>
            </p:cNvPr>
            <p:cNvSpPr/>
            <p:nvPr/>
          </p:nvSpPr>
          <p:spPr>
            <a:xfrm>
              <a:off x="16096170" y="1707356"/>
              <a:ext cx="447675" cy="10296525"/>
            </a:xfrm>
            <a:custGeom>
              <a:avLst/>
              <a:gdLst>
                <a:gd name="connsiteX0" fmla="*/ 448151 w 447675"/>
                <a:gd name="connsiteY0" fmla="*/ 10294144 h 10296525"/>
                <a:gd name="connsiteX1" fmla="*/ 7144 w 447675"/>
                <a:gd name="connsiteY1" fmla="*/ 10294144 h 10296525"/>
                <a:gd name="connsiteX2" fmla="*/ 7144 w 447675"/>
                <a:gd name="connsiteY2" fmla="*/ 7144 h 10296525"/>
                <a:gd name="connsiteX3" fmla="*/ 448151 w 447675"/>
                <a:gd name="connsiteY3" fmla="*/ 7144 h 10296525"/>
              </a:gdLst>
              <a:ahLst/>
              <a:cxnLst>
                <a:cxn ang="0">
                  <a:pos x="connsiteX0" y="connsiteY0"/>
                </a:cxn>
                <a:cxn ang="0">
                  <a:pos x="connsiteX1" y="connsiteY1"/>
                </a:cxn>
                <a:cxn ang="0">
                  <a:pos x="connsiteX2" y="connsiteY2"/>
                </a:cxn>
                <a:cxn ang="0">
                  <a:pos x="connsiteX3" y="connsiteY3"/>
                </a:cxn>
              </a:cxnLst>
              <a:rect l="l" t="t" r="r" b="b"/>
              <a:pathLst>
                <a:path w="447675" h="10296525">
                  <a:moveTo>
                    <a:pt x="448151" y="10294144"/>
                  </a:moveTo>
                  <a:lnTo>
                    <a:pt x="7144" y="10294144"/>
                  </a:lnTo>
                  <a:lnTo>
                    <a:pt x="7144" y="7144"/>
                  </a:lnTo>
                  <a:lnTo>
                    <a:pt x="448151" y="7144"/>
                  </a:lnTo>
                  <a:close/>
                </a:path>
              </a:pathLst>
            </a:custGeom>
            <a:solidFill>
              <a:srgbClr val="4E45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2" name="Freeform: Shape 41">
              <a:extLst>
                <a:ext uri="{FF2B5EF4-FFF2-40B4-BE49-F238E27FC236}">
                  <a16:creationId xmlns:a16="http://schemas.microsoft.com/office/drawing/2014/main" id="{17DE6731-F280-45F7-8D8A-359C3FBF7978}"/>
                </a:ext>
              </a:extLst>
            </p:cNvPr>
            <p:cNvSpPr/>
            <p:nvPr/>
          </p:nvSpPr>
          <p:spPr>
            <a:xfrm>
              <a:off x="7833489" y="8125301"/>
              <a:ext cx="7486650" cy="1524000"/>
            </a:xfrm>
            <a:custGeom>
              <a:avLst/>
              <a:gdLst>
                <a:gd name="connsiteX0" fmla="*/ 23366 w 7486650"/>
                <a:gd name="connsiteY0" fmla="*/ 42386 h 1524000"/>
                <a:gd name="connsiteX1" fmla="*/ 4951601 w 7486650"/>
                <a:gd name="connsiteY1" fmla="*/ 579597 h 1524000"/>
                <a:gd name="connsiteX2" fmla="*/ 6456551 w 7486650"/>
                <a:gd name="connsiteY2" fmla="*/ 796767 h 1524000"/>
                <a:gd name="connsiteX3" fmla="*/ 7480488 w 7486650"/>
                <a:gd name="connsiteY3" fmla="*/ 1524476 h 1524000"/>
                <a:gd name="connsiteX4" fmla="*/ 7480488 w 7486650"/>
                <a:gd name="connsiteY4" fmla="*/ 1428274 h 1524000"/>
                <a:gd name="connsiteX5" fmla="*/ 6456551 w 7486650"/>
                <a:gd name="connsiteY5" fmla="*/ 700564 h 1524000"/>
                <a:gd name="connsiteX6" fmla="*/ 4951601 w 7486650"/>
                <a:gd name="connsiteY6" fmla="*/ 483394 h 1524000"/>
                <a:gd name="connsiteX7" fmla="*/ 573911 w 7486650"/>
                <a:gd name="connsiteY7" fmla="*/ 7144 h 1524000"/>
                <a:gd name="connsiteX8" fmla="*/ 25271 w 7486650"/>
                <a:gd name="connsiteY8" fmla="*/ 7144 h 1524000"/>
                <a:gd name="connsiteX9" fmla="*/ 23366 w 7486650"/>
                <a:gd name="connsiteY9" fmla="*/ 42386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6650" h="1524000">
                  <a:moveTo>
                    <a:pt x="23366" y="42386"/>
                  </a:moveTo>
                  <a:cubicBezTo>
                    <a:pt x="1094929" y="160497"/>
                    <a:pt x="4482019" y="531972"/>
                    <a:pt x="4951601" y="579597"/>
                  </a:cubicBezTo>
                  <a:cubicBezTo>
                    <a:pt x="5588824" y="644367"/>
                    <a:pt x="6146988" y="691039"/>
                    <a:pt x="6456551" y="796767"/>
                  </a:cubicBezTo>
                  <a:cubicBezTo>
                    <a:pt x="6659434" y="866299"/>
                    <a:pt x="7244269" y="1046322"/>
                    <a:pt x="7480488" y="1524476"/>
                  </a:cubicBezTo>
                  <a:lnTo>
                    <a:pt x="7480488" y="1428274"/>
                  </a:lnTo>
                  <a:cubicBezTo>
                    <a:pt x="7244269" y="950119"/>
                    <a:pt x="6659434" y="770097"/>
                    <a:pt x="6456551" y="700564"/>
                  </a:cubicBezTo>
                  <a:cubicBezTo>
                    <a:pt x="6146988" y="594836"/>
                    <a:pt x="5589776" y="548164"/>
                    <a:pt x="4951601" y="483394"/>
                  </a:cubicBezTo>
                  <a:cubicBezTo>
                    <a:pt x="4545836" y="442436"/>
                    <a:pt x="1959799" y="158591"/>
                    <a:pt x="573911" y="7144"/>
                  </a:cubicBezTo>
                  <a:lnTo>
                    <a:pt x="25271" y="7144"/>
                  </a:lnTo>
                  <a:cubicBezTo>
                    <a:pt x="2411" y="7144"/>
                    <a:pt x="506" y="40481"/>
                    <a:pt x="23366" y="42386"/>
                  </a:cubicBezTo>
                  <a:close/>
                </a:path>
              </a:pathLst>
            </a:custGeom>
            <a:solidFill>
              <a:srgbClr val="291EF6"/>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3" name="Freeform: Shape 42">
              <a:extLst>
                <a:ext uri="{FF2B5EF4-FFF2-40B4-BE49-F238E27FC236}">
                  <a16:creationId xmlns:a16="http://schemas.microsoft.com/office/drawing/2014/main" id="{749EDB27-4F8B-431C-9056-2648ECA53B9E}"/>
                </a:ext>
              </a:extLst>
            </p:cNvPr>
            <p:cNvSpPr/>
            <p:nvPr/>
          </p:nvSpPr>
          <p:spPr>
            <a:xfrm>
              <a:off x="8400256" y="7491889"/>
              <a:ext cx="6915150" cy="2066925"/>
            </a:xfrm>
            <a:custGeom>
              <a:avLst/>
              <a:gdLst>
                <a:gd name="connsiteX0" fmla="*/ 7144 w 6915150"/>
                <a:gd name="connsiteY0" fmla="*/ 640556 h 2066925"/>
                <a:gd name="connsiteX1" fmla="*/ 4384834 w 6915150"/>
                <a:gd name="connsiteY1" fmla="*/ 1116806 h 2066925"/>
                <a:gd name="connsiteX2" fmla="*/ 5889784 w 6915150"/>
                <a:gd name="connsiteY2" fmla="*/ 1333976 h 2066925"/>
                <a:gd name="connsiteX3" fmla="*/ 6913721 w 6915150"/>
                <a:gd name="connsiteY3" fmla="*/ 2061686 h 2066925"/>
                <a:gd name="connsiteX4" fmla="*/ 6913721 w 6915150"/>
                <a:gd name="connsiteY4" fmla="*/ 7144 h 2066925"/>
                <a:gd name="connsiteX5" fmla="*/ 6139339 w 6915150"/>
                <a:gd name="connsiteY5" fmla="*/ 640556 h 2066925"/>
                <a:gd name="connsiteX6" fmla="*/ 544354 w 6915150"/>
                <a:gd name="connsiteY6" fmla="*/ 640556 h 2066925"/>
                <a:gd name="connsiteX7" fmla="*/ 7144 w 6915150"/>
                <a:gd name="connsiteY7" fmla="*/ 640556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5150" h="2066925">
                  <a:moveTo>
                    <a:pt x="7144" y="640556"/>
                  </a:moveTo>
                  <a:cubicBezTo>
                    <a:pt x="1393031" y="792956"/>
                    <a:pt x="3979069" y="1075849"/>
                    <a:pt x="4384834" y="1116806"/>
                  </a:cubicBezTo>
                  <a:cubicBezTo>
                    <a:pt x="5022056" y="1181576"/>
                    <a:pt x="5580221" y="1228249"/>
                    <a:pt x="5889784" y="1333976"/>
                  </a:cubicBezTo>
                  <a:cubicBezTo>
                    <a:pt x="6092667" y="1403509"/>
                    <a:pt x="6677501" y="1583531"/>
                    <a:pt x="6913721" y="2061686"/>
                  </a:cubicBezTo>
                  <a:lnTo>
                    <a:pt x="6913721" y="7144"/>
                  </a:lnTo>
                  <a:cubicBezTo>
                    <a:pt x="6913721" y="7144"/>
                    <a:pt x="6780371" y="640556"/>
                    <a:pt x="6139339" y="640556"/>
                  </a:cubicBezTo>
                  <a:cubicBezTo>
                    <a:pt x="5498306" y="640556"/>
                    <a:pt x="544354" y="640556"/>
                    <a:pt x="544354" y="640556"/>
                  </a:cubicBezTo>
                  <a:lnTo>
                    <a:pt x="7144" y="640556"/>
                  </a:lnTo>
                  <a:close/>
                </a:path>
              </a:pathLst>
            </a:custGeom>
            <a:solidFill>
              <a:srgbClr val="422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61" name="Group 60">
            <a:extLst>
              <a:ext uri="{FF2B5EF4-FFF2-40B4-BE49-F238E27FC236}">
                <a16:creationId xmlns:a16="http://schemas.microsoft.com/office/drawing/2014/main" id="{D196E220-A06C-4876-B2FB-7CC550368D5F}"/>
              </a:ext>
            </a:extLst>
          </p:cNvPr>
          <p:cNvGrpSpPr/>
          <p:nvPr/>
        </p:nvGrpSpPr>
        <p:grpSpPr>
          <a:xfrm>
            <a:off x="8793364" y="819510"/>
            <a:ext cx="1188689" cy="588044"/>
            <a:chOff x="10976768" y="6255543"/>
            <a:chExt cx="2426018" cy="1200150"/>
          </a:xfrm>
        </p:grpSpPr>
        <p:sp>
          <p:nvSpPr>
            <p:cNvPr id="49" name="Freeform: Shape 48">
              <a:extLst>
                <a:ext uri="{FF2B5EF4-FFF2-40B4-BE49-F238E27FC236}">
                  <a16:creationId xmlns:a16="http://schemas.microsoft.com/office/drawing/2014/main" id="{E807211C-F9DF-4B8B-9E55-A75B02C24554}"/>
                </a:ext>
              </a:extLst>
            </p:cNvPr>
            <p:cNvSpPr/>
            <p:nvPr/>
          </p:nvSpPr>
          <p:spPr>
            <a:xfrm>
              <a:off x="11017726" y="6398418"/>
              <a:ext cx="2333625" cy="1057275"/>
            </a:xfrm>
            <a:custGeom>
              <a:avLst/>
              <a:gdLst>
                <a:gd name="connsiteX0" fmla="*/ 2187416 w 2333625"/>
                <a:gd name="connsiteY0" fmla="*/ 1052989 h 1057275"/>
                <a:gd name="connsiteX1" fmla="*/ 149066 w 2333625"/>
                <a:gd name="connsiteY1" fmla="*/ 1052989 h 1057275"/>
                <a:gd name="connsiteX2" fmla="*/ 7144 w 2333625"/>
                <a:gd name="connsiteY2" fmla="*/ 911066 h 1057275"/>
                <a:gd name="connsiteX3" fmla="*/ 7144 w 2333625"/>
                <a:gd name="connsiteY3" fmla="*/ 148114 h 1057275"/>
                <a:gd name="connsiteX4" fmla="*/ 149066 w 2333625"/>
                <a:gd name="connsiteY4" fmla="*/ 7144 h 1057275"/>
                <a:gd name="connsiteX5" fmla="*/ 2188369 w 2333625"/>
                <a:gd name="connsiteY5" fmla="*/ 7144 h 1057275"/>
                <a:gd name="connsiteX6" fmla="*/ 2330291 w 2333625"/>
                <a:gd name="connsiteY6" fmla="*/ 149066 h 1057275"/>
                <a:gd name="connsiteX7" fmla="*/ 2330291 w 2333625"/>
                <a:gd name="connsiteY7" fmla="*/ 912019 h 1057275"/>
                <a:gd name="connsiteX8" fmla="*/ 2187416 w 2333625"/>
                <a:gd name="connsiteY8" fmla="*/ 1052989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25" h="1057275">
                  <a:moveTo>
                    <a:pt x="2187416" y="1052989"/>
                  </a:moveTo>
                  <a:lnTo>
                    <a:pt x="149066" y="1052989"/>
                  </a:lnTo>
                  <a:cubicBezTo>
                    <a:pt x="70961" y="1052989"/>
                    <a:pt x="7144" y="989171"/>
                    <a:pt x="7144" y="911066"/>
                  </a:cubicBezTo>
                  <a:lnTo>
                    <a:pt x="7144" y="148114"/>
                  </a:lnTo>
                  <a:cubicBezTo>
                    <a:pt x="7144" y="70009"/>
                    <a:pt x="70961" y="7144"/>
                    <a:pt x="149066" y="7144"/>
                  </a:cubicBezTo>
                  <a:lnTo>
                    <a:pt x="2188369" y="7144"/>
                  </a:lnTo>
                  <a:cubicBezTo>
                    <a:pt x="2266474" y="7144"/>
                    <a:pt x="2330291" y="70961"/>
                    <a:pt x="2330291" y="149066"/>
                  </a:cubicBezTo>
                  <a:lnTo>
                    <a:pt x="2330291" y="912019"/>
                  </a:lnTo>
                  <a:cubicBezTo>
                    <a:pt x="2329339" y="989171"/>
                    <a:pt x="2266474" y="1052989"/>
                    <a:pt x="2187416" y="1052989"/>
                  </a:cubicBezTo>
                  <a:close/>
                </a:path>
              </a:pathLst>
            </a:custGeom>
            <a:solidFill>
              <a:srgbClr val="C9D4E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0" name="Freeform: Shape 49">
              <a:extLst>
                <a:ext uri="{FF2B5EF4-FFF2-40B4-BE49-F238E27FC236}">
                  <a16:creationId xmlns:a16="http://schemas.microsoft.com/office/drawing/2014/main" id="{FEC05D54-E9BC-4A56-BFB3-7D21F56EB533}"/>
                </a:ext>
              </a:extLst>
            </p:cNvPr>
            <p:cNvSpPr/>
            <p:nvPr/>
          </p:nvSpPr>
          <p:spPr>
            <a:xfrm>
              <a:off x="10976768" y="6336506"/>
              <a:ext cx="2333625" cy="1057275"/>
            </a:xfrm>
            <a:custGeom>
              <a:avLst/>
              <a:gdLst>
                <a:gd name="connsiteX0" fmla="*/ 2187416 w 2333625"/>
                <a:gd name="connsiteY0" fmla="*/ 1052989 h 1057275"/>
                <a:gd name="connsiteX1" fmla="*/ 149066 w 2333625"/>
                <a:gd name="connsiteY1" fmla="*/ 1052989 h 1057275"/>
                <a:gd name="connsiteX2" fmla="*/ 7144 w 2333625"/>
                <a:gd name="connsiteY2" fmla="*/ 911066 h 1057275"/>
                <a:gd name="connsiteX3" fmla="*/ 7144 w 2333625"/>
                <a:gd name="connsiteY3" fmla="*/ 149066 h 1057275"/>
                <a:gd name="connsiteX4" fmla="*/ 149066 w 2333625"/>
                <a:gd name="connsiteY4" fmla="*/ 7144 h 1057275"/>
                <a:gd name="connsiteX5" fmla="*/ 2188369 w 2333625"/>
                <a:gd name="connsiteY5" fmla="*/ 7144 h 1057275"/>
                <a:gd name="connsiteX6" fmla="*/ 2330291 w 2333625"/>
                <a:gd name="connsiteY6" fmla="*/ 149066 h 1057275"/>
                <a:gd name="connsiteX7" fmla="*/ 2330291 w 2333625"/>
                <a:gd name="connsiteY7" fmla="*/ 912019 h 1057275"/>
                <a:gd name="connsiteX8" fmla="*/ 2187416 w 2333625"/>
                <a:gd name="connsiteY8" fmla="*/ 1052989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625" h="1057275">
                  <a:moveTo>
                    <a:pt x="2187416" y="1052989"/>
                  </a:moveTo>
                  <a:lnTo>
                    <a:pt x="149066" y="1052989"/>
                  </a:lnTo>
                  <a:cubicBezTo>
                    <a:pt x="70961" y="1052989"/>
                    <a:pt x="7144" y="989171"/>
                    <a:pt x="7144" y="911066"/>
                  </a:cubicBezTo>
                  <a:lnTo>
                    <a:pt x="7144" y="149066"/>
                  </a:lnTo>
                  <a:cubicBezTo>
                    <a:pt x="7144" y="70961"/>
                    <a:pt x="70961" y="7144"/>
                    <a:pt x="149066" y="7144"/>
                  </a:cubicBezTo>
                  <a:lnTo>
                    <a:pt x="2188369" y="7144"/>
                  </a:lnTo>
                  <a:cubicBezTo>
                    <a:pt x="2266474" y="7144"/>
                    <a:pt x="2330291" y="70961"/>
                    <a:pt x="2330291" y="149066"/>
                  </a:cubicBezTo>
                  <a:lnTo>
                    <a:pt x="2330291" y="912019"/>
                  </a:lnTo>
                  <a:cubicBezTo>
                    <a:pt x="2329339" y="990124"/>
                    <a:pt x="2266474" y="1052989"/>
                    <a:pt x="2187416" y="1052989"/>
                  </a:cubicBezTo>
                  <a:close/>
                </a:path>
              </a:pathLst>
            </a:custGeom>
            <a:solidFill>
              <a:srgbClr val="3333E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1" name="Freeform: Shape 50">
              <a:extLst>
                <a:ext uri="{FF2B5EF4-FFF2-40B4-BE49-F238E27FC236}">
                  <a16:creationId xmlns:a16="http://schemas.microsoft.com/office/drawing/2014/main" id="{48395460-FA2A-4CF3-BF9B-E8164A0BD916}"/>
                </a:ext>
              </a:extLst>
            </p:cNvPr>
            <p:cNvSpPr/>
            <p:nvPr/>
          </p:nvSpPr>
          <p:spPr>
            <a:xfrm>
              <a:off x="11177746" y="6532721"/>
              <a:ext cx="495300" cy="495300"/>
            </a:xfrm>
            <a:custGeom>
              <a:avLst/>
              <a:gdLst>
                <a:gd name="connsiteX0" fmla="*/ 492919 w 495300"/>
                <a:gd name="connsiteY0" fmla="*/ 250031 h 495300"/>
                <a:gd name="connsiteX1" fmla="*/ 250031 w 495300"/>
                <a:gd name="connsiteY1" fmla="*/ 492919 h 495300"/>
                <a:gd name="connsiteX2" fmla="*/ 7144 w 495300"/>
                <a:gd name="connsiteY2" fmla="*/ 250031 h 495300"/>
                <a:gd name="connsiteX3" fmla="*/ 250031 w 495300"/>
                <a:gd name="connsiteY3" fmla="*/ 7144 h 495300"/>
                <a:gd name="connsiteX4" fmla="*/ 492919 w 495300"/>
                <a:gd name="connsiteY4" fmla="*/ 250031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495300">
                  <a:moveTo>
                    <a:pt x="492919" y="250031"/>
                  </a:moveTo>
                  <a:cubicBezTo>
                    <a:pt x="492919" y="384174"/>
                    <a:pt x="384174" y="492919"/>
                    <a:pt x="250031" y="492919"/>
                  </a:cubicBezTo>
                  <a:cubicBezTo>
                    <a:pt x="115888" y="492919"/>
                    <a:pt x="7144" y="384174"/>
                    <a:pt x="7144" y="250031"/>
                  </a:cubicBezTo>
                  <a:cubicBezTo>
                    <a:pt x="7144" y="115888"/>
                    <a:pt x="115888" y="7144"/>
                    <a:pt x="250031" y="7144"/>
                  </a:cubicBezTo>
                  <a:cubicBezTo>
                    <a:pt x="384174" y="7144"/>
                    <a:pt x="492919" y="115888"/>
                    <a:pt x="492919" y="250031"/>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2" name="Freeform: Shape 51">
              <a:extLst>
                <a:ext uri="{FF2B5EF4-FFF2-40B4-BE49-F238E27FC236}">
                  <a16:creationId xmlns:a16="http://schemas.microsoft.com/office/drawing/2014/main" id="{8C188B60-A595-46F2-B2F6-73116A7B74F4}"/>
                </a:ext>
              </a:extLst>
            </p:cNvPr>
            <p:cNvSpPr/>
            <p:nvPr/>
          </p:nvSpPr>
          <p:spPr>
            <a:xfrm>
              <a:off x="11353958" y="6624161"/>
              <a:ext cx="142875" cy="142875"/>
            </a:xfrm>
            <a:custGeom>
              <a:avLst/>
              <a:gdLst>
                <a:gd name="connsiteX0" fmla="*/ 140494 w 142875"/>
                <a:gd name="connsiteY0" fmla="*/ 73819 h 142875"/>
                <a:gd name="connsiteX1" fmla="*/ 73819 w 142875"/>
                <a:gd name="connsiteY1" fmla="*/ 140494 h 142875"/>
                <a:gd name="connsiteX2" fmla="*/ 7144 w 142875"/>
                <a:gd name="connsiteY2" fmla="*/ 73819 h 142875"/>
                <a:gd name="connsiteX3" fmla="*/ 73819 w 142875"/>
                <a:gd name="connsiteY3" fmla="*/ 7144 h 142875"/>
                <a:gd name="connsiteX4" fmla="*/ 140494 w 142875"/>
                <a:gd name="connsiteY4" fmla="*/ 7381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0494" y="73819"/>
                  </a:moveTo>
                  <a:cubicBezTo>
                    <a:pt x="140494" y="110642"/>
                    <a:pt x="110642" y="140494"/>
                    <a:pt x="73819" y="140494"/>
                  </a:cubicBezTo>
                  <a:cubicBezTo>
                    <a:pt x="36995" y="140494"/>
                    <a:pt x="7144" y="110642"/>
                    <a:pt x="7144" y="73819"/>
                  </a:cubicBezTo>
                  <a:cubicBezTo>
                    <a:pt x="7144" y="36995"/>
                    <a:pt x="36995" y="7144"/>
                    <a:pt x="73819" y="7144"/>
                  </a:cubicBezTo>
                  <a:cubicBezTo>
                    <a:pt x="110642" y="7144"/>
                    <a:pt x="140494" y="36995"/>
                    <a:pt x="140494" y="73819"/>
                  </a:cubicBezTo>
                  <a:close/>
                </a:path>
              </a:pathLst>
            </a:custGeom>
            <a:solidFill>
              <a:srgbClr val="3333E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3" name="Freeform: Shape 52">
              <a:extLst>
                <a:ext uri="{FF2B5EF4-FFF2-40B4-BE49-F238E27FC236}">
                  <a16:creationId xmlns:a16="http://schemas.microsoft.com/office/drawing/2014/main" id="{E6FC8039-6226-414C-A36A-7F794B985046}"/>
                </a:ext>
              </a:extLst>
            </p:cNvPr>
            <p:cNvSpPr/>
            <p:nvPr/>
          </p:nvSpPr>
          <p:spPr>
            <a:xfrm>
              <a:off x="11283473" y="6788943"/>
              <a:ext cx="285750" cy="152400"/>
            </a:xfrm>
            <a:custGeom>
              <a:avLst/>
              <a:gdLst>
                <a:gd name="connsiteX0" fmla="*/ 283369 w 285750"/>
                <a:gd name="connsiteY0" fmla="*/ 145256 h 152400"/>
                <a:gd name="connsiteX1" fmla="*/ 7144 w 285750"/>
                <a:gd name="connsiteY1" fmla="*/ 145256 h 152400"/>
                <a:gd name="connsiteX2" fmla="*/ 145256 w 285750"/>
                <a:gd name="connsiteY2" fmla="*/ 7144 h 152400"/>
                <a:gd name="connsiteX3" fmla="*/ 283369 w 285750"/>
                <a:gd name="connsiteY3" fmla="*/ 145256 h 152400"/>
              </a:gdLst>
              <a:ahLst/>
              <a:cxnLst>
                <a:cxn ang="0">
                  <a:pos x="connsiteX0" y="connsiteY0"/>
                </a:cxn>
                <a:cxn ang="0">
                  <a:pos x="connsiteX1" y="connsiteY1"/>
                </a:cxn>
                <a:cxn ang="0">
                  <a:pos x="connsiteX2" y="connsiteY2"/>
                </a:cxn>
                <a:cxn ang="0">
                  <a:pos x="connsiteX3" y="connsiteY3"/>
                </a:cxn>
              </a:cxnLst>
              <a:rect l="l" t="t" r="r" b="b"/>
              <a:pathLst>
                <a:path w="285750" h="152400">
                  <a:moveTo>
                    <a:pt x="283369" y="145256"/>
                  </a:moveTo>
                  <a:lnTo>
                    <a:pt x="7144" y="145256"/>
                  </a:lnTo>
                  <a:cubicBezTo>
                    <a:pt x="7144" y="69056"/>
                    <a:pt x="69056" y="7144"/>
                    <a:pt x="145256" y="7144"/>
                  </a:cubicBezTo>
                  <a:cubicBezTo>
                    <a:pt x="221456" y="7144"/>
                    <a:pt x="283369" y="69056"/>
                    <a:pt x="283369" y="145256"/>
                  </a:cubicBezTo>
                  <a:close/>
                </a:path>
              </a:pathLst>
            </a:custGeom>
            <a:solidFill>
              <a:srgbClr val="3333E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4" name="Freeform: Shape 53">
              <a:extLst>
                <a:ext uri="{FF2B5EF4-FFF2-40B4-BE49-F238E27FC236}">
                  <a16:creationId xmlns:a16="http://schemas.microsoft.com/office/drawing/2014/main" id="{2F737DC7-1696-455A-A334-B0CB4AC6C0EF}"/>
                </a:ext>
              </a:extLst>
            </p:cNvPr>
            <p:cNvSpPr/>
            <p:nvPr/>
          </p:nvSpPr>
          <p:spPr>
            <a:xfrm>
              <a:off x="11803538" y="6646068"/>
              <a:ext cx="1343025" cy="123825"/>
            </a:xfrm>
            <a:custGeom>
              <a:avLst/>
              <a:gdLst>
                <a:gd name="connsiteX0" fmla="*/ 1284446 w 1343025"/>
                <a:gd name="connsiteY0" fmla="*/ 123349 h 123825"/>
                <a:gd name="connsiteX1" fmla="*/ 65246 w 1343025"/>
                <a:gd name="connsiteY1" fmla="*/ 123349 h 123825"/>
                <a:gd name="connsiteX2" fmla="*/ 7144 w 1343025"/>
                <a:gd name="connsiteY2" fmla="*/ 65246 h 123825"/>
                <a:gd name="connsiteX3" fmla="*/ 7144 w 1343025"/>
                <a:gd name="connsiteY3" fmla="*/ 65246 h 123825"/>
                <a:gd name="connsiteX4" fmla="*/ 65246 w 1343025"/>
                <a:gd name="connsiteY4" fmla="*/ 7144 h 123825"/>
                <a:gd name="connsiteX5" fmla="*/ 1284446 w 1343025"/>
                <a:gd name="connsiteY5" fmla="*/ 7144 h 123825"/>
                <a:gd name="connsiteX6" fmla="*/ 1342549 w 1343025"/>
                <a:gd name="connsiteY6" fmla="*/ 65246 h 123825"/>
                <a:gd name="connsiteX7" fmla="*/ 1342549 w 1343025"/>
                <a:gd name="connsiteY7" fmla="*/ 65246 h 123825"/>
                <a:gd name="connsiteX8" fmla="*/ 1284446 w 1343025"/>
                <a:gd name="connsiteY8" fmla="*/ 1233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025" h="123825">
                  <a:moveTo>
                    <a:pt x="1284446" y="123349"/>
                  </a:moveTo>
                  <a:lnTo>
                    <a:pt x="65246" y="123349"/>
                  </a:lnTo>
                  <a:cubicBezTo>
                    <a:pt x="32861" y="123349"/>
                    <a:pt x="7144" y="97631"/>
                    <a:pt x="7144" y="65246"/>
                  </a:cubicBezTo>
                  <a:lnTo>
                    <a:pt x="7144" y="65246"/>
                  </a:lnTo>
                  <a:cubicBezTo>
                    <a:pt x="7144" y="32861"/>
                    <a:pt x="32861" y="7144"/>
                    <a:pt x="65246" y="7144"/>
                  </a:cubicBezTo>
                  <a:lnTo>
                    <a:pt x="1284446" y="7144"/>
                  </a:lnTo>
                  <a:cubicBezTo>
                    <a:pt x="1316831" y="7144"/>
                    <a:pt x="1342549" y="32861"/>
                    <a:pt x="1342549" y="65246"/>
                  </a:cubicBezTo>
                  <a:lnTo>
                    <a:pt x="1342549" y="65246"/>
                  </a:lnTo>
                  <a:cubicBezTo>
                    <a:pt x="1342549" y="97631"/>
                    <a:pt x="1316831" y="123349"/>
                    <a:pt x="1284446" y="123349"/>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5" name="Freeform: Shape 54">
              <a:extLst>
                <a:ext uri="{FF2B5EF4-FFF2-40B4-BE49-F238E27FC236}">
                  <a16:creationId xmlns:a16="http://schemas.microsoft.com/office/drawing/2014/main" id="{AF910CF6-3E31-46C1-AEA0-8144831527B7}"/>
                </a:ext>
              </a:extLst>
            </p:cNvPr>
            <p:cNvSpPr/>
            <p:nvPr/>
          </p:nvSpPr>
          <p:spPr>
            <a:xfrm>
              <a:off x="11803538" y="6847046"/>
              <a:ext cx="1066800" cy="66675"/>
            </a:xfrm>
            <a:custGeom>
              <a:avLst/>
              <a:gdLst>
                <a:gd name="connsiteX0" fmla="*/ 1040606 w 1066800"/>
                <a:gd name="connsiteY0" fmla="*/ 65246 h 66675"/>
                <a:gd name="connsiteX1" fmla="*/ 32861 w 1066800"/>
                <a:gd name="connsiteY1" fmla="*/ 65246 h 66675"/>
                <a:gd name="connsiteX2" fmla="*/ 7144 w 1066800"/>
                <a:gd name="connsiteY2" fmla="*/ 39529 h 66675"/>
                <a:gd name="connsiteX3" fmla="*/ 7144 w 1066800"/>
                <a:gd name="connsiteY3" fmla="*/ 32861 h 66675"/>
                <a:gd name="connsiteX4" fmla="*/ 32861 w 1066800"/>
                <a:gd name="connsiteY4" fmla="*/ 7144 h 66675"/>
                <a:gd name="connsiteX5" fmla="*/ 1040606 w 1066800"/>
                <a:gd name="connsiteY5" fmla="*/ 7144 h 66675"/>
                <a:gd name="connsiteX6" fmla="*/ 1066324 w 1066800"/>
                <a:gd name="connsiteY6" fmla="*/ 32861 h 66675"/>
                <a:gd name="connsiteX7" fmla="*/ 1066324 w 1066800"/>
                <a:gd name="connsiteY7" fmla="*/ 39529 h 66675"/>
                <a:gd name="connsiteX8" fmla="*/ 1040606 w 1066800"/>
                <a:gd name="connsiteY8" fmla="*/ 652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0" h="66675">
                  <a:moveTo>
                    <a:pt x="1040606" y="65246"/>
                  </a:moveTo>
                  <a:lnTo>
                    <a:pt x="32861" y="65246"/>
                  </a:lnTo>
                  <a:cubicBezTo>
                    <a:pt x="18574" y="65246"/>
                    <a:pt x="7144" y="53816"/>
                    <a:pt x="7144" y="39529"/>
                  </a:cubicBezTo>
                  <a:lnTo>
                    <a:pt x="7144" y="32861"/>
                  </a:lnTo>
                  <a:cubicBezTo>
                    <a:pt x="7144" y="18574"/>
                    <a:pt x="18574" y="7144"/>
                    <a:pt x="32861" y="7144"/>
                  </a:cubicBezTo>
                  <a:lnTo>
                    <a:pt x="1040606" y="7144"/>
                  </a:lnTo>
                  <a:cubicBezTo>
                    <a:pt x="1054894" y="7144"/>
                    <a:pt x="1066324" y="18574"/>
                    <a:pt x="1066324" y="32861"/>
                  </a:cubicBezTo>
                  <a:lnTo>
                    <a:pt x="1066324" y="39529"/>
                  </a:lnTo>
                  <a:cubicBezTo>
                    <a:pt x="1066324" y="53816"/>
                    <a:pt x="1054894" y="65246"/>
                    <a:pt x="1040606" y="65246"/>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6" name="Freeform: Shape 55">
              <a:extLst>
                <a:ext uri="{FF2B5EF4-FFF2-40B4-BE49-F238E27FC236}">
                  <a16:creationId xmlns:a16="http://schemas.microsoft.com/office/drawing/2014/main" id="{FD6F8E02-81E0-4ADD-9EFA-79358E95208E}"/>
                </a:ext>
              </a:extLst>
            </p:cNvPr>
            <p:cNvSpPr/>
            <p:nvPr/>
          </p:nvSpPr>
          <p:spPr>
            <a:xfrm>
              <a:off x="11133931" y="7129938"/>
              <a:ext cx="609600" cy="66675"/>
            </a:xfrm>
            <a:custGeom>
              <a:avLst/>
              <a:gdLst>
                <a:gd name="connsiteX0" fmla="*/ 584359 w 609600"/>
                <a:gd name="connsiteY0" fmla="*/ 64294 h 66675"/>
                <a:gd name="connsiteX1" fmla="*/ 26194 w 609600"/>
                <a:gd name="connsiteY1" fmla="*/ 64294 h 66675"/>
                <a:gd name="connsiteX2" fmla="*/ 7144 w 609600"/>
                <a:gd name="connsiteY2" fmla="*/ 45244 h 66675"/>
                <a:gd name="connsiteX3" fmla="*/ 7144 w 609600"/>
                <a:gd name="connsiteY3" fmla="*/ 26194 h 66675"/>
                <a:gd name="connsiteX4" fmla="*/ 26194 w 609600"/>
                <a:gd name="connsiteY4" fmla="*/ 7144 h 66675"/>
                <a:gd name="connsiteX5" fmla="*/ 584359 w 609600"/>
                <a:gd name="connsiteY5" fmla="*/ 7144 h 66675"/>
                <a:gd name="connsiteX6" fmla="*/ 603409 w 609600"/>
                <a:gd name="connsiteY6" fmla="*/ 26194 h 66675"/>
                <a:gd name="connsiteX7" fmla="*/ 603409 w 609600"/>
                <a:gd name="connsiteY7" fmla="*/ 45244 h 66675"/>
                <a:gd name="connsiteX8" fmla="*/ 584359 w 609600"/>
                <a:gd name="connsiteY8"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66675">
                  <a:moveTo>
                    <a:pt x="584359" y="64294"/>
                  </a:moveTo>
                  <a:lnTo>
                    <a:pt x="26194" y="64294"/>
                  </a:lnTo>
                  <a:cubicBezTo>
                    <a:pt x="15716" y="64294"/>
                    <a:pt x="7144" y="55721"/>
                    <a:pt x="7144" y="45244"/>
                  </a:cubicBezTo>
                  <a:lnTo>
                    <a:pt x="7144" y="26194"/>
                  </a:lnTo>
                  <a:cubicBezTo>
                    <a:pt x="7144" y="15716"/>
                    <a:pt x="15716" y="7144"/>
                    <a:pt x="26194" y="7144"/>
                  </a:cubicBezTo>
                  <a:lnTo>
                    <a:pt x="584359" y="7144"/>
                  </a:lnTo>
                  <a:cubicBezTo>
                    <a:pt x="594836" y="7144"/>
                    <a:pt x="603409" y="15716"/>
                    <a:pt x="603409" y="26194"/>
                  </a:cubicBezTo>
                  <a:lnTo>
                    <a:pt x="603409" y="45244"/>
                  </a:lnTo>
                  <a:cubicBezTo>
                    <a:pt x="603409" y="55721"/>
                    <a:pt x="594836" y="64294"/>
                    <a:pt x="584359" y="64294"/>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7" name="Freeform: Shape 56">
              <a:extLst>
                <a:ext uri="{FF2B5EF4-FFF2-40B4-BE49-F238E27FC236}">
                  <a16:creationId xmlns:a16="http://schemas.microsoft.com/office/drawing/2014/main" id="{749DD1CC-A7C8-4956-8B7B-C286B68F2FFF}"/>
                </a:ext>
              </a:extLst>
            </p:cNvPr>
            <p:cNvSpPr/>
            <p:nvPr/>
          </p:nvSpPr>
          <p:spPr>
            <a:xfrm>
              <a:off x="11803538" y="7128986"/>
              <a:ext cx="838200" cy="66675"/>
            </a:xfrm>
            <a:custGeom>
              <a:avLst/>
              <a:gdLst>
                <a:gd name="connsiteX0" fmla="*/ 816769 w 838200"/>
                <a:gd name="connsiteY0" fmla="*/ 65246 h 66675"/>
                <a:gd name="connsiteX1" fmla="*/ 30004 w 838200"/>
                <a:gd name="connsiteY1" fmla="*/ 65246 h 66675"/>
                <a:gd name="connsiteX2" fmla="*/ 7144 w 838200"/>
                <a:gd name="connsiteY2" fmla="*/ 42386 h 66675"/>
                <a:gd name="connsiteX3" fmla="*/ 7144 w 838200"/>
                <a:gd name="connsiteY3" fmla="*/ 30004 h 66675"/>
                <a:gd name="connsiteX4" fmla="*/ 30004 w 838200"/>
                <a:gd name="connsiteY4" fmla="*/ 7144 h 66675"/>
                <a:gd name="connsiteX5" fmla="*/ 816769 w 838200"/>
                <a:gd name="connsiteY5" fmla="*/ 7144 h 66675"/>
                <a:gd name="connsiteX6" fmla="*/ 839629 w 838200"/>
                <a:gd name="connsiteY6" fmla="*/ 30004 h 66675"/>
                <a:gd name="connsiteX7" fmla="*/ 839629 w 838200"/>
                <a:gd name="connsiteY7" fmla="*/ 42386 h 66675"/>
                <a:gd name="connsiteX8" fmla="*/ 816769 w 838200"/>
                <a:gd name="connsiteY8" fmla="*/ 652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66675">
                  <a:moveTo>
                    <a:pt x="816769" y="65246"/>
                  </a:moveTo>
                  <a:lnTo>
                    <a:pt x="30004" y="65246"/>
                  </a:lnTo>
                  <a:cubicBezTo>
                    <a:pt x="17621" y="65246"/>
                    <a:pt x="7144" y="54769"/>
                    <a:pt x="7144" y="42386"/>
                  </a:cubicBezTo>
                  <a:lnTo>
                    <a:pt x="7144" y="30004"/>
                  </a:lnTo>
                  <a:cubicBezTo>
                    <a:pt x="7144" y="17621"/>
                    <a:pt x="17621" y="7144"/>
                    <a:pt x="30004" y="7144"/>
                  </a:cubicBezTo>
                  <a:lnTo>
                    <a:pt x="816769" y="7144"/>
                  </a:lnTo>
                  <a:cubicBezTo>
                    <a:pt x="829151" y="7144"/>
                    <a:pt x="839629" y="17621"/>
                    <a:pt x="839629" y="30004"/>
                  </a:cubicBezTo>
                  <a:lnTo>
                    <a:pt x="839629" y="42386"/>
                  </a:lnTo>
                  <a:cubicBezTo>
                    <a:pt x="839629" y="54769"/>
                    <a:pt x="829151" y="65246"/>
                    <a:pt x="816769" y="65246"/>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8" name="Freeform: Shape 57">
              <a:extLst>
                <a:ext uri="{FF2B5EF4-FFF2-40B4-BE49-F238E27FC236}">
                  <a16:creationId xmlns:a16="http://schemas.microsoft.com/office/drawing/2014/main" id="{E04C575D-4A41-4CA8-8C5F-4AD9DADA077C}"/>
                </a:ext>
              </a:extLst>
            </p:cNvPr>
            <p:cNvSpPr/>
            <p:nvPr/>
          </p:nvSpPr>
          <p:spPr>
            <a:xfrm>
              <a:off x="12676028" y="7128033"/>
              <a:ext cx="76200" cy="66675"/>
            </a:xfrm>
            <a:custGeom>
              <a:avLst/>
              <a:gdLst>
                <a:gd name="connsiteX0" fmla="*/ 48101 w 76200"/>
                <a:gd name="connsiteY0" fmla="*/ 66199 h 66675"/>
                <a:gd name="connsiteX1" fmla="*/ 36671 w 76200"/>
                <a:gd name="connsiteY1" fmla="*/ 66199 h 66675"/>
                <a:gd name="connsiteX2" fmla="*/ 7144 w 76200"/>
                <a:gd name="connsiteY2" fmla="*/ 36671 h 66675"/>
                <a:gd name="connsiteX3" fmla="*/ 7144 w 76200"/>
                <a:gd name="connsiteY3" fmla="*/ 36671 h 66675"/>
                <a:gd name="connsiteX4" fmla="*/ 36671 w 76200"/>
                <a:gd name="connsiteY4" fmla="*/ 7144 h 66675"/>
                <a:gd name="connsiteX5" fmla="*/ 48101 w 76200"/>
                <a:gd name="connsiteY5" fmla="*/ 7144 h 66675"/>
                <a:gd name="connsiteX6" fmla="*/ 77629 w 76200"/>
                <a:gd name="connsiteY6" fmla="*/ 36671 h 66675"/>
                <a:gd name="connsiteX7" fmla="*/ 77629 w 76200"/>
                <a:gd name="connsiteY7" fmla="*/ 36671 h 66675"/>
                <a:gd name="connsiteX8" fmla="*/ 48101 w 76200"/>
                <a:gd name="connsiteY8" fmla="*/ 6619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66675">
                  <a:moveTo>
                    <a:pt x="48101" y="66199"/>
                  </a:moveTo>
                  <a:lnTo>
                    <a:pt x="36671" y="66199"/>
                  </a:lnTo>
                  <a:cubicBezTo>
                    <a:pt x="20479" y="66199"/>
                    <a:pt x="7144" y="52864"/>
                    <a:pt x="7144" y="36671"/>
                  </a:cubicBezTo>
                  <a:lnTo>
                    <a:pt x="7144" y="36671"/>
                  </a:lnTo>
                  <a:cubicBezTo>
                    <a:pt x="7144" y="20479"/>
                    <a:pt x="20479" y="7144"/>
                    <a:pt x="36671" y="7144"/>
                  </a:cubicBezTo>
                  <a:lnTo>
                    <a:pt x="48101" y="7144"/>
                  </a:lnTo>
                  <a:cubicBezTo>
                    <a:pt x="64294" y="7144"/>
                    <a:pt x="77629" y="20479"/>
                    <a:pt x="77629" y="36671"/>
                  </a:cubicBezTo>
                  <a:lnTo>
                    <a:pt x="77629" y="36671"/>
                  </a:lnTo>
                  <a:cubicBezTo>
                    <a:pt x="77629" y="52864"/>
                    <a:pt x="64294" y="66199"/>
                    <a:pt x="48101" y="66199"/>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9" name="Freeform: Shape 58">
              <a:extLst>
                <a:ext uri="{FF2B5EF4-FFF2-40B4-BE49-F238E27FC236}">
                  <a16:creationId xmlns:a16="http://schemas.microsoft.com/office/drawing/2014/main" id="{4BAD4ECA-23B8-4300-B8D7-E89E1D246DD4}"/>
                </a:ext>
              </a:extLst>
            </p:cNvPr>
            <p:cNvSpPr/>
            <p:nvPr/>
          </p:nvSpPr>
          <p:spPr>
            <a:xfrm>
              <a:off x="13107511" y="6255543"/>
              <a:ext cx="295275" cy="295275"/>
            </a:xfrm>
            <a:custGeom>
              <a:avLst/>
              <a:gdLst>
                <a:gd name="connsiteX0" fmla="*/ 292894 w 295275"/>
                <a:gd name="connsiteY0" fmla="*/ 150019 h 295275"/>
                <a:gd name="connsiteX1" fmla="*/ 150019 w 295275"/>
                <a:gd name="connsiteY1" fmla="*/ 292894 h 295275"/>
                <a:gd name="connsiteX2" fmla="*/ 7144 w 295275"/>
                <a:gd name="connsiteY2" fmla="*/ 150019 h 295275"/>
                <a:gd name="connsiteX3" fmla="*/ 150019 w 295275"/>
                <a:gd name="connsiteY3" fmla="*/ 7144 h 295275"/>
                <a:gd name="connsiteX4" fmla="*/ 292894 w 295275"/>
                <a:gd name="connsiteY4" fmla="*/ 150019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295275">
                  <a:moveTo>
                    <a:pt x="292894" y="150019"/>
                  </a:moveTo>
                  <a:cubicBezTo>
                    <a:pt x="292894" y="228926"/>
                    <a:pt x="228926" y="292894"/>
                    <a:pt x="150019" y="292894"/>
                  </a:cubicBezTo>
                  <a:cubicBezTo>
                    <a:pt x="71111" y="292894"/>
                    <a:pt x="7144" y="228926"/>
                    <a:pt x="7144" y="150019"/>
                  </a:cubicBezTo>
                  <a:cubicBezTo>
                    <a:pt x="7144" y="71111"/>
                    <a:pt x="71111" y="7144"/>
                    <a:pt x="150019" y="7144"/>
                  </a:cubicBezTo>
                  <a:cubicBezTo>
                    <a:pt x="228926" y="7144"/>
                    <a:pt x="292894" y="71111"/>
                    <a:pt x="292894" y="150019"/>
                  </a:cubicBezTo>
                  <a:close/>
                </a:path>
              </a:pathLst>
            </a:custGeom>
            <a:solidFill>
              <a:srgbClr val="F30B3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0" name="Freeform: Shape 59">
              <a:extLst>
                <a:ext uri="{FF2B5EF4-FFF2-40B4-BE49-F238E27FC236}">
                  <a16:creationId xmlns:a16="http://schemas.microsoft.com/office/drawing/2014/main" id="{96361CE3-26FD-44D6-8217-6483EA00ED86}"/>
                </a:ext>
              </a:extLst>
            </p:cNvPr>
            <p:cNvSpPr/>
            <p:nvPr/>
          </p:nvSpPr>
          <p:spPr>
            <a:xfrm>
              <a:off x="13195141" y="6309836"/>
              <a:ext cx="123825" cy="180975"/>
            </a:xfrm>
            <a:custGeom>
              <a:avLst/>
              <a:gdLst>
                <a:gd name="connsiteX0" fmla="*/ 7144 w 123825"/>
                <a:gd name="connsiteY0" fmla="*/ 182404 h 180975"/>
                <a:gd name="connsiteX1" fmla="*/ 7144 w 123825"/>
                <a:gd name="connsiteY1" fmla="*/ 168116 h 180975"/>
                <a:gd name="connsiteX2" fmla="*/ 25241 w 123825"/>
                <a:gd name="connsiteY2" fmla="*/ 150019 h 180975"/>
                <a:gd name="connsiteX3" fmla="*/ 89059 w 123825"/>
                <a:gd name="connsiteY3" fmla="*/ 59531 h 180975"/>
                <a:gd name="connsiteX4" fmla="*/ 54769 w 123825"/>
                <a:gd name="connsiteY4" fmla="*/ 26194 h 180975"/>
                <a:gd name="connsiteX5" fmla="*/ 18574 w 123825"/>
                <a:gd name="connsiteY5" fmla="*/ 40481 h 180975"/>
                <a:gd name="connsiteX6" fmla="*/ 10954 w 123825"/>
                <a:gd name="connsiteY6" fmla="*/ 24289 h 180975"/>
                <a:gd name="connsiteX7" fmla="*/ 59531 w 123825"/>
                <a:gd name="connsiteY7" fmla="*/ 7144 h 180975"/>
                <a:gd name="connsiteX8" fmla="*/ 111919 w 123825"/>
                <a:gd name="connsiteY8" fmla="*/ 57626 h 180975"/>
                <a:gd name="connsiteX9" fmla="*/ 52864 w 123825"/>
                <a:gd name="connsiteY9" fmla="*/ 150019 h 180975"/>
                <a:gd name="connsiteX10" fmla="*/ 39529 w 123825"/>
                <a:gd name="connsiteY10" fmla="*/ 162401 h 180975"/>
                <a:gd name="connsiteX11" fmla="*/ 39529 w 123825"/>
                <a:gd name="connsiteY11" fmla="*/ 163354 h 180975"/>
                <a:gd name="connsiteX12" fmla="*/ 116681 w 123825"/>
                <a:gd name="connsiteY12" fmla="*/ 163354 h 180975"/>
                <a:gd name="connsiteX13" fmla="*/ 116681 w 123825"/>
                <a:gd name="connsiteY13" fmla="*/ 182404 h 180975"/>
                <a:gd name="connsiteX14" fmla="*/ 7144 w 123825"/>
                <a:gd name="connsiteY14" fmla="*/ 18240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80975">
                  <a:moveTo>
                    <a:pt x="7144" y="182404"/>
                  </a:moveTo>
                  <a:lnTo>
                    <a:pt x="7144" y="168116"/>
                  </a:lnTo>
                  <a:lnTo>
                    <a:pt x="25241" y="150019"/>
                  </a:lnTo>
                  <a:cubicBezTo>
                    <a:pt x="69056" y="108109"/>
                    <a:pt x="89059" y="86201"/>
                    <a:pt x="89059" y="59531"/>
                  </a:cubicBezTo>
                  <a:cubicBezTo>
                    <a:pt x="89059" y="42386"/>
                    <a:pt x="80486" y="26194"/>
                    <a:pt x="54769" y="26194"/>
                  </a:cubicBezTo>
                  <a:cubicBezTo>
                    <a:pt x="39529" y="26194"/>
                    <a:pt x="26194" y="33814"/>
                    <a:pt x="18574" y="40481"/>
                  </a:cubicBezTo>
                  <a:lnTo>
                    <a:pt x="10954" y="24289"/>
                  </a:lnTo>
                  <a:cubicBezTo>
                    <a:pt x="23336" y="13811"/>
                    <a:pt x="39529" y="7144"/>
                    <a:pt x="59531" y="7144"/>
                  </a:cubicBezTo>
                  <a:cubicBezTo>
                    <a:pt x="96679" y="7144"/>
                    <a:pt x="111919" y="32861"/>
                    <a:pt x="111919" y="57626"/>
                  </a:cubicBezTo>
                  <a:cubicBezTo>
                    <a:pt x="111919" y="89059"/>
                    <a:pt x="89059" y="114776"/>
                    <a:pt x="52864" y="150019"/>
                  </a:cubicBezTo>
                  <a:lnTo>
                    <a:pt x="39529" y="162401"/>
                  </a:lnTo>
                  <a:lnTo>
                    <a:pt x="39529" y="163354"/>
                  </a:lnTo>
                  <a:lnTo>
                    <a:pt x="116681" y="163354"/>
                  </a:lnTo>
                  <a:lnTo>
                    <a:pt x="116681" y="182404"/>
                  </a:lnTo>
                  <a:lnTo>
                    <a:pt x="7144" y="182404"/>
                  </a:ln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68" name="Group 67">
            <a:extLst>
              <a:ext uri="{FF2B5EF4-FFF2-40B4-BE49-F238E27FC236}">
                <a16:creationId xmlns:a16="http://schemas.microsoft.com/office/drawing/2014/main" id="{851266B0-9FEC-4E32-B274-EA5918D0AE42}"/>
              </a:ext>
            </a:extLst>
          </p:cNvPr>
          <p:cNvGrpSpPr/>
          <p:nvPr/>
        </p:nvGrpSpPr>
        <p:grpSpPr>
          <a:xfrm>
            <a:off x="8368514" y="1648653"/>
            <a:ext cx="228684" cy="228684"/>
            <a:chOff x="7823131" y="368730"/>
            <a:chExt cx="466725" cy="466725"/>
          </a:xfrm>
        </p:grpSpPr>
        <p:sp>
          <p:nvSpPr>
            <p:cNvPr id="64" name="Freeform: Shape 63">
              <a:extLst>
                <a:ext uri="{FF2B5EF4-FFF2-40B4-BE49-F238E27FC236}">
                  <a16:creationId xmlns:a16="http://schemas.microsoft.com/office/drawing/2014/main" id="{3B3204A2-4226-47D5-A8E5-2A26ED1DB70F}"/>
                </a:ext>
              </a:extLst>
            </p:cNvPr>
            <p:cNvSpPr/>
            <p:nvPr/>
          </p:nvSpPr>
          <p:spPr>
            <a:xfrm>
              <a:off x="7823131" y="368730"/>
              <a:ext cx="466725" cy="466725"/>
            </a:xfrm>
            <a:custGeom>
              <a:avLst/>
              <a:gdLst>
                <a:gd name="connsiteX0" fmla="*/ 468154 w 466725"/>
                <a:gd name="connsiteY0" fmla="*/ 237649 h 466725"/>
                <a:gd name="connsiteX1" fmla="*/ 237649 w 466725"/>
                <a:gd name="connsiteY1" fmla="*/ 468154 h 466725"/>
                <a:gd name="connsiteX2" fmla="*/ 7144 w 466725"/>
                <a:gd name="connsiteY2" fmla="*/ 237649 h 466725"/>
                <a:gd name="connsiteX3" fmla="*/ 237649 w 466725"/>
                <a:gd name="connsiteY3" fmla="*/ 7144 h 466725"/>
                <a:gd name="connsiteX4" fmla="*/ 468154 w 466725"/>
                <a:gd name="connsiteY4" fmla="*/ 237649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 h="466725">
                  <a:moveTo>
                    <a:pt x="468154" y="237649"/>
                  </a:moveTo>
                  <a:cubicBezTo>
                    <a:pt x="468154" y="364953"/>
                    <a:pt x="364953" y="468154"/>
                    <a:pt x="237649" y="468154"/>
                  </a:cubicBezTo>
                  <a:cubicBezTo>
                    <a:pt x="110344" y="468154"/>
                    <a:pt x="7144" y="364953"/>
                    <a:pt x="7144" y="237649"/>
                  </a:cubicBezTo>
                  <a:cubicBezTo>
                    <a:pt x="7144" y="110344"/>
                    <a:pt x="110344" y="7144"/>
                    <a:pt x="237649" y="7144"/>
                  </a:cubicBezTo>
                  <a:cubicBezTo>
                    <a:pt x="364953" y="7144"/>
                    <a:pt x="468154" y="110344"/>
                    <a:pt x="468154" y="237649"/>
                  </a:cubicBezTo>
                  <a:close/>
                </a:path>
              </a:pathLst>
            </a:custGeom>
            <a:solidFill>
              <a:srgbClr val="F30B3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5" name="Freeform: Shape 64">
              <a:extLst>
                <a:ext uri="{FF2B5EF4-FFF2-40B4-BE49-F238E27FC236}">
                  <a16:creationId xmlns:a16="http://schemas.microsoft.com/office/drawing/2014/main" id="{0B72F886-07EE-470F-A76C-14D5B590C149}"/>
                </a:ext>
              </a:extLst>
            </p:cNvPr>
            <p:cNvSpPr/>
            <p:nvPr/>
          </p:nvSpPr>
          <p:spPr>
            <a:xfrm>
              <a:off x="7957778" y="446835"/>
              <a:ext cx="209550" cy="247650"/>
            </a:xfrm>
            <a:custGeom>
              <a:avLst/>
              <a:gdLst>
                <a:gd name="connsiteX0" fmla="*/ 203014 w 209550"/>
                <a:gd name="connsiteY0" fmla="*/ 138589 h 247650"/>
                <a:gd name="connsiteX1" fmla="*/ 190632 w 209550"/>
                <a:gd name="connsiteY1" fmla="*/ 138589 h 247650"/>
                <a:gd name="connsiteX2" fmla="*/ 114432 w 209550"/>
                <a:gd name="connsiteY2" fmla="*/ 214789 h 247650"/>
                <a:gd name="connsiteX3" fmla="*/ 114432 w 209550"/>
                <a:gd name="connsiteY3" fmla="*/ 15716 h 247650"/>
                <a:gd name="connsiteX4" fmla="*/ 105859 w 209550"/>
                <a:gd name="connsiteY4" fmla="*/ 7144 h 247650"/>
                <a:gd name="connsiteX5" fmla="*/ 97287 w 209550"/>
                <a:gd name="connsiteY5" fmla="*/ 15716 h 247650"/>
                <a:gd name="connsiteX6" fmla="*/ 97287 w 209550"/>
                <a:gd name="connsiteY6" fmla="*/ 213836 h 247650"/>
                <a:gd name="connsiteX7" fmla="*/ 22039 w 209550"/>
                <a:gd name="connsiteY7" fmla="*/ 138589 h 247650"/>
                <a:gd name="connsiteX8" fmla="*/ 9657 w 209550"/>
                <a:gd name="connsiteY8" fmla="*/ 138589 h 247650"/>
                <a:gd name="connsiteX9" fmla="*/ 9657 w 209550"/>
                <a:gd name="connsiteY9" fmla="*/ 150971 h 247650"/>
                <a:gd name="connsiteX10" fmla="*/ 100144 w 209550"/>
                <a:gd name="connsiteY10" fmla="*/ 241459 h 247650"/>
                <a:gd name="connsiteX11" fmla="*/ 106812 w 209550"/>
                <a:gd name="connsiteY11" fmla="*/ 244316 h 247650"/>
                <a:gd name="connsiteX12" fmla="*/ 113479 w 209550"/>
                <a:gd name="connsiteY12" fmla="*/ 241459 h 247650"/>
                <a:gd name="connsiteX13" fmla="*/ 204919 w 209550"/>
                <a:gd name="connsiteY13" fmla="*/ 150019 h 247650"/>
                <a:gd name="connsiteX14" fmla="*/ 203014 w 209550"/>
                <a:gd name="connsiteY14" fmla="*/ 13858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50" h="247650">
                  <a:moveTo>
                    <a:pt x="203014" y="138589"/>
                  </a:moveTo>
                  <a:cubicBezTo>
                    <a:pt x="199204" y="134779"/>
                    <a:pt x="193489" y="134779"/>
                    <a:pt x="190632" y="138589"/>
                  </a:cubicBezTo>
                  <a:lnTo>
                    <a:pt x="114432" y="214789"/>
                  </a:lnTo>
                  <a:lnTo>
                    <a:pt x="114432" y="15716"/>
                  </a:lnTo>
                  <a:cubicBezTo>
                    <a:pt x="114432" y="10954"/>
                    <a:pt x="110622" y="7144"/>
                    <a:pt x="105859" y="7144"/>
                  </a:cubicBezTo>
                  <a:cubicBezTo>
                    <a:pt x="101097" y="7144"/>
                    <a:pt x="97287" y="10954"/>
                    <a:pt x="97287" y="15716"/>
                  </a:cubicBezTo>
                  <a:lnTo>
                    <a:pt x="97287" y="213836"/>
                  </a:lnTo>
                  <a:lnTo>
                    <a:pt x="22039" y="138589"/>
                  </a:lnTo>
                  <a:cubicBezTo>
                    <a:pt x="18229" y="134779"/>
                    <a:pt x="12514" y="134779"/>
                    <a:pt x="9657" y="138589"/>
                  </a:cubicBezTo>
                  <a:cubicBezTo>
                    <a:pt x="6799" y="142399"/>
                    <a:pt x="5847" y="148114"/>
                    <a:pt x="9657" y="150971"/>
                  </a:cubicBezTo>
                  <a:lnTo>
                    <a:pt x="100144" y="241459"/>
                  </a:lnTo>
                  <a:cubicBezTo>
                    <a:pt x="102049" y="243364"/>
                    <a:pt x="103954" y="244316"/>
                    <a:pt x="106812" y="244316"/>
                  </a:cubicBezTo>
                  <a:cubicBezTo>
                    <a:pt x="109669" y="244316"/>
                    <a:pt x="111574" y="243364"/>
                    <a:pt x="113479" y="241459"/>
                  </a:cubicBezTo>
                  <a:lnTo>
                    <a:pt x="204919" y="150019"/>
                  </a:lnTo>
                  <a:cubicBezTo>
                    <a:pt x="206824" y="148114"/>
                    <a:pt x="206824" y="142399"/>
                    <a:pt x="203014" y="138589"/>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6" name="Freeform: Shape 65">
              <a:extLst>
                <a:ext uri="{FF2B5EF4-FFF2-40B4-BE49-F238E27FC236}">
                  <a16:creationId xmlns:a16="http://schemas.microsoft.com/office/drawing/2014/main" id="{D37F34F4-BB42-4F89-894E-331B99AAF941}"/>
                </a:ext>
              </a:extLst>
            </p:cNvPr>
            <p:cNvSpPr/>
            <p:nvPr/>
          </p:nvSpPr>
          <p:spPr>
            <a:xfrm>
              <a:off x="7938384" y="718298"/>
              <a:ext cx="247650" cy="9525"/>
            </a:xfrm>
            <a:custGeom>
              <a:avLst/>
              <a:gdLst>
                <a:gd name="connsiteX0" fmla="*/ 7144 w 247650"/>
                <a:gd name="connsiteY0" fmla="*/ 7144 h 9525"/>
                <a:gd name="connsiteX1" fmla="*/ 243364 w 247650"/>
                <a:gd name="connsiteY1" fmla="*/ 7144 h 9525"/>
              </a:gdLst>
              <a:ahLst/>
              <a:cxnLst>
                <a:cxn ang="0">
                  <a:pos x="connsiteX0" y="connsiteY0"/>
                </a:cxn>
                <a:cxn ang="0">
                  <a:pos x="connsiteX1" y="connsiteY1"/>
                </a:cxn>
              </a:cxnLst>
              <a:rect l="l" t="t" r="r" b="b"/>
              <a:pathLst>
                <a:path w="247650" h="9525">
                  <a:moveTo>
                    <a:pt x="7144" y="7144"/>
                  </a:moveTo>
                  <a:lnTo>
                    <a:pt x="243364" y="7144"/>
                  </a:lnTo>
                </a:path>
              </a:pathLst>
            </a:custGeom>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7" name="Freeform: Shape 66">
              <a:extLst>
                <a:ext uri="{FF2B5EF4-FFF2-40B4-BE49-F238E27FC236}">
                  <a16:creationId xmlns:a16="http://schemas.microsoft.com/office/drawing/2014/main" id="{AC7CADBD-7728-435D-83BB-2A9BE3B2DD44}"/>
                </a:ext>
              </a:extLst>
            </p:cNvPr>
            <p:cNvSpPr/>
            <p:nvPr/>
          </p:nvSpPr>
          <p:spPr>
            <a:xfrm>
              <a:off x="7929811" y="709725"/>
              <a:ext cx="266700" cy="28575"/>
            </a:xfrm>
            <a:custGeom>
              <a:avLst/>
              <a:gdLst>
                <a:gd name="connsiteX0" fmla="*/ 251936 w 266700"/>
                <a:gd name="connsiteY0" fmla="*/ 24289 h 28575"/>
                <a:gd name="connsiteX1" fmla="*/ 15716 w 266700"/>
                <a:gd name="connsiteY1" fmla="*/ 24289 h 28575"/>
                <a:gd name="connsiteX2" fmla="*/ 7144 w 266700"/>
                <a:gd name="connsiteY2" fmla="*/ 15716 h 28575"/>
                <a:gd name="connsiteX3" fmla="*/ 15716 w 266700"/>
                <a:gd name="connsiteY3" fmla="*/ 7144 h 28575"/>
                <a:gd name="connsiteX4" fmla="*/ 251936 w 266700"/>
                <a:gd name="connsiteY4" fmla="*/ 7144 h 28575"/>
                <a:gd name="connsiteX5" fmla="*/ 260509 w 266700"/>
                <a:gd name="connsiteY5" fmla="*/ 15716 h 28575"/>
                <a:gd name="connsiteX6" fmla="*/ 251936 w 266700"/>
                <a:gd name="connsiteY6" fmla="*/ 2428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28575">
                  <a:moveTo>
                    <a:pt x="251936" y="24289"/>
                  </a:moveTo>
                  <a:lnTo>
                    <a:pt x="15716" y="24289"/>
                  </a:lnTo>
                  <a:cubicBezTo>
                    <a:pt x="10954" y="24289"/>
                    <a:pt x="7144" y="20479"/>
                    <a:pt x="7144" y="15716"/>
                  </a:cubicBezTo>
                  <a:cubicBezTo>
                    <a:pt x="7144" y="10954"/>
                    <a:pt x="10954" y="7144"/>
                    <a:pt x="15716" y="7144"/>
                  </a:cubicBezTo>
                  <a:lnTo>
                    <a:pt x="251936" y="7144"/>
                  </a:lnTo>
                  <a:cubicBezTo>
                    <a:pt x="256699" y="7144"/>
                    <a:pt x="260509" y="10954"/>
                    <a:pt x="260509" y="15716"/>
                  </a:cubicBezTo>
                  <a:cubicBezTo>
                    <a:pt x="260509" y="20479"/>
                    <a:pt x="257651" y="24289"/>
                    <a:pt x="251936" y="24289"/>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88" name="Group 87">
            <a:extLst>
              <a:ext uri="{FF2B5EF4-FFF2-40B4-BE49-F238E27FC236}">
                <a16:creationId xmlns:a16="http://schemas.microsoft.com/office/drawing/2014/main" id="{52201FD9-D031-4F3C-90F6-AFC002E0962F}"/>
              </a:ext>
            </a:extLst>
          </p:cNvPr>
          <p:cNvGrpSpPr/>
          <p:nvPr/>
        </p:nvGrpSpPr>
        <p:grpSpPr>
          <a:xfrm>
            <a:off x="5825799" y="711623"/>
            <a:ext cx="564709" cy="466701"/>
            <a:chOff x="18228613" y="-1705941"/>
            <a:chExt cx="1152525" cy="952500"/>
          </a:xfrm>
        </p:grpSpPr>
        <p:sp>
          <p:nvSpPr>
            <p:cNvPr id="85" name="Freeform: Shape 84">
              <a:extLst>
                <a:ext uri="{FF2B5EF4-FFF2-40B4-BE49-F238E27FC236}">
                  <a16:creationId xmlns:a16="http://schemas.microsoft.com/office/drawing/2014/main" id="{1F63A29F-B6B7-4188-B967-0386304E7A81}"/>
                </a:ext>
              </a:extLst>
            </p:cNvPr>
            <p:cNvSpPr/>
            <p:nvPr/>
          </p:nvSpPr>
          <p:spPr>
            <a:xfrm>
              <a:off x="18228613" y="-1705941"/>
              <a:ext cx="1152525" cy="952500"/>
            </a:xfrm>
            <a:custGeom>
              <a:avLst/>
              <a:gdLst>
                <a:gd name="connsiteX0" fmla="*/ 7144 w 1152525"/>
                <a:gd name="connsiteY0" fmla="*/ 7144 h 952500"/>
                <a:gd name="connsiteX1" fmla="*/ 632936 w 1152525"/>
                <a:gd name="connsiteY1" fmla="*/ 950119 h 952500"/>
                <a:gd name="connsiteX2" fmla="*/ 852964 w 1152525"/>
                <a:gd name="connsiteY2" fmla="*/ 744379 h 952500"/>
                <a:gd name="connsiteX3" fmla="*/ 852964 w 1152525"/>
                <a:gd name="connsiteY3" fmla="*/ 599599 h 952500"/>
                <a:gd name="connsiteX4" fmla="*/ 986314 w 1152525"/>
                <a:gd name="connsiteY4" fmla="*/ 583406 h 952500"/>
                <a:gd name="connsiteX5" fmla="*/ 1147286 w 1152525"/>
                <a:gd name="connsiteY5" fmla="*/ 307181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525" h="952500">
                  <a:moveTo>
                    <a:pt x="7144" y="7144"/>
                  </a:moveTo>
                  <a:lnTo>
                    <a:pt x="632936" y="950119"/>
                  </a:lnTo>
                  <a:lnTo>
                    <a:pt x="852964" y="744379"/>
                  </a:lnTo>
                  <a:lnTo>
                    <a:pt x="852964" y="599599"/>
                  </a:lnTo>
                  <a:lnTo>
                    <a:pt x="986314" y="583406"/>
                  </a:lnTo>
                  <a:lnTo>
                    <a:pt x="1147286" y="307181"/>
                  </a:lnTo>
                  <a:close/>
                </a:path>
              </a:pathLst>
            </a:custGeom>
            <a:solidFill>
              <a:srgbClr val="4648D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6" name="Freeform: Shape 85">
              <a:extLst>
                <a:ext uri="{FF2B5EF4-FFF2-40B4-BE49-F238E27FC236}">
                  <a16:creationId xmlns:a16="http://schemas.microsoft.com/office/drawing/2014/main" id="{A0C9BF74-FB13-4A16-A0B4-D0D82C3DC2A9}"/>
                </a:ext>
              </a:extLst>
            </p:cNvPr>
            <p:cNvSpPr/>
            <p:nvPr/>
          </p:nvSpPr>
          <p:spPr>
            <a:xfrm>
              <a:off x="18545795" y="-1480198"/>
              <a:ext cx="676275" cy="533400"/>
            </a:xfrm>
            <a:custGeom>
              <a:avLst/>
              <a:gdLst>
                <a:gd name="connsiteX0" fmla="*/ 7144 w 676275"/>
                <a:gd name="connsiteY0" fmla="*/ 7144 h 533400"/>
                <a:gd name="connsiteX1" fmla="*/ 522446 w 676275"/>
                <a:gd name="connsiteY1" fmla="*/ 531019 h 533400"/>
                <a:gd name="connsiteX2" fmla="*/ 535781 w 676275"/>
                <a:gd name="connsiteY2" fmla="*/ 373856 h 533400"/>
                <a:gd name="connsiteX3" fmla="*/ 669131 w 676275"/>
                <a:gd name="connsiteY3" fmla="*/ 357664 h 533400"/>
              </a:gdLst>
              <a:ahLst/>
              <a:cxnLst>
                <a:cxn ang="0">
                  <a:pos x="connsiteX0" y="connsiteY0"/>
                </a:cxn>
                <a:cxn ang="0">
                  <a:pos x="connsiteX1" y="connsiteY1"/>
                </a:cxn>
                <a:cxn ang="0">
                  <a:pos x="connsiteX2" y="connsiteY2"/>
                </a:cxn>
                <a:cxn ang="0">
                  <a:pos x="connsiteX3" y="connsiteY3"/>
                </a:cxn>
              </a:cxnLst>
              <a:rect l="l" t="t" r="r" b="b"/>
              <a:pathLst>
                <a:path w="676275" h="533400">
                  <a:moveTo>
                    <a:pt x="7144" y="7144"/>
                  </a:moveTo>
                  <a:lnTo>
                    <a:pt x="522446" y="531019"/>
                  </a:lnTo>
                  <a:lnTo>
                    <a:pt x="535781" y="373856"/>
                  </a:lnTo>
                  <a:lnTo>
                    <a:pt x="669131" y="357664"/>
                  </a:lnTo>
                  <a:close/>
                </a:path>
              </a:pathLst>
            </a:custGeom>
            <a:solidFill>
              <a:srgbClr val="2A2B7B"/>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37" name="Group 36">
            <a:extLst>
              <a:ext uri="{FF2B5EF4-FFF2-40B4-BE49-F238E27FC236}">
                <a16:creationId xmlns:a16="http://schemas.microsoft.com/office/drawing/2014/main" id="{4652F0DC-3ACE-44E8-8C6D-2F835204D663}"/>
              </a:ext>
            </a:extLst>
          </p:cNvPr>
          <p:cNvGrpSpPr/>
          <p:nvPr/>
        </p:nvGrpSpPr>
        <p:grpSpPr>
          <a:xfrm>
            <a:off x="7204164" y="1164897"/>
            <a:ext cx="3697666" cy="5569114"/>
            <a:chOff x="3713884" y="3307065"/>
            <a:chExt cx="5149854" cy="7756278"/>
          </a:xfrm>
        </p:grpSpPr>
        <p:sp>
          <p:nvSpPr>
            <p:cNvPr id="4" name="Freeform: Shape 3">
              <a:extLst>
                <a:ext uri="{FF2B5EF4-FFF2-40B4-BE49-F238E27FC236}">
                  <a16:creationId xmlns:a16="http://schemas.microsoft.com/office/drawing/2014/main" id="{E615F756-7D2B-4262-AC8D-A3F6F14FF8A6}"/>
                </a:ext>
              </a:extLst>
            </p:cNvPr>
            <p:cNvSpPr/>
            <p:nvPr/>
          </p:nvSpPr>
          <p:spPr>
            <a:xfrm>
              <a:off x="4215240" y="6995780"/>
              <a:ext cx="361950" cy="342900"/>
            </a:xfrm>
            <a:custGeom>
              <a:avLst/>
              <a:gdLst>
                <a:gd name="connsiteX0" fmla="*/ 360521 w 361950"/>
                <a:gd name="connsiteY0" fmla="*/ 68104 h 342900"/>
                <a:gd name="connsiteX1" fmla="*/ 124301 w 361950"/>
                <a:gd name="connsiteY1" fmla="*/ 344329 h 342900"/>
                <a:gd name="connsiteX2" fmla="*/ 7144 w 361950"/>
                <a:gd name="connsiteY2" fmla="*/ 310991 h 342900"/>
                <a:gd name="connsiteX3" fmla="*/ 168116 w 361950"/>
                <a:gd name="connsiteY3" fmla="*/ 7144 h 342900"/>
              </a:gdLst>
              <a:ahLst/>
              <a:cxnLst>
                <a:cxn ang="0">
                  <a:pos x="connsiteX0" y="connsiteY0"/>
                </a:cxn>
                <a:cxn ang="0">
                  <a:pos x="connsiteX1" y="connsiteY1"/>
                </a:cxn>
                <a:cxn ang="0">
                  <a:pos x="connsiteX2" y="connsiteY2"/>
                </a:cxn>
                <a:cxn ang="0">
                  <a:pos x="connsiteX3" y="connsiteY3"/>
                </a:cxn>
              </a:cxnLst>
              <a:rect l="l" t="t" r="r" b="b"/>
              <a:pathLst>
                <a:path w="361950" h="342900">
                  <a:moveTo>
                    <a:pt x="360521" y="68104"/>
                  </a:moveTo>
                  <a:lnTo>
                    <a:pt x="124301" y="344329"/>
                  </a:lnTo>
                  <a:lnTo>
                    <a:pt x="7144" y="310991"/>
                  </a:lnTo>
                  <a:lnTo>
                    <a:pt x="168116" y="7144"/>
                  </a:ln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 name="Freeform: Shape 4">
              <a:extLst>
                <a:ext uri="{FF2B5EF4-FFF2-40B4-BE49-F238E27FC236}">
                  <a16:creationId xmlns:a16="http://schemas.microsoft.com/office/drawing/2014/main" id="{FA694F83-2D56-4DA8-893C-D71598FA46F0}"/>
                </a:ext>
              </a:extLst>
            </p:cNvPr>
            <p:cNvSpPr/>
            <p:nvPr/>
          </p:nvSpPr>
          <p:spPr>
            <a:xfrm>
              <a:off x="4318110" y="4511862"/>
              <a:ext cx="3476625" cy="2705100"/>
            </a:xfrm>
            <a:custGeom>
              <a:avLst/>
              <a:gdLst>
                <a:gd name="connsiteX0" fmla="*/ 3477101 w 3476625"/>
                <a:gd name="connsiteY0" fmla="*/ 2112919 h 2705100"/>
                <a:gd name="connsiteX1" fmla="*/ 2625566 w 3476625"/>
                <a:gd name="connsiteY1" fmla="*/ 2644414 h 2705100"/>
                <a:gd name="connsiteX2" fmla="*/ 1694974 w 3476625"/>
                <a:gd name="connsiteY2" fmla="*/ 1288054 h 2705100"/>
                <a:gd name="connsiteX3" fmla="*/ 1536859 w 3476625"/>
                <a:gd name="connsiteY3" fmla="*/ 988017 h 2705100"/>
                <a:gd name="connsiteX4" fmla="*/ 1430179 w 3476625"/>
                <a:gd name="connsiteY4" fmla="*/ 1469029 h 2705100"/>
                <a:gd name="connsiteX5" fmla="*/ 1164431 w 3476625"/>
                <a:gd name="connsiteY5" fmla="*/ 1924324 h 2705100"/>
                <a:gd name="connsiteX6" fmla="*/ 732949 w 3476625"/>
                <a:gd name="connsiteY6" fmla="*/ 2492014 h 2705100"/>
                <a:gd name="connsiteX7" fmla="*/ 7144 w 3476625"/>
                <a:gd name="connsiteY7" fmla="*/ 2492014 h 2705100"/>
                <a:gd name="connsiteX8" fmla="*/ 1006316 w 3476625"/>
                <a:gd name="connsiteY8" fmla="*/ 515576 h 2705100"/>
                <a:gd name="connsiteX9" fmla="*/ 1842611 w 3476625"/>
                <a:gd name="connsiteY9" fmla="*/ 89809 h 2705100"/>
                <a:gd name="connsiteX10" fmla="*/ 3477101 w 3476625"/>
                <a:gd name="connsiteY10" fmla="*/ 2112919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6625" h="2705100">
                  <a:moveTo>
                    <a:pt x="3477101" y="2112919"/>
                  </a:moveTo>
                  <a:cubicBezTo>
                    <a:pt x="3414236" y="2812054"/>
                    <a:pt x="2914174" y="2728234"/>
                    <a:pt x="2625566" y="2644414"/>
                  </a:cubicBezTo>
                  <a:cubicBezTo>
                    <a:pt x="2416969" y="2583454"/>
                    <a:pt x="1942624" y="1749064"/>
                    <a:pt x="1694974" y="1288054"/>
                  </a:cubicBezTo>
                  <a:cubicBezTo>
                    <a:pt x="1598771" y="1109937"/>
                    <a:pt x="1536859" y="988017"/>
                    <a:pt x="1536859" y="988017"/>
                  </a:cubicBezTo>
                  <a:cubicBezTo>
                    <a:pt x="1536859" y="988017"/>
                    <a:pt x="1507331" y="1226142"/>
                    <a:pt x="1430179" y="1469029"/>
                  </a:cubicBezTo>
                  <a:cubicBezTo>
                    <a:pt x="1372076" y="1650957"/>
                    <a:pt x="1285399" y="1835742"/>
                    <a:pt x="1164431" y="1924324"/>
                  </a:cubicBezTo>
                  <a:cubicBezTo>
                    <a:pt x="880586" y="2129112"/>
                    <a:pt x="732949" y="2492014"/>
                    <a:pt x="732949" y="2492014"/>
                  </a:cubicBezTo>
                  <a:cubicBezTo>
                    <a:pt x="254794" y="2633937"/>
                    <a:pt x="7144" y="2492014"/>
                    <a:pt x="7144" y="2492014"/>
                  </a:cubicBezTo>
                  <a:cubicBezTo>
                    <a:pt x="328136" y="2160544"/>
                    <a:pt x="769144" y="1088029"/>
                    <a:pt x="1006316" y="515576"/>
                  </a:cubicBezTo>
                  <a:cubicBezTo>
                    <a:pt x="1242536" y="-57829"/>
                    <a:pt x="1532096" y="-57829"/>
                    <a:pt x="1842611" y="89809"/>
                  </a:cubicBezTo>
                  <a:cubicBezTo>
                    <a:pt x="2152174" y="235542"/>
                    <a:pt x="3477101" y="2112919"/>
                    <a:pt x="3477101" y="2112919"/>
                  </a:cubicBezTo>
                  <a:close/>
                </a:path>
              </a:pathLst>
            </a:custGeom>
            <a:solidFill>
              <a:srgbClr val="4071D8"/>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 name="Freeform: Shape 5">
              <a:extLst>
                <a:ext uri="{FF2B5EF4-FFF2-40B4-BE49-F238E27FC236}">
                  <a16:creationId xmlns:a16="http://schemas.microsoft.com/office/drawing/2014/main" id="{367F89DF-0242-4D22-9835-45913EF04A36}"/>
                </a:ext>
              </a:extLst>
            </p:cNvPr>
            <p:cNvSpPr/>
            <p:nvPr/>
          </p:nvSpPr>
          <p:spPr>
            <a:xfrm>
              <a:off x="7172753" y="4421026"/>
              <a:ext cx="762000" cy="495300"/>
            </a:xfrm>
            <a:custGeom>
              <a:avLst/>
              <a:gdLst>
                <a:gd name="connsiteX0" fmla="*/ 763429 w 762000"/>
                <a:gd name="connsiteY0" fmla="*/ 496875 h 495300"/>
                <a:gd name="connsiteX1" fmla="*/ 332899 w 762000"/>
                <a:gd name="connsiteY1" fmla="*/ 54915 h 495300"/>
                <a:gd name="connsiteX2" fmla="*/ 7144 w 762000"/>
                <a:gd name="connsiteY2" fmla="*/ 56820 h 495300"/>
                <a:gd name="connsiteX3" fmla="*/ 108109 w 762000"/>
                <a:gd name="connsiteY3" fmla="*/ 411150 h 495300"/>
              </a:gdLst>
              <a:ahLst/>
              <a:cxnLst>
                <a:cxn ang="0">
                  <a:pos x="connsiteX0" y="connsiteY0"/>
                </a:cxn>
                <a:cxn ang="0">
                  <a:pos x="connsiteX1" y="connsiteY1"/>
                </a:cxn>
                <a:cxn ang="0">
                  <a:pos x="connsiteX2" y="connsiteY2"/>
                </a:cxn>
                <a:cxn ang="0">
                  <a:pos x="connsiteX3" y="connsiteY3"/>
                </a:cxn>
              </a:cxnLst>
              <a:rect l="l" t="t" r="r" b="b"/>
              <a:pathLst>
                <a:path w="762000" h="495300">
                  <a:moveTo>
                    <a:pt x="763429" y="496875"/>
                  </a:moveTo>
                  <a:cubicBezTo>
                    <a:pt x="763429" y="496875"/>
                    <a:pt x="359569" y="163500"/>
                    <a:pt x="332899" y="54915"/>
                  </a:cubicBezTo>
                  <a:cubicBezTo>
                    <a:pt x="306229" y="-53670"/>
                    <a:pt x="7144" y="56820"/>
                    <a:pt x="7144" y="56820"/>
                  </a:cubicBezTo>
                  <a:cubicBezTo>
                    <a:pt x="7144" y="56820"/>
                    <a:pt x="136684" y="215887"/>
                    <a:pt x="108109" y="411150"/>
                  </a:cubicBezTo>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 name="Freeform: Shape 6">
              <a:extLst>
                <a:ext uri="{FF2B5EF4-FFF2-40B4-BE49-F238E27FC236}">
                  <a16:creationId xmlns:a16="http://schemas.microsoft.com/office/drawing/2014/main" id="{8C85A30F-04A8-4394-9408-61AB56AC2673}"/>
                </a:ext>
              </a:extLst>
            </p:cNvPr>
            <p:cNvSpPr/>
            <p:nvPr/>
          </p:nvSpPr>
          <p:spPr>
            <a:xfrm>
              <a:off x="5156310" y="10136172"/>
              <a:ext cx="219075" cy="428625"/>
            </a:xfrm>
            <a:custGeom>
              <a:avLst/>
              <a:gdLst>
                <a:gd name="connsiteX0" fmla="*/ 186214 w 219075"/>
                <a:gd name="connsiteY0" fmla="*/ 7144 h 428625"/>
                <a:gd name="connsiteX1" fmla="*/ 213836 w 219075"/>
                <a:gd name="connsiteY1" fmla="*/ 369094 h 428625"/>
                <a:gd name="connsiteX2" fmla="*/ 107156 w 219075"/>
                <a:gd name="connsiteY2" fmla="*/ 428149 h 428625"/>
                <a:gd name="connsiteX3" fmla="*/ 7144 w 219075"/>
                <a:gd name="connsiteY3" fmla="*/ 99536 h 428625"/>
              </a:gdLst>
              <a:ahLst/>
              <a:cxnLst>
                <a:cxn ang="0">
                  <a:pos x="connsiteX0" y="connsiteY0"/>
                </a:cxn>
                <a:cxn ang="0">
                  <a:pos x="connsiteX1" y="connsiteY1"/>
                </a:cxn>
                <a:cxn ang="0">
                  <a:pos x="connsiteX2" y="connsiteY2"/>
                </a:cxn>
                <a:cxn ang="0">
                  <a:pos x="connsiteX3" y="connsiteY3"/>
                </a:cxn>
              </a:cxnLst>
              <a:rect l="l" t="t" r="r" b="b"/>
              <a:pathLst>
                <a:path w="219075" h="428625">
                  <a:moveTo>
                    <a:pt x="186214" y="7144"/>
                  </a:moveTo>
                  <a:lnTo>
                    <a:pt x="213836" y="369094"/>
                  </a:lnTo>
                  <a:lnTo>
                    <a:pt x="107156" y="428149"/>
                  </a:lnTo>
                  <a:lnTo>
                    <a:pt x="7144" y="99536"/>
                  </a:ln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 name="Freeform: Shape 7">
              <a:extLst>
                <a:ext uri="{FF2B5EF4-FFF2-40B4-BE49-F238E27FC236}">
                  <a16:creationId xmlns:a16="http://schemas.microsoft.com/office/drawing/2014/main" id="{F12FE825-3D2C-40E0-9232-A72C6464A858}"/>
                </a:ext>
              </a:extLst>
            </p:cNvPr>
            <p:cNvSpPr/>
            <p:nvPr/>
          </p:nvSpPr>
          <p:spPr>
            <a:xfrm>
              <a:off x="6252638" y="4134470"/>
              <a:ext cx="266700" cy="247650"/>
            </a:xfrm>
            <a:custGeom>
              <a:avLst/>
              <a:gdLst>
                <a:gd name="connsiteX0" fmla="*/ 209074 w 266700"/>
                <a:gd name="connsiteY0" fmla="*/ 210026 h 247650"/>
                <a:gd name="connsiteX1" fmla="*/ 265271 w 266700"/>
                <a:gd name="connsiteY1" fmla="*/ 114776 h 247650"/>
                <a:gd name="connsiteX2" fmla="*/ 161449 w 266700"/>
                <a:gd name="connsiteY2" fmla="*/ 7144 h 247650"/>
                <a:gd name="connsiteX3" fmla="*/ 7144 w 26670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66700" h="247650">
                  <a:moveTo>
                    <a:pt x="209074" y="210026"/>
                  </a:moveTo>
                  <a:lnTo>
                    <a:pt x="265271" y="114776"/>
                  </a:lnTo>
                  <a:lnTo>
                    <a:pt x="161449" y="7144"/>
                  </a:lnTo>
                  <a:lnTo>
                    <a:pt x="7144" y="243364"/>
                  </a:ln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9" name="Freeform: Shape 8">
              <a:extLst>
                <a:ext uri="{FF2B5EF4-FFF2-40B4-BE49-F238E27FC236}">
                  <a16:creationId xmlns:a16="http://schemas.microsoft.com/office/drawing/2014/main" id="{9AAFFADC-D54A-4ED3-96E4-1B663CDFF7CC}"/>
                </a:ext>
              </a:extLst>
            </p:cNvPr>
            <p:cNvSpPr/>
            <p:nvPr/>
          </p:nvSpPr>
          <p:spPr>
            <a:xfrm>
              <a:off x="5976052" y="4296394"/>
              <a:ext cx="1676400" cy="1152525"/>
            </a:xfrm>
            <a:custGeom>
              <a:avLst/>
              <a:gdLst>
                <a:gd name="connsiteX0" fmla="*/ 1386724 w 1676400"/>
                <a:gd name="connsiteY0" fmla="*/ 658655 h 1152525"/>
                <a:gd name="connsiteX1" fmla="*/ 413269 w 1676400"/>
                <a:gd name="connsiteY1" fmla="*/ 450057 h 1152525"/>
                <a:gd name="connsiteX2" fmla="*/ 545667 w 1676400"/>
                <a:gd name="connsiteY2" fmla="*/ 23337 h 1152525"/>
                <a:gd name="connsiteX3" fmla="*/ 272299 w 1676400"/>
                <a:gd name="connsiteY3" fmla="*/ 45245 h 1152525"/>
                <a:gd name="connsiteX4" fmla="*/ 27507 w 1676400"/>
                <a:gd name="connsiteY4" fmla="*/ 439580 h 1152525"/>
                <a:gd name="connsiteX5" fmla="*/ 159904 w 1676400"/>
                <a:gd name="connsiteY5" fmla="*/ 751047 h 1152525"/>
                <a:gd name="connsiteX6" fmla="*/ 1422919 w 1676400"/>
                <a:gd name="connsiteY6" fmla="*/ 1149192 h 1152525"/>
                <a:gd name="connsiteX7" fmla="*/ 1636279 w 1676400"/>
                <a:gd name="connsiteY7" fmla="*/ 778670 h 1152525"/>
                <a:gd name="connsiteX8" fmla="*/ 1636279 w 1676400"/>
                <a:gd name="connsiteY8" fmla="*/ 778670 h 1152525"/>
                <a:gd name="connsiteX9" fmla="*/ 1386724 w 1676400"/>
                <a:gd name="connsiteY9" fmla="*/ 65865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00" h="1152525">
                  <a:moveTo>
                    <a:pt x="1386724" y="658655"/>
                  </a:moveTo>
                  <a:cubicBezTo>
                    <a:pt x="1031442" y="657702"/>
                    <a:pt x="828559" y="621507"/>
                    <a:pt x="413269" y="450057"/>
                  </a:cubicBezTo>
                  <a:lnTo>
                    <a:pt x="545667" y="23337"/>
                  </a:lnTo>
                  <a:cubicBezTo>
                    <a:pt x="475182" y="-34765"/>
                    <a:pt x="338022" y="85250"/>
                    <a:pt x="272299" y="45245"/>
                  </a:cubicBezTo>
                  <a:lnTo>
                    <a:pt x="27507" y="439580"/>
                  </a:lnTo>
                  <a:cubicBezTo>
                    <a:pt x="-46788" y="596742"/>
                    <a:pt x="101802" y="707232"/>
                    <a:pt x="159904" y="751047"/>
                  </a:cubicBezTo>
                  <a:cubicBezTo>
                    <a:pt x="674254" y="1134905"/>
                    <a:pt x="1092402" y="1164432"/>
                    <a:pt x="1422919" y="1149192"/>
                  </a:cubicBezTo>
                  <a:cubicBezTo>
                    <a:pt x="1613419" y="1149192"/>
                    <a:pt x="1731529" y="942500"/>
                    <a:pt x="1636279" y="778670"/>
                  </a:cubicBezTo>
                  <a:lnTo>
                    <a:pt x="1636279" y="778670"/>
                  </a:lnTo>
                  <a:cubicBezTo>
                    <a:pt x="1584844" y="691040"/>
                    <a:pt x="1485784" y="643415"/>
                    <a:pt x="1386724" y="658655"/>
                  </a:cubicBezTo>
                  <a:close/>
                </a:path>
              </a:pathLst>
            </a:custGeom>
            <a:solidFill>
              <a:srgbClr val="C9D4E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0" name="Freeform: Shape 9">
              <a:extLst>
                <a:ext uri="{FF2B5EF4-FFF2-40B4-BE49-F238E27FC236}">
                  <a16:creationId xmlns:a16="http://schemas.microsoft.com/office/drawing/2014/main" id="{23427E15-F907-4FAE-A1CA-F76B97930C90}"/>
                </a:ext>
              </a:extLst>
            </p:cNvPr>
            <p:cNvSpPr/>
            <p:nvPr/>
          </p:nvSpPr>
          <p:spPr>
            <a:xfrm>
              <a:off x="6114204" y="3706694"/>
              <a:ext cx="590550" cy="590550"/>
            </a:xfrm>
            <a:custGeom>
              <a:avLst/>
              <a:gdLst>
                <a:gd name="connsiteX0" fmla="*/ 249400 w 590550"/>
                <a:gd name="connsiteY0" fmla="*/ 7247 h 590550"/>
                <a:gd name="connsiteX1" fmla="*/ 38898 w 590550"/>
                <a:gd name="connsiteY1" fmla="*/ 25344 h 590550"/>
                <a:gd name="connsiteX2" fmla="*/ 12228 w 590550"/>
                <a:gd name="connsiteY2" fmla="*/ 77732 h 590550"/>
                <a:gd name="connsiteX3" fmla="*/ 310360 w 590550"/>
                <a:gd name="connsiteY3" fmla="*/ 574937 h 590550"/>
                <a:gd name="connsiteX4" fmla="*/ 349413 w 590550"/>
                <a:gd name="connsiteY4" fmla="*/ 590177 h 590550"/>
                <a:gd name="connsiteX5" fmla="*/ 561821 w 590550"/>
                <a:gd name="connsiteY5" fmla="*/ 531122 h 590550"/>
                <a:gd name="connsiteX6" fmla="*/ 581823 w 590550"/>
                <a:gd name="connsiteY6" fmla="*/ 478734 h 590550"/>
                <a:gd name="connsiteX7" fmla="*/ 281785 w 590550"/>
                <a:gd name="connsiteY7" fmla="*/ 22486 h 590550"/>
                <a:gd name="connsiteX8" fmla="*/ 249400 w 590550"/>
                <a:gd name="connsiteY8" fmla="*/ 724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249400" y="7247"/>
                  </a:moveTo>
                  <a:lnTo>
                    <a:pt x="38898" y="25344"/>
                  </a:lnTo>
                  <a:cubicBezTo>
                    <a:pt x="13180" y="27249"/>
                    <a:pt x="-1107" y="55824"/>
                    <a:pt x="12228" y="77732"/>
                  </a:cubicBezTo>
                  <a:lnTo>
                    <a:pt x="310360" y="574937"/>
                  </a:lnTo>
                  <a:cubicBezTo>
                    <a:pt x="317980" y="588272"/>
                    <a:pt x="334173" y="594939"/>
                    <a:pt x="349413" y="590177"/>
                  </a:cubicBezTo>
                  <a:lnTo>
                    <a:pt x="561821" y="531122"/>
                  </a:lnTo>
                  <a:cubicBezTo>
                    <a:pt x="584681" y="524454"/>
                    <a:pt x="594206" y="498737"/>
                    <a:pt x="581823" y="478734"/>
                  </a:cubicBezTo>
                  <a:lnTo>
                    <a:pt x="281785" y="22486"/>
                  </a:lnTo>
                  <a:cubicBezTo>
                    <a:pt x="275118" y="12009"/>
                    <a:pt x="262735" y="6294"/>
                    <a:pt x="249400" y="7247"/>
                  </a:cubicBezTo>
                  <a:close/>
                </a:path>
              </a:pathLst>
            </a:custGeom>
            <a:solidFill>
              <a:srgbClr val="002CA3"/>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1" name="Freeform: Shape 10">
              <a:extLst>
                <a:ext uri="{FF2B5EF4-FFF2-40B4-BE49-F238E27FC236}">
                  <a16:creationId xmlns:a16="http://schemas.microsoft.com/office/drawing/2014/main" id="{6FC24DA8-2096-422D-AC59-A9D04618BA8A}"/>
                </a:ext>
              </a:extLst>
            </p:cNvPr>
            <p:cNvSpPr/>
            <p:nvPr/>
          </p:nvSpPr>
          <p:spPr>
            <a:xfrm>
              <a:off x="6143145" y="3728705"/>
              <a:ext cx="514350" cy="523875"/>
            </a:xfrm>
            <a:custGeom>
              <a:avLst/>
              <a:gdLst>
                <a:gd name="connsiteX0" fmla="*/ 217602 w 514350"/>
                <a:gd name="connsiteY0" fmla="*/ 7144 h 523875"/>
                <a:gd name="connsiteX1" fmla="*/ 27102 w 514350"/>
                <a:gd name="connsiteY1" fmla="*/ 23336 h 523875"/>
                <a:gd name="connsiteX2" fmla="*/ 9957 w 514350"/>
                <a:gd name="connsiteY2" fmla="*/ 55721 h 523875"/>
                <a:gd name="connsiteX3" fmla="*/ 281419 w 514350"/>
                <a:gd name="connsiteY3" fmla="*/ 509111 h 523875"/>
                <a:gd name="connsiteX4" fmla="*/ 306184 w 514350"/>
                <a:gd name="connsiteY4" fmla="*/ 518636 h 523875"/>
                <a:gd name="connsiteX5" fmla="*/ 496684 w 514350"/>
                <a:gd name="connsiteY5" fmla="*/ 465296 h 523875"/>
                <a:gd name="connsiteX6" fmla="*/ 509067 w 514350"/>
                <a:gd name="connsiteY6" fmla="*/ 432911 h 523875"/>
                <a:gd name="connsiteX7" fmla="*/ 237604 w 514350"/>
                <a:gd name="connsiteY7" fmla="*/ 15716 h 523875"/>
                <a:gd name="connsiteX8" fmla="*/ 217602 w 514350"/>
                <a:gd name="connsiteY8" fmla="*/ 714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523875">
                  <a:moveTo>
                    <a:pt x="217602" y="7144"/>
                  </a:moveTo>
                  <a:lnTo>
                    <a:pt x="27102" y="23336"/>
                  </a:lnTo>
                  <a:cubicBezTo>
                    <a:pt x="10909" y="24289"/>
                    <a:pt x="2337" y="42386"/>
                    <a:pt x="9957" y="55721"/>
                  </a:cubicBezTo>
                  <a:lnTo>
                    <a:pt x="281419" y="509111"/>
                  </a:lnTo>
                  <a:cubicBezTo>
                    <a:pt x="286182" y="517684"/>
                    <a:pt x="296659" y="521494"/>
                    <a:pt x="306184" y="518636"/>
                  </a:cubicBezTo>
                  <a:lnTo>
                    <a:pt x="496684" y="465296"/>
                  </a:lnTo>
                  <a:cubicBezTo>
                    <a:pt x="510972" y="461486"/>
                    <a:pt x="516687" y="445294"/>
                    <a:pt x="509067" y="432911"/>
                  </a:cubicBezTo>
                  <a:lnTo>
                    <a:pt x="237604" y="15716"/>
                  </a:lnTo>
                  <a:cubicBezTo>
                    <a:pt x="232842" y="10954"/>
                    <a:pt x="225222" y="7144"/>
                    <a:pt x="217602" y="7144"/>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2" name="Freeform: Shape 11">
              <a:extLst>
                <a:ext uri="{FF2B5EF4-FFF2-40B4-BE49-F238E27FC236}">
                  <a16:creationId xmlns:a16="http://schemas.microsoft.com/office/drawing/2014/main" id="{EFF2347F-FA15-4670-BF55-1B43CE499ACB}"/>
                </a:ext>
              </a:extLst>
            </p:cNvPr>
            <p:cNvSpPr/>
            <p:nvPr/>
          </p:nvSpPr>
          <p:spPr>
            <a:xfrm>
              <a:off x="6554580" y="4218290"/>
              <a:ext cx="47625" cy="38100"/>
            </a:xfrm>
            <a:custGeom>
              <a:avLst/>
              <a:gdLst>
                <a:gd name="connsiteX0" fmla="*/ 41434 w 47625"/>
                <a:gd name="connsiteY0" fmla="*/ 21431 h 38100"/>
                <a:gd name="connsiteX1" fmla="*/ 24289 w 47625"/>
                <a:gd name="connsiteY1" fmla="*/ 35719 h 38100"/>
                <a:gd name="connsiteX2" fmla="*/ 7144 w 47625"/>
                <a:gd name="connsiteY2" fmla="*/ 21431 h 38100"/>
                <a:gd name="connsiteX3" fmla="*/ 24289 w 47625"/>
                <a:gd name="connsiteY3" fmla="*/ 7144 h 38100"/>
                <a:gd name="connsiteX4" fmla="*/ 41434 w 47625"/>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1434" y="21431"/>
                  </a:moveTo>
                  <a:cubicBezTo>
                    <a:pt x="41434" y="29322"/>
                    <a:pt x="33758" y="35719"/>
                    <a:pt x="24289" y="35719"/>
                  </a:cubicBezTo>
                  <a:cubicBezTo>
                    <a:pt x="14820" y="35719"/>
                    <a:pt x="7144" y="29322"/>
                    <a:pt x="7144" y="21431"/>
                  </a:cubicBezTo>
                  <a:cubicBezTo>
                    <a:pt x="7144" y="13540"/>
                    <a:pt x="14820" y="7144"/>
                    <a:pt x="24289" y="7144"/>
                  </a:cubicBezTo>
                  <a:cubicBezTo>
                    <a:pt x="33758" y="7144"/>
                    <a:pt x="41434" y="13540"/>
                    <a:pt x="41434" y="21431"/>
                  </a:cubicBezTo>
                  <a:close/>
                </a:path>
              </a:pathLst>
            </a:custGeom>
            <a:solidFill>
              <a:srgbClr val="FFFF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3" name="Freeform: Shape 12">
              <a:extLst>
                <a:ext uri="{FF2B5EF4-FFF2-40B4-BE49-F238E27FC236}">
                  <a16:creationId xmlns:a16="http://schemas.microsoft.com/office/drawing/2014/main" id="{D9D3FDF5-269D-470B-BB33-6E5908512C64}"/>
                </a:ext>
              </a:extLst>
            </p:cNvPr>
            <p:cNvSpPr/>
            <p:nvPr/>
          </p:nvSpPr>
          <p:spPr>
            <a:xfrm>
              <a:off x="6206388" y="3959569"/>
              <a:ext cx="228600" cy="209550"/>
            </a:xfrm>
            <a:custGeom>
              <a:avLst/>
              <a:gdLst>
                <a:gd name="connsiteX0" fmla="*/ 16246 w 228600"/>
                <a:gd name="connsiteY0" fmla="*/ 9642 h 209550"/>
                <a:gd name="connsiteX1" fmla="*/ 161026 w 228600"/>
                <a:gd name="connsiteY1" fmla="*/ 210619 h 209550"/>
                <a:gd name="connsiteX2" fmla="*/ 216271 w 228600"/>
                <a:gd name="connsiteY2" fmla="*/ 102034 h 209550"/>
                <a:gd name="connsiteX3" fmla="*/ 16246 w 228600"/>
                <a:gd name="connsiteY3" fmla="*/ 9642 h 209550"/>
              </a:gdLst>
              <a:ahLst/>
              <a:cxnLst>
                <a:cxn ang="0">
                  <a:pos x="connsiteX0" y="connsiteY0"/>
                </a:cxn>
                <a:cxn ang="0">
                  <a:pos x="connsiteX1" y="connsiteY1"/>
                </a:cxn>
                <a:cxn ang="0">
                  <a:pos x="connsiteX2" y="connsiteY2"/>
                </a:cxn>
                <a:cxn ang="0">
                  <a:pos x="connsiteX3" y="connsiteY3"/>
                </a:cxn>
              </a:cxnLst>
              <a:rect l="l" t="t" r="r" b="b"/>
              <a:pathLst>
                <a:path w="228600" h="209550">
                  <a:moveTo>
                    <a:pt x="16246" y="9642"/>
                  </a:moveTo>
                  <a:cubicBezTo>
                    <a:pt x="-30427" y="13452"/>
                    <a:pt x="115306" y="202999"/>
                    <a:pt x="161026" y="210619"/>
                  </a:cubicBezTo>
                  <a:cubicBezTo>
                    <a:pt x="184838" y="214429"/>
                    <a:pt x="239131" y="144897"/>
                    <a:pt x="216271" y="102034"/>
                  </a:cubicBezTo>
                  <a:cubicBezTo>
                    <a:pt x="165788" y="10594"/>
                    <a:pt x="124831" y="1069"/>
                    <a:pt x="16246" y="9642"/>
                  </a:cubicBez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4" name="Freeform: Shape 13">
              <a:extLst>
                <a:ext uri="{FF2B5EF4-FFF2-40B4-BE49-F238E27FC236}">
                  <a16:creationId xmlns:a16="http://schemas.microsoft.com/office/drawing/2014/main" id="{3AA91319-066B-473D-8027-833531BB01AC}"/>
                </a:ext>
              </a:extLst>
            </p:cNvPr>
            <p:cNvSpPr/>
            <p:nvPr/>
          </p:nvSpPr>
          <p:spPr>
            <a:xfrm>
              <a:off x="6416824" y="3776846"/>
              <a:ext cx="95250" cy="114300"/>
            </a:xfrm>
            <a:custGeom>
              <a:avLst/>
              <a:gdLst>
                <a:gd name="connsiteX0" fmla="*/ 43935 w 95250"/>
                <a:gd name="connsiteY0" fmla="*/ 101878 h 114300"/>
                <a:gd name="connsiteX1" fmla="*/ 89655 w 95250"/>
                <a:gd name="connsiteY1" fmla="*/ 100925 h 114300"/>
                <a:gd name="connsiteX2" fmla="*/ 26790 w 95250"/>
                <a:gd name="connsiteY2" fmla="*/ 7580 h 114300"/>
                <a:gd name="connsiteX3" fmla="*/ 43935 w 95250"/>
                <a:gd name="connsiteY3" fmla="*/ 101878 h 114300"/>
              </a:gdLst>
              <a:ahLst/>
              <a:cxnLst>
                <a:cxn ang="0">
                  <a:pos x="connsiteX0" y="connsiteY0"/>
                </a:cxn>
                <a:cxn ang="0">
                  <a:pos x="connsiteX1" y="connsiteY1"/>
                </a:cxn>
                <a:cxn ang="0">
                  <a:pos x="connsiteX2" y="connsiteY2"/>
                </a:cxn>
                <a:cxn ang="0">
                  <a:pos x="connsiteX3" y="connsiteY3"/>
                </a:cxn>
              </a:cxnLst>
              <a:rect l="l" t="t" r="r" b="b"/>
              <a:pathLst>
                <a:path w="95250" h="114300">
                  <a:moveTo>
                    <a:pt x="43935" y="101878"/>
                  </a:moveTo>
                  <a:cubicBezTo>
                    <a:pt x="43935" y="101878"/>
                    <a:pt x="86798" y="122833"/>
                    <a:pt x="89655" y="100925"/>
                  </a:cubicBezTo>
                  <a:cubicBezTo>
                    <a:pt x="92513" y="79018"/>
                    <a:pt x="48698" y="12343"/>
                    <a:pt x="26790" y="7580"/>
                  </a:cubicBezTo>
                  <a:cubicBezTo>
                    <a:pt x="5835" y="1865"/>
                    <a:pt x="-10357" y="53300"/>
                    <a:pt x="43935" y="101878"/>
                  </a:cubicBez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5" name="Freeform: Shape 14">
              <a:extLst>
                <a:ext uri="{FF2B5EF4-FFF2-40B4-BE49-F238E27FC236}">
                  <a16:creationId xmlns:a16="http://schemas.microsoft.com/office/drawing/2014/main" id="{EB5AA340-BBA4-45AC-888E-4DD38ED25615}"/>
                </a:ext>
              </a:extLst>
            </p:cNvPr>
            <p:cNvSpPr/>
            <p:nvPr/>
          </p:nvSpPr>
          <p:spPr>
            <a:xfrm>
              <a:off x="6999867" y="4707559"/>
              <a:ext cx="1428750" cy="2828925"/>
            </a:xfrm>
            <a:custGeom>
              <a:avLst/>
              <a:gdLst>
                <a:gd name="connsiteX0" fmla="*/ 936314 w 1428750"/>
                <a:gd name="connsiteY0" fmla="*/ 210342 h 2828925"/>
                <a:gd name="connsiteX1" fmla="*/ 1089667 w 1428750"/>
                <a:gd name="connsiteY1" fmla="*/ 1067592 h 2828925"/>
                <a:gd name="connsiteX2" fmla="*/ 1422090 w 1428750"/>
                <a:gd name="connsiteY2" fmla="*/ 2247740 h 2828925"/>
                <a:gd name="connsiteX3" fmla="*/ 688664 w 1428750"/>
                <a:gd name="connsiteY3" fmla="*/ 2823050 h 2828925"/>
                <a:gd name="connsiteX4" fmla="*/ 9532 w 1428750"/>
                <a:gd name="connsiteY4" fmla="*/ 1662905 h 2828925"/>
                <a:gd name="connsiteX5" fmla="*/ 54299 w 1428750"/>
                <a:gd name="connsiteY5" fmla="*/ 815180 h 2828925"/>
                <a:gd name="connsiteX6" fmla="*/ 936314 w 1428750"/>
                <a:gd name="connsiteY6" fmla="*/ 210342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0" h="2828925">
                  <a:moveTo>
                    <a:pt x="936314" y="210342"/>
                  </a:moveTo>
                  <a:cubicBezTo>
                    <a:pt x="936314" y="210342"/>
                    <a:pt x="1075380" y="497997"/>
                    <a:pt x="1089667" y="1067592"/>
                  </a:cubicBezTo>
                  <a:cubicBezTo>
                    <a:pt x="1103955" y="1637187"/>
                    <a:pt x="1372559" y="1875312"/>
                    <a:pt x="1422090" y="2247740"/>
                  </a:cubicBezTo>
                  <a:cubicBezTo>
                    <a:pt x="1471620" y="2620167"/>
                    <a:pt x="1228732" y="2792570"/>
                    <a:pt x="688664" y="2823050"/>
                  </a:cubicBezTo>
                  <a:cubicBezTo>
                    <a:pt x="148597" y="2852577"/>
                    <a:pt x="-15233" y="1891505"/>
                    <a:pt x="9532" y="1662905"/>
                  </a:cubicBezTo>
                  <a:cubicBezTo>
                    <a:pt x="34297" y="1434305"/>
                    <a:pt x="88589" y="983772"/>
                    <a:pt x="54299" y="815180"/>
                  </a:cubicBezTo>
                  <a:cubicBezTo>
                    <a:pt x="20009" y="646587"/>
                    <a:pt x="227655" y="-434500"/>
                    <a:pt x="936314" y="210342"/>
                  </a:cubicBezTo>
                  <a:close/>
                </a:path>
              </a:pathLst>
            </a:custGeom>
            <a:solidFill>
              <a:srgbClr val="D4D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6" name="Freeform: Shape 15">
              <a:extLst>
                <a:ext uri="{FF2B5EF4-FFF2-40B4-BE49-F238E27FC236}">
                  <a16:creationId xmlns:a16="http://schemas.microsoft.com/office/drawing/2014/main" id="{2693B244-BC0D-4D30-AF82-7033C25B6868}"/>
                </a:ext>
              </a:extLst>
            </p:cNvPr>
            <p:cNvSpPr/>
            <p:nvPr/>
          </p:nvSpPr>
          <p:spPr>
            <a:xfrm>
              <a:off x="7119413" y="5611797"/>
              <a:ext cx="638175" cy="1123950"/>
            </a:xfrm>
            <a:custGeom>
              <a:avLst/>
              <a:gdLst>
                <a:gd name="connsiteX0" fmla="*/ 504349 w 638175"/>
                <a:gd name="connsiteY0" fmla="*/ 45244 h 1123950"/>
                <a:gd name="connsiteX1" fmla="*/ 621506 w 638175"/>
                <a:gd name="connsiteY1" fmla="*/ 907256 h 1123950"/>
                <a:gd name="connsiteX2" fmla="*/ 107156 w 638175"/>
                <a:gd name="connsiteY2" fmla="*/ 1122521 h 1123950"/>
                <a:gd name="connsiteX3" fmla="*/ 7144 w 638175"/>
                <a:gd name="connsiteY3" fmla="*/ 719614 h 1123950"/>
                <a:gd name="connsiteX4" fmla="*/ 321469 w 638175"/>
                <a:gd name="connsiteY4" fmla="*/ 7144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123950">
                  <a:moveTo>
                    <a:pt x="504349" y="45244"/>
                  </a:moveTo>
                  <a:cubicBezTo>
                    <a:pt x="504349" y="45244"/>
                    <a:pt x="502444" y="796766"/>
                    <a:pt x="621506" y="907256"/>
                  </a:cubicBezTo>
                  <a:cubicBezTo>
                    <a:pt x="740569" y="1017746"/>
                    <a:pt x="107156" y="1122521"/>
                    <a:pt x="107156" y="1122521"/>
                  </a:cubicBezTo>
                  <a:lnTo>
                    <a:pt x="7144" y="719614"/>
                  </a:lnTo>
                  <a:lnTo>
                    <a:pt x="321469" y="7144"/>
                  </a:lnTo>
                </a:path>
              </a:pathLst>
            </a:custGeom>
            <a:solidFill>
              <a:srgbClr val="C9D4E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7" name="Freeform: Shape 16">
              <a:extLst>
                <a:ext uri="{FF2B5EF4-FFF2-40B4-BE49-F238E27FC236}">
                  <a16:creationId xmlns:a16="http://schemas.microsoft.com/office/drawing/2014/main" id="{F0CD07CB-1902-4B63-99DF-1968F8D7402F}"/>
                </a:ext>
              </a:extLst>
            </p:cNvPr>
            <p:cNvSpPr/>
            <p:nvPr/>
          </p:nvSpPr>
          <p:spPr>
            <a:xfrm>
              <a:off x="4615591" y="6510957"/>
              <a:ext cx="3829050" cy="3743325"/>
            </a:xfrm>
            <a:custGeom>
              <a:avLst/>
              <a:gdLst>
                <a:gd name="connsiteX0" fmla="*/ 3813034 w 3829050"/>
                <a:gd name="connsiteY0" fmla="*/ 651034 h 3743325"/>
                <a:gd name="connsiteX1" fmla="*/ 3813034 w 3829050"/>
                <a:gd name="connsiteY1" fmla="*/ 651034 h 3743325"/>
                <a:gd name="connsiteX2" fmla="*/ 3369169 w 3829050"/>
                <a:gd name="connsiteY2" fmla="*/ 1066324 h 3743325"/>
                <a:gd name="connsiteX3" fmla="*/ 589773 w 3829050"/>
                <a:gd name="connsiteY3" fmla="*/ 1179671 h 3743325"/>
                <a:gd name="connsiteX4" fmla="*/ 897431 w 3829050"/>
                <a:gd name="connsiteY4" fmla="*/ 1922621 h 3743325"/>
                <a:gd name="connsiteX5" fmla="*/ 897431 w 3829050"/>
                <a:gd name="connsiteY5" fmla="*/ 1922621 h 3743325"/>
                <a:gd name="connsiteX6" fmla="*/ 1123173 w 3829050"/>
                <a:gd name="connsiteY6" fmla="*/ 3481864 h 3743325"/>
                <a:gd name="connsiteX7" fmla="*/ 420228 w 3829050"/>
                <a:gd name="connsiteY7" fmla="*/ 3739991 h 3743325"/>
                <a:gd name="connsiteX8" fmla="*/ 306881 w 3829050"/>
                <a:gd name="connsiteY8" fmla="*/ 2883694 h 3743325"/>
                <a:gd name="connsiteX9" fmla="*/ 7796 w 3829050"/>
                <a:gd name="connsiteY9" fmla="*/ 693896 h 3743325"/>
                <a:gd name="connsiteX10" fmla="*/ 1227948 w 3829050"/>
                <a:gd name="connsiteY10" fmla="*/ 79534 h 3743325"/>
                <a:gd name="connsiteX11" fmla="*/ 3341546 w 3829050"/>
                <a:gd name="connsiteY11" fmla="*/ 7144 h 3743325"/>
                <a:gd name="connsiteX12" fmla="*/ 3542523 w 3829050"/>
                <a:gd name="connsiteY12" fmla="*/ 74771 h 3743325"/>
                <a:gd name="connsiteX13" fmla="*/ 3778744 w 3829050"/>
                <a:gd name="connsiteY13" fmla="*/ 311944 h 3743325"/>
                <a:gd name="connsiteX14" fmla="*/ 3813034 w 3829050"/>
                <a:gd name="connsiteY14" fmla="*/ 651034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9050" h="3743325">
                  <a:moveTo>
                    <a:pt x="3813034" y="651034"/>
                  </a:moveTo>
                  <a:lnTo>
                    <a:pt x="3813034" y="651034"/>
                  </a:lnTo>
                  <a:cubicBezTo>
                    <a:pt x="3774934" y="784384"/>
                    <a:pt x="3658729" y="934879"/>
                    <a:pt x="3369169" y="1066324"/>
                  </a:cubicBezTo>
                  <a:cubicBezTo>
                    <a:pt x="2747186" y="1349216"/>
                    <a:pt x="589773" y="1179671"/>
                    <a:pt x="589773" y="1179671"/>
                  </a:cubicBezTo>
                  <a:cubicBezTo>
                    <a:pt x="707883" y="1428274"/>
                    <a:pt x="811706" y="1679734"/>
                    <a:pt x="897431" y="1922621"/>
                  </a:cubicBezTo>
                  <a:cubicBezTo>
                    <a:pt x="897431" y="1922621"/>
                    <a:pt x="897431" y="1922621"/>
                    <a:pt x="897431" y="1922621"/>
                  </a:cubicBezTo>
                  <a:cubicBezTo>
                    <a:pt x="1153653" y="2644616"/>
                    <a:pt x="1255571" y="3282791"/>
                    <a:pt x="1123173" y="3481864"/>
                  </a:cubicBezTo>
                  <a:cubicBezTo>
                    <a:pt x="945056" y="3748564"/>
                    <a:pt x="420228" y="3739991"/>
                    <a:pt x="420228" y="3739991"/>
                  </a:cubicBezTo>
                  <a:cubicBezTo>
                    <a:pt x="420228" y="3739991"/>
                    <a:pt x="331646" y="3594259"/>
                    <a:pt x="306881" y="2883694"/>
                  </a:cubicBezTo>
                  <a:cubicBezTo>
                    <a:pt x="282116" y="2173129"/>
                    <a:pt x="-8397" y="1001554"/>
                    <a:pt x="7796" y="693896"/>
                  </a:cubicBezTo>
                  <a:cubicBezTo>
                    <a:pt x="23988" y="387191"/>
                    <a:pt x="605966" y="152876"/>
                    <a:pt x="1227948" y="79534"/>
                  </a:cubicBezTo>
                  <a:cubicBezTo>
                    <a:pt x="1752776" y="18574"/>
                    <a:pt x="2971976" y="8096"/>
                    <a:pt x="3341546" y="7144"/>
                  </a:cubicBezTo>
                  <a:cubicBezTo>
                    <a:pt x="3414888" y="7144"/>
                    <a:pt x="3485373" y="30956"/>
                    <a:pt x="3542523" y="74771"/>
                  </a:cubicBezTo>
                  <a:cubicBezTo>
                    <a:pt x="3632059" y="143351"/>
                    <a:pt x="3757788" y="248126"/>
                    <a:pt x="3778744" y="311944"/>
                  </a:cubicBezTo>
                  <a:cubicBezTo>
                    <a:pt x="3797794" y="367189"/>
                    <a:pt x="3856848" y="498634"/>
                    <a:pt x="3813034" y="651034"/>
                  </a:cubicBezTo>
                  <a:close/>
                </a:path>
              </a:pathLst>
            </a:custGeom>
            <a:solidFill>
              <a:srgbClr val="6988E8"/>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8" name="Freeform: Shape 17">
              <a:extLst>
                <a:ext uri="{FF2B5EF4-FFF2-40B4-BE49-F238E27FC236}">
                  <a16:creationId xmlns:a16="http://schemas.microsoft.com/office/drawing/2014/main" id="{94A3DAEE-2A4B-4E8E-BA2D-0858BB6C5775}"/>
                </a:ext>
              </a:extLst>
            </p:cNvPr>
            <p:cNvSpPr/>
            <p:nvPr/>
          </p:nvSpPr>
          <p:spPr>
            <a:xfrm>
              <a:off x="5506350" y="6586205"/>
              <a:ext cx="457200" cy="190500"/>
            </a:xfrm>
            <a:custGeom>
              <a:avLst/>
              <a:gdLst>
                <a:gd name="connsiteX0" fmla="*/ 300994 w 457200"/>
                <a:gd name="connsiteY0" fmla="*/ 25241 h 190500"/>
                <a:gd name="connsiteX1" fmla="*/ 87634 w 457200"/>
                <a:gd name="connsiteY1" fmla="*/ 43339 h 190500"/>
                <a:gd name="connsiteX2" fmla="*/ 41914 w 457200"/>
                <a:gd name="connsiteY2" fmla="*/ 175736 h 190500"/>
                <a:gd name="connsiteX3" fmla="*/ 361001 w 457200"/>
                <a:gd name="connsiteY3" fmla="*/ 158591 h 190500"/>
                <a:gd name="connsiteX4" fmla="*/ 447679 w 457200"/>
                <a:gd name="connsiteY4" fmla="*/ 103346 h 190500"/>
                <a:gd name="connsiteX5" fmla="*/ 424819 w 457200"/>
                <a:gd name="connsiteY5" fmla="*/ 7144 h 190500"/>
                <a:gd name="connsiteX6" fmla="*/ 300994 w 457200"/>
                <a:gd name="connsiteY6" fmla="*/ 2524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300994" y="25241"/>
                  </a:moveTo>
                  <a:cubicBezTo>
                    <a:pt x="223841" y="-3334"/>
                    <a:pt x="156214" y="14764"/>
                    <a:pt x="87634" y="43339"/>
                  </a:cubicBezTo>
                  <a:cubicBezTo>
                    <a:pt x="19054" y="71914"/>
                    <a:pt x="-28571" y="149066"/>
                    <a:pt x="41914" y="175736"/>
                  </a:cubicBezTo>
                  <a:cubicBezTo>
                    <a:pt x="112399" y="202406"/>
                    <a:pt x="310519" y="190976"/>
                    <a:pt x="361001" y="158591"/>
                  </a:cubicBezTo>
                  <a:cubicBezTo>
                    <a:pt x="411484" y="126206"/>
                    <a:pt x="420056" y="110966"/>
                    <a:pt x="447679" y="103346"/>
                  </a:cubicBezTo>
                  <a:cubicBezTo>
                    <a:pt x="475301" y="94774"/>
                    <a:pt x="424819" y="7144"/>
                    <a:pt x="424819" y="7144"/>
                  </a:cubicBezTo>
                  <a:cubicBezTo>
                    <a:pt x="424819" y="7144"/>
                    <a:pt x="346714" y="42386"/>
                    <a:pt x="300994" y="25241"/>
                  </a:cubicBez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19" name="Freeform: Shape 18">
              <a:extLst>
                <a:ext uri="{FF2B5EF4-FFF2-40B4-BE49-F238E27FC236}">
                  <a16:creationId xmlns:a16="http://schemas.microsoft.com/office/drawing/2014/main" id="{26AAEC91-38B9-41C3-814B-BAD2367D8B1C}"/>
                </a:ext>
              </a:extLst>
            </p:cNvPr>
            <p:cNvSpPr/>
            <p:nvPr/>
          </p:nvSpPr>
          <p:spPr>
            <a:xfrm>
              <a:off x="6932489" y="3591154"/>
              <a:ext cx="857250" cy="933450"/>
            </a:xfrm>
            <a:custGeom>
              <a:avLst/>
              <a:gdLst>
                <a:gd name="connsiteX0" fmla="*/ 586498 w 857250"/>
                <a:gd name="connsiteY0" fmla="*/ 926697 h 933450"/>
                <a:gd name="connsiteX1" fmla="*/ 760805 w 857250"/>
                <a:gd name="connsiteY1" fmla="*/ 552365 h 933450"/>
                <a:gd name="connsiteX2" fmla="*/ 771283 w 857250"/>
                <a:gd name="connsiteY2" fmla="*/ 162792 h 933450"/>
                <a:gd name="connsiteX3" fmla="*/ 490295 w 857250"/>
                <a:gd name="connsiteY3" fmla="*/ 11345 h 933450"/>
                <a:gd name="connsiteX4" fmla="*/ 131203 w 857250"/>
                <a:gd name="connsiteY4" fmla="*/ 80877 h 933450"/>
                <a:gd name="connsiteX5" fmla="*/ 67385 w 857250"/>
                <a:gd name="connsiteY5" fmla="*/ 343767 h 933450"/>
                <a:gd name="connsiteX6" fmla="*/ 7378 w 857250"/>
                <a:gd name="connsiteY6" fmla="*/ 576177 h 933450"/>
                <a:gd name="connsiteX7" fmla="*/ 52145 w 857250"/>
                <a:gd name="connsiteY7" fmla="*/ 627612 h 933450"/>
                <a:gd name="connsiteX8" fmla="*/ 94055 w 857250"/>
                <a:gd name="connsiteY8" fmla="*/ 747627 h 933450"/>
                <a:gd name="connsiteX9" fmla="*/ 248360 w 857250"/>
                <a:gd name="connsiteY9" fmla="*/ 885740 h 933450"/>
                <a:gd name="connsiteX10" fmla="*/ 586498 w 857250"/>
                <a:gd name="connsiteY10" fmla="*/ 926697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0" h="933450">
                  <a:moveTo>
                    <a:pt x="586498" y="926697"/>
                  </a:moveTo>
                  <a:cubicBezTo>
                    <a:pt x="586498" y="926697"/>
                    <a:pt x="588403" y="743817"/>
                    <a:pt x="760805" y="552365"/>
                  </a:cubicBezTo>
                  <a:cubicBezTo>
                    <a:pt x="906538" y="390440"/>
                    <a:pt x="857008" y="239945"/>
                    <a:pt x="771283" y="162792"/>
                  </a:cubicBezTo>
                  <a:cubicBezTo>
                    <a:pt x="685558" y="85640"/>
                    <a:pt x="619835" y="25632"/>
                    <a:pt x="490295" y="11345"/>
                  </a:cubicBezTo>
                  <a:cubicBezTo>
                    <a:pt x="360755" y="-2943"/>
                    <a:pt x="175970" y="18965"/>
                    <a:pt x="131203" y="80877"/>
                  </a:cubicBezTo>
                  <a:cubicBezTo>
                    <a:pt x="86435" y="142790"/>
                    <a:pt x="28333" y="233277"/>
                    <a:pt x="67385" y="343767"/>
                  </a:cubicBezTo>
                  <a:cubicBezTo>
                    <a:pt x="104533" y="448542"/>
                    <a:pt x="12140" y="541887"/>
                    <a:pt x="7378" y="576177"/>
                  </a:cubicBezTo>
                  <a:cubicBezTo>
                    <a:pt x="4520" y="593322"/>
                    <a:pt x="28333" y="612372"/>
                    <a:pt x="52145" y="627612"/>
                  </a:cubicBezTo>
                  <a:cubicBezTo>
                    <a:pt x="92150" y="653330"/>
                    <a:pt x="91198" y="700002"/>
                    <a:pt x="94055" y="747627"/>
                  </a:cubicBezTo>
                  <a:cubicBezTo>
                    <a:pt x="97865" y="808587"/>
                    <a:pt x="109295" y="860975"/>
                    <a:pt x="248360" y="885740"/>
                  </a:cubicBezTo>
                  <a:cubicBezTo>
                    <a:pt x="386473" y="910505"/>
                    <a:pt x="586498" y="926697"/>
                    <a:pt x="586498" y="926697"/>
                  </a:cubicBezTo>
                  <a:close/>
                </a:path>
              </a:pathLst>
            </a:custGeom>
            <a:solidFill>
              <a:srgbClr val="80A1D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0" name="Freeform: Shape 19">
              <a:extLst>
                <a:ext uri="{FF2B5EF4-FFF2-40B4-BE49-F238E27FC236}">
                  <a16:creationId xmlns:a16="http://schemas.microsoft.com/office/drawing/2014/main" id="{8398D96D-46CF-46DE-A310-084C8390B1A3}"/>
                </a:ext>
              </a:extLst>
            </p:cNvPr>
            <p:cNvSpPr/>
            <p:nvPr/>
          </p:nvSpPr>
          <p:spPr>
            <a:xfrm>
              <a:off x="5904072" y="4857031"/>
              <a:ext cx="1885950" cy="1876425"/>
            </a:xfrm>
            <a:custGeom>
              <a:avLst/>
              <a:gdLst>
                <a:gd name="connsiteX0" fmla="*/ 1463467 w 1885950"/>
                <a:gd name="connsiteY0" fmla="*/ 151358 h 1876425"/>
                <a:gd name="connsiteX1" fmla="*/ 1131997 w 1885950"/>
                <a:gd name="connsiteY1" fmla="*/ 1300073 h 1876425"/>
                <a:gd name="connsiteX2" fmla="*/ 1019602 w 1885950"/>
                <a:gd name="connsiteY2" fmla="*/ 1405800 h 1876425"/>
                <a:gd name="connsiteX3" fmla="*/ 58530 w 1885950"/>
                <a:gd name="connsiteY3" fmla="*/ 1679168 h 1876425"/>
                <a:gd name="connsiteX4" fmla="*/ 9000 w 1885950"/>
                <a:gd name="connsiteY4" fmla="*/ 1762988 h 1876425"/>
                <a:gd name="connsiteX5" fmla="*/ 60435 w 1885950"/>
                <a:gd name="connsiteY5" fmla="*/ 1877288 h 1876425"/>
                <a:gd name="connsiteX6" fmla="*/ 1288207 w 1885950"/>
                <a:gd name="connsiteY6" fmla="*/ 1712505 h 1876425"/>
                <a:gd name="connsiteX7" fmla="*/ 1451085 w 1885950"/>
                <a:gd name="connsiteY7" fmla="*/ 1583918 h 1876425"/>
                <a:gd name="connsiteX8" fmla="*/ 1866375 w 1885950"/>
                <a:gd name="connsiteY8" fmla="*/ 298995 h 1876425"/>
                <a:gd name="connsiteX9" fmla="*/ 1679685 w 1885950"/>
                <a:gd name="connsiteY9" fmla="*/ 7530 h 1876425"/>
                <a:gd name="connsiteX10" fmla="*/ 1679685 w 1885950"/>
                <a:gd name="connsiteY10" fmla="*/ 7530 h 1876425"/>
                <a:gd name="connsiteX11" fmla="*/ 1463467 w 1885950"/>
                <a:gd name="connsiteY11" fmla="*/ 15135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5950" h="1876425">
                  <a:moveTo>
                    <a:pt x="1463467" y="151358"/>
                  </a:moveTo>
                  <a:lnTo>
                    <a:pt x="1131997" y="1300073"/>
                  </a:lnTo>
                  <a:cubicBezTo>
                    <a:pt x="1113900" y="1351508"/>
                    <a:pt x="1071990" y="1391513"/>
                    <a:pt x="1019602" y="1405800"/>
                  </a:cubicBezTo>
                  <a:lnTo>
                    <a:pt x="58530" y="1679168"/>
                  </a:lnTo>
                  <a:cubicBezTo>
                    <a:pt x="22335" y="1689645"/>
                    <a:pt x="427" y="1726793"/>
                    <a:pt x="9000" y="1762988"/>
                  </a:cubicBezTo>
                  <a:cubicBezTo>
                    <a:pt x="18525" y="1802993"/>
                    <a:pt x="34717" y="1851570"/>
                    <a:pt x="60435" y="1877288"/>
                  </a:cubicBezTo>
                  <a:lnTo>
                    <a:pt x="1288207" y="1712505"/>
                  </a:lnTo>
                  <a:cubicBezTo>
                    <a:pt x="1361550" y="1702980"/>
                    <a:pt x="1424415" y="1653450"/>
                    <a:pt x="1451085" y="1583918"/>
                  </a:cubicBezTo>
                  <a:lnTo>
                    <a:pt x="1866375" y="298995"/>
                  </a:lnTo>
                  <a:cubicBezTo>
                    <a:pt x="1918762" y="163740"/>
                    <a:pt x="1824465" y="16103"/>
                    <a:pt x="1679685" y="7530"/>
                  </a:cubicBezTo>
                  <a:lnTo>
                    <a:pt x="1679685" y="7530"/>
                  </a:lnTo>
                  <a:cubicBezTo>
                    <a:pt x="1583482" y="1815"/>
                    <a:pt x="1495852" y="59918"/>
                    <a:pt x="1463467" y="151358"/>
                  </a:cubicBezTo>
                  <a:close/>
                </a:path>
              </a:pathLst>
            </a:custGeom>
            <a:solidFill>
              <a:srgbClr val="D4DE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1" name="Freeform: Shape 20">
              <a:extLst>
                <a:ext uri="{FF2B5EF4-FFF2-40B4-BE49-F238E27FC236}">
                  <a16:creationId xmlns:a16="http://schemas.microsoft.com/office/drawing/2014/main" id="{028C48CD-0758-4DFD-BDC4-7A2C1F0D1125}"/>
                </a:ext>
              </a:extLst>
            </p:cNvPr>
            <p:cNvSpPr/>
            <p:nvPr/>
          </p:nvSpPr>
          <p:spPr>
            <a:xfrm>
              <a:off x="6796813" y="3307065"/>
              <a:ext cx="2066925" cy="3248025"/>
            </a:xfrm>
            <a:custGeom>
              <a:avLst/>
              <a:gdLst>
                <a:gd name="connsiteX0" fmla="*/ 336411 w 2066925"/>
                <a:gd name="connsiteY0" fmla="*/ 494506 h 3248025"/>
                <a:gd name="connsiteX1" fmla="*/ 405944 w 2066925"/>
                <a:gd name="connsiteY1" fmla="*/ 706913 h 3248025"/>
                <a:gd name="connsiteX2" fmla="*/ 500241 w 2066925"/>
                <a:gd name="connsiteY2" fmla="*/ 1085056 h 3248025"/>
                <a:gd name="connsiteX3" fmla="*/ 743129 w 2066925"/>
                <a:gd name="connsiteY3" fmla="*/ 1532731 h 3248025"/>
                <a:gd name="connsiteX4" fmla="*/ 752654 w 2066925"/>
                <a:gd name="connsiteY4" fmla="*/ 2306161 h 3248025"/>
                <a:gd name="connsiteX5" fmla="*/ 1733729 w 2066925"/>
                <a:gd name="connsiteY5" fmla="*/ 3214846 h 3248025"/>
                <a:gd name="connsiteX6" fmla="*/ 1853744 w 2066925"/>
                <a:gd name="connsiteY6" fmla="*/ 2068036 h 3248025"/>
                <a:gd name="connsiteX7" fmla="*/ 1353681 w 2066925"/>
                <a:gd name="connsiteY7" fmla="*/ 1073626 h 3248025"/>
                <a:gd name="connsiteX8" fmla="*/ 1113651 w 2066925"/>
                <a:gd name="connsiteY8" fmla="*/ 345916 h 3248025"/>
                <a:gd name="connsiteX9" fmla="*/ 7799 w 2066925"/>
                <a:gd name="connsiteY9" fmla="*/ 484981 h 3248025"/>
                <a:gd name="connsiteX10" fmla="*/ 336411 w 2066925"/>
                <a:gd name="connsiteY10" fmla="*/ 494506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925" h="3248025">
                  <a:moveTo>
                    <a:pt x="336411" y="494506"/>
                  </a:moveTo>
                  <a:cubicBezTo>
                    <a:pt x="336411" y="494506"/>
                    <a:pt x="302121" y="639286"/>
                    <a:pt x="405944" y="706913"/>
                  </a:cubicBezTo>
                  <a:cubicBezTo>
                    <a:pt x="510719" y="774541"/>
                    <a:pt x="537389" y="963136"/>
                    <a:pt x="500241" y="1085056"/>
                  </a:cubicBezTo>
                  <a:cubicBezTo>
                    <a:pt x="463094" y="1206976"/>
                    <a:pt x="566916" y="1393666"/>
                    <a:pt x="743129" y="1532731"/>
                  </a:cubicBezTo>
                  <a:cubicBezTo>
                    <a:pt x="1013639" y="1747043"/>
                    <a:pt x="724079" y="1924208"/>
                    <a:pt x="752654" y="2306161"/>
                  </a:cubicBezTo>
                  <a:cubicBezTo>
                    <a:pt x="822187" y="3212941"/>
                    <a:pt x="1551801" y="3308191"/>
                    <a:pt x="1733729" y="3214846"/>
                  </a:cubicBezTo>
                  <a:cubicBezTo>
                    <a:pt x="2226171" y="2963386"/>
                    <a:pt x="2076629" y="2289016"/>
                    <a:pt x="1853744" y="2068036"/>
                  </a:cubicBezTo>
                  <a:cubicBezTo>
                    <a:pt x="1674674" y="1889918"/>
                    <a:pt x="1436549" y="1532731"/>
                    <a:pt x="1353681" y="1073626"/>
                  </a:cubicBezTo>
                  <a:cubicBezTo>
                    <a:pt x="1278434" y="660241"/>
                    <a:pt x="1305104" y="704056"/>
                    <a:pt x="1113651" y="345916"/>
                  </a:cubicBezTo>
                  <a:cubicBezTo>
                    <a:pt x="833616" y="-177007"/>
                    <a:pt x="-19824" y="-66517"/>
                    <a:pt x="7799" y="484981"/>
                  </a:cubicBezTo>
                  <a:cubicBezTo>
                    <a:pt x="23991" y="802163"/>
                    <a:pt x="276404" y="536416"/>
                    <a:pt x="336411" y="494506"/>
                  </a:cubicBezTo>
                  <a:close/>
                </a:path>
              </a:pathLst>
            </a:custGeom>
            <a:solidFill>
              <a:srgbClr val="00238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2" name="Freeform: Shape 21">
              <a:extLst>
                <a:ext uri="{FF2B5EF4-FFF2-40B4-BE49-F238E27FC236}">
                  <a16:creationId xmlns:a16="http://schemas.microsoft.com/office/drawing/2014/main" id="{00C4FC11-9F5A-439D-BF66-BF8222E02575}"/>
                </a:ext>
              </a:extLst>
            </p:cNvPr>
            <p:cNvSpPr/>
            <p:nvPr/>
          </p:nvSpPr>
          <p:spPr>
            <a:xfrm>
              <a:off x="7155608" y="3954447"/>
              <a:ext cx="76200" cy="219075"/>
            </a:xfrm>
            <a:custGeom>
              <a:avLst/>
              <a:gdLst>
                <a:gd name="connsiteX0" fmla="*/ 7144 w 76200"/>
                <a:gd name="connsiteY0" fmla="*/ 21431 h 219075"/>
                <a:gd name="connsiteX1" fmla="*/ 53816 w 76200"/>
                <a:gd name="connsiteY1" fmla="*/ 220504 h 219075"/>
                <a:gd name="connsiteX2" fmla="*/ 56674 w 76200"/>
                <a:gd name="connsiteY2" fmla="*/ 7144 h 219075"/>
              </a:gdLst>
              <a:ahLst/>
              <a:cxnLst>
                <a:cxn ang="0">
                  <a:pos x="connsiteX0" y="connsiteY0"/>
                </a:cxn>
                <a:cxn ang="0">
                  <a:pos x="connsiteX1" y="connsiteY1"/>
                </a:cxn>
                <a:cxn ang="0">
                  <a:pos x="connsiteX2" y="connsiteY2"/>
                </a:cxn>
              </a:cxnLst>
              <a:rect l="l" t="t" r="r" b="b"/>
              <a:pathLst>
                <a:path w="76200" h="219075">
                  <a:moveTo>
                    <a:pt x="7144" y="21431"/>
                  </a:moveTo>
                  <a:cubicBezTo>
                    <a:pt x="7144" y="21431"/>
                    <a:pt x="70009" y="87154"/>
                    <a:pt x="53816" y="220504"/>
                  </a:cubicBezTo>
                  <a:cubicBezTo>
                    <a:pt x="53816" y="220504"/>
                    <a:pt x="91916" y="117634"/>
                    <a:pt x="56674" y="7144"/>
                  </a:cubicBezTo>
                </a:path>
              </a:pathLst>
            </a:custGeom>
            <a:solidFill>
              <a:srgbClr val="00238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3" name="Freeform: Shape 22">
              <a:extLst>
                <a:ext uri="{FF2B5EF4-FFF2-40B4-BE49-F238E27FC236}">
                  <a16:creationId xmlns:a16="http://schemas.microsoft.com/office/drawing/2014/main" id="{6B9057A2-B0FD-4E4D-8734-197A3717C39C}"/>
                </a:ext>
              </a:extLst>
            </p:cNvPr>
            <p:cNvSpPr/>
            <p:nvPr/>
          </p:nvSpPr>
          <p:spPr>
            <a:xfrm>
              <a:off x="3719254" y="7295585"/>
              <a:ext cx="657225" cy="200025"/>
            </a:xfrm>
            <a:custGeom>
              <a:avLst/>
              <a:gdLst>
                <a:gd name="connsiteX0" fmla="*/ 628860 w 657225"/>
                <a:gd name="connsiteY0" fmla="*/ 160729 h 200025"/>
                <a:gd name="connsiteX1" fmla="*/ 608857 w 657225"/>
                <a:gd name="connsiteY1" fmla="*/ 43572 h 200025"/>
                <a:gd name="connsiteX2" fmla="*/ 449790 w 657225"/>
                <a:gd name="connsiteY2" fmla="*/ 7376 h 200025"/>
                <a:gd name="connsiteX3" fmla="*/ 36405 w 657225"/>
                <a:gd name="connsiteY3" fmla="*/ 78814 h 200025"/>
                <a:gd name="connsiteX4" fmla="*/ 67837 w 657225"/>
                <a:gd name="connsiteY4" fmla="*/ 198829 h 200025"/>
                <a:gd name="connsiteX5" fmla="*/ 532657 w 657225"/>
                <a:gd name="connsiteY5" fmla="*/ 198829 h 200025"/>
                <a:gd name="connsiteX6" fmla="*/ 628860 w 657225"/>
                <a:gd name="connsiteY6" fmla="*/ 1607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200025">
                  <a:moveTo>
                    <a:pt x="628860" y="160729"/>
                  </a:moveTo>
                  <a:cubicBezTo>
                    <a:pt x="666960" y="126439"/>
                    <a:pt x="656482" y="63574"/>
                    <a:pt x="608857" y="43572"/>
                  </a:cubicBezTo>
                  <a:cubicBezTo>
                    <a:pt x="579330" y="31189"/>
                    <a:pt x="507892" y="8329"/>
                    <a:pt x="449790" y="7376"/>
                  </a:cubicBezTo>
                  <a:cubicBezTo>
                    <a:pt x="284055" y="3566"/>
                    <a:pt x="85935" y="47381"/>
                    <a:pt x="36405" y="78814"/>
                  </a:cubicBezTo>
                  <a:cubicBezTo>
                    <a:pt x="-13125" y="110247"/>
                    <a:pt x="2115" y="191209"/>
                    <a:pt x="67837" y="198829"/>
                  </a:cubicBezTo>
                  <a:cubicBezTo>
                    <a:pt x="133560" y="206449"/>
                    <a:pt x="532657" y="198829"/>
                    <a:pt x="532657" y="198829"/>
                  </a:cubicBezTo>
                  <a:cubicBezTo>
                    <a:pt x="532657" y="198829"/>
                    <a:pt x="588855" y="196924"/>
                    <a:pt x="628860" y="160729"/>
                  </a:cubicBezTo>
                  <a:close/>
                </a:path>
              </a:pathLst>
            </a:custGeom>
            <a:solidFill>
              <a:srgbClr val="85A0F3"/>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4" name="Freeform: Shape 23">
              <a:extLst>
                <a:ext uri="{FF2B5EF4-FFF2-40B4-BE49-F238E27FC236}">
                  <a16:creationId xmlns:a16="http://schemas.microsoft.com/office/drawing/2014/main" id="{E86CD03F-D3D0-4578-9E0A-62BB05AE5A32}"/>
                </a:ext>
              </a:extLst>
            </p:cNvPr>
            <p:cNvSpPr/>
            <p:nvPr/>
          </p:nvSpPr>
          <p:spPr>
            <a:xfrm>
              <a:off x="3713884" y="7411980"/>
              <a:ext cx="676275" cy="133350"/>
            </a:xfrm>
            <a:custGeom>
              <a:avLst/>
              <a:gdLst>
                <a:gd name="connsiteX0" fmla="*/ 7485 w 676275"/>
                <a:gd name="connsiteY0" fmla="*/ 58621 h 133350"/>
                <a:gd name="connsiteX1" fmla="*/ 7485 w 676275"/>
                <a:gd name="connsiteY1" fmla="*/ 59574 h 133350"/>
                <a:gd name="connsiteX2" fmla="*/ 69397 w 676275"/>
                <a:gd name="connsiteY2" fmla="*/ 127201 h 133350"/>
                <a:gd name="connsiteX3" fmla="*/ 670425 w 676275"/>
                <a:gd name="connsiteY3" fmla="*/ 120534 h 133350"/>
                <a:gd name="connsiteX4" fmla="*/ 670425 w 676275"/>
                <a:gd name="connsiteY4" fmla="*/ 41476 h 133350"/>
                <a:gd name="connsiteX5" fmla="*/ 633277 w 676275"/>
                <a:gd name="connsiteY5" fmla="*/ 7186 h 133350"/>
                <a:gd name="connsiteX6" fmla="*/ 7485 w 676275"/>
                <a:gd name="connsiteY6" fmla="*/ 5862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133350">
                  <a:moveTo>
                    <a:pt x="7485" y="58621"/>
                  </a:moveTo>
                  <a:lnTo>
                    <a:pt x="7485" y="59574"/>
                  </a:lnTo>
                  <a:cubicBezTo>
                    <a:pt x="3675" y="95768"/>
                    <a:pt x="32250" y="127201"/>
                    <a:pt x="69397" y="127201"/>
                  </a:cubicBezTo>
                  <a:lnTo>
                    <a:pt x="670425" y="120534"/>
                  </a:lnTo>
                  <a:lnTo>
                    <a:pt x="670425" y="41476"/>
                  </a:lnTo>
                  <a:cubicBezTo>
                    <a:pt x="670425" y="21474"/>
                    <a:pt x="653280" y="6234"/>
                    <a:pt x="633277" y="7186"/>
                  </a:cubicBezTo>
                  <a:lnTo>
                    <a:pt x="7485" y="58621"/>
                  </a:ln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5" name="Freeform: Shape 24">
              <a:extLst>
                <a:ext uri="{FF2B5EF4-FFF2-40B4-BE49-F238E27FC236}">
                  <a16:creationId xmlns:a16="http://schemas.microsoft.com/office/drawing/2014/main" id="{C64961E6-BC73-4D16-B203-25E95D2FCC8D}"/>
                </a:ext>
              </a:extLst>
            </p:cNvPr>
            <p:cNvSpPr/>
            <p:nvPr/>
          </p:nvSpPr>
          <p:spPr>
            <a:xfrm>
              <a:off x="4166792" y="7280706"/>
              <a:ext cx="200025" cy="95250"/>
            </a:xfrm>
            <a:custGeom>
              <a:avLst/>
              <a:gdLst>
                <a:gd name="connsiteX0" fmla="*/ 198467 w 200025"/>
                <a:gd name="connsiteY0" fmla="*/ 81310 h 95250"/>
                <a:gd name="connsiteX1" fmla="*/ 198467 w 200025"/>
                <a:gd name="connsiteY1" fmla="*/ 81310 h 95250"/>
                <a:gd name="connsiteX2" fmla="*/ 187037 w 200025"/>
                <a:gd name="connsiteY2" fmla="*/ 58450 h 95250"/>
                <a:gd name="connsiteX3" fmla="*/ 30827 w 200025"/>
                <a:gd name="connsiteY3" fmla="*/ 7967 h 95250"/>
                <a:gd name="connsiteX4" fmla="*/ 7967 w 200025"/>
                <a:gd name="connsiteY4" fmla="*/ 19397 h 95250"/>
                <a:gd name="connsiteX5" fmla="*/ 7967 w 200025"/>
                <a:gd name="connsiteY5" fmla="*/ 19397 h 95250"/>
                <a:gd name="connsiteX6" fmla="*/ 19397 w 200025"/>
                <a:gd name="connsiteY6" fmla="*/ 42257 h 95250"/>
                <a:gd name="connsiteX7" fmla="*/ 175607 w 200025"/>
                <a:gd name="connsiteY7" fmla="*/ 92740 h 95250"/>
                <a:gd name="connsiteX8" fmla="*/ 198467 w 200025"/>
                <a:gd name="connsiteY8" fmla="*/ 8131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95250">
                  <a:moveTo>
                    <a:pt x="198467" y="81310"/>
                  </a:moveTo>
                  <a:lnTo>
                    <a:pt x="198467" y="81310"/>
                  </a:lnTo>
                  <a:cubicBezTo>
                    <a:pt x="201325" y="71785"/>
                    <a:pt x="196562" y="61307"/>
                    <a:pt x="187037" y="58450"/>
                  </a:cubicBezTo>
                  <a:lnTo>
                    <a:pt x="30827" y="7967"/>
                  </a:lnTo>
                  <a:cubicBezTo>
                    <a:pt x="21302" y="5110"/>
                    <a:pt x="10825" y="9872"/>
                    <a:pt x="7967" y="19397"/>
                  </a:cubicBezTo>
                  <a:lnTo>
                    <a:pt x="7967" y="19397"/>
                  </a:lnTo>
                  <a:cubicBezTo>
                    <a:pt x="5110" y="28922"/>
                    <a:pt x="9872" y="39400"/>
                    <a:pt x="19397" y="42257"/>
                  </a:cubicBezTo>
                  <a:lnTo>
                    <a:pt x="175607" y="92740"/>
                  </a:lnTo>
                  <a:cubicBezTo>
                    <a:pt x="185132" y="95597"/>
                    <a:pt x="195610" y="90835"/>
                    <a:pt x="198467" y="81310"/>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6" name="Freeform: Shape 25">
              <a:extLst>
                <a:ext uri="{FF2B5EF4-FFF2-40B4-BE49-F238E27FC236}">
                  <a16:creationId xmlns:a16="http://schemas.microsoft.com/office/drawing/2014/main" id="{157E2098-79AF-47BD-9225-D06B66803764}"/>
                </a:ext>
              </a:extLst>
            </p:cNvPr>
            <p:cNvSpPr/>
            <p:nvPr/>
          </p:nvSpPr>
          <p:spPr>
            <a:xfrm>
              <a:off x="3939938" y="7280548"/>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2421"/>
                    <a:pt x="63371" y="82421"/>
                    <a:pt x="69086" y="77658"/>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7" name="Freeform: Shape 26">
              <a:extLst>
                <a:ext uri="{FF2B5EF4-FFF2-40B4-BE49-F238E27FC236}">
                  <a16:creationId xmlns:a16="http://schemas.microsoft.com/office/drawing/2014/main" id="{EC767A34-6E3D-4CEB-89EF-626A5545A9C2}"/>
                </a:ext>
              </a:extLst>
            </p:cNvPr>
            <p:cNvSpPr/>
            <p:nvPr/>
          </p:nvSpPr>
          <p:spPr>
            <a:xfrm>
              <a:off x="4033283" y="7271023"/>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3373"/>
                    <a:pt x="63371" y="83373"/>
                    <a:pt x="69086" y="77658"/>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8" name="Freeform: Shape 27">
              <a:extLst>
                <a:ext uri="{FF2B5EF4-FFF2-40B4-BE49-F238E27FC236}">
                  <a16:creationId xmlns:a16="http://schemas.microsoft.com/office/drawing/2014/main" id="{130A883E-DB2C-4779-874E-D1F0BCDB378E}"/>
                </a:ext>
              </a:extLst>
            </p:cNvPr>
            <p:cNvSpPr/>
            <p:nvPr/>
          </p:nvSpPr>
          <p:spPr>
            <a:xfrm>
              <a:off x="3852308" y="7294835"/>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3373"/>
                    <a:pt x="63371" y="83373"/>
                    <a:pt x="69086" y="77658"/>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9" name="Freeform: Shape 28">
              <a:extLst>
                <a:ext uri="{FF2B5EF4-FFF2-40B4-BE49-F238E27FC236}">
                  <a16:creationId xmlns:a16="http://schemas.microsoft.com/office/drawing/2014/main" id="{8D26B21F-C52D-477B-B260-353D336A6D00}"/>
                </a:ext>
              </a:extLst>
            </p:cNvPr>
            <p:cNvSpPr/>
            <p:nvPr/>
          </p:nvSpPr>
          <p:spPr>
            <a:xfrm>
              <a:off x="5051396" y="10457310"/>
              <a:ext cx="428625" cy="571500"/>
            </a:xfrm>
            <a:custGeom>
              <a:avLst/>
              <a:gdLst>
                <a:gd name="connsiteX0" fmla="*/ 421621 w 428625"/>
                <a:gd name="connsiteY0" fmla="*/ 69863 h 571500"/>
                <a:gd name="connsiteX1" fmla="*/ 314941 w 428625"/>
                <a:gd name="connsiteY1" fmla="*/ 17475 h 571500"/>
                <a:gd name="connsiteX2" fmla="*/ 192068 w 428625"/>
                <a:gd name="connsiteY2" fmla="*/ 124156 h 571500"/>
                <a:gd name="connsiteX3" fmla="*/ 7283 w 428625"/>
                <a:gd name="connsiteY3" fmla="*/ 500393 h 571500"/>
                <a:gd name="connsiteX4" fmla="*/ 123488 w 428625"/>
                <a:gd name="connsiteY4" fmla="*/ 545161 h 571500"/>
                <a:gd name="connsiteX5" fmla="*/ 395903 w 428625"/>
                <a:gd name="connsiteY5" fmla="*/ 168923 h 571500"/>
                <a:gd name="connsiteX6" fmla="*/ 421621 w 428625"/>
                <a:gd name="connsiteY6" fmla="*/ 69863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571500">
                  <a:moveTo>
                    <a:pt x="421621" y="69863"/>
                  </a:moveTo>
                  <a:cubicBezTo>
                    <a:pt x="416858" y="18428"/>
                    <a:pt x="358756" y="-9194"/>
                    <a:pt x="314941" y="17475"/>
                  </a:cubicBezTo>
                  <a:cubicBezTo>
                    <a:pt x="288271" y="33668"/>
                    <a:pt x="227311" y="78436"/>
                    <a:pt x="192068" y="124156"/>
                  </a:cubicBezTo>
                  <a:cubicBezTo>
                    <a:pt x="91103" y="255600"/>
                    <a:pt x="11093" y="442291"/>
                    <a:pt x="7283" y="500393"/>
                  </a:cubicBezTo>
                  <a:cubicBezTo>
                    <a:pt x="3473" y="558495"/>
                    <a:pt x="78721" y="593738"/>
                    <a:pt x="123488" y="545161"/>
                  </a:cubicBezTo>
                  <a:cubicBezTo>
                    <a:pt x="168256" y="496583"/>
                    <a:pt x="395903" y="168923"/>
                    <a:pt x="395903" y="168923"/>
                  </a:cubicBezTo>
                  <a:cubicBezTo>
                    <a:pt x="395903" y="168923"/>
                    <a:pt x="427336" y="123203"/>
                    <a:pt x="421621" y="69863"/>
                  </a:cubicBezTo>
                  <a:close/>
                </a:path>
              </a:pathLst>
            </a:custGeom>
            <a:solidFill>
              <a:srgbClr val="85A0F3"/>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0" name="Freeform: Shape 29">
              <a:extLst>
                <a:ext uri="{FF2B5EF4-FFF2-40B4-BE49-F238E27FC236}">
                  <a16:creationId xmlns:a16="http://schemas.microsoft.com/office/drawing/2014/main" id="{6E10BB56-0459-4214-A793-3FCC357AD561}"/>
                </a:ext>
              </a:extLst>
            </p:cNvPr>
            <p:cNvSpPr/>
            <p:nvPr/>
          </p:nvSpPr>
          <p:spPr>
            <a:xfrm>
              <a:off x="5110590" y="10482318"/>
              <a:ext cx="447675" cy="581025"/>
            </a:xfrm>
            <a:custGeom>
              <a:avLst/>
              <a:gdLst>
                <a:gd name="connsiteX0" fmla="*/ 7144 w 447675"/>
                <a:gd name="connsiteY0" fmla="*/ 560158 h 581025"/>
                <a:gd name="connsiteX1" fmla="*/ 8096 w 447675"/>
                <a:gd name="connsiteY1" fmla="*/ 561110 h 581025"/>
                <a:gd name="connsiteX2" fmla="*/ 98584 w 447675"/>
                <a:gd name="connsiteY2" fmla="*/ 550633 h 581025"/>
                <a:gd name="connsiteX3" fmla="*/ 445294 w 447675"/>
                <a:gd name="connsiteY3" fmla="*/ 60095 h 581025"/>
                <a:gd name="connsiteX4" fmla="*/ 381476 w 447675"/>
                <a:gd name="connsiteY4" fmla="*/ 13423 h 581025"/>
                <a:gd name="connsiteX5" fmla="*/ 332899 w 447675"/>
                <a:gd name="connsiteY5" fmla="*/ 22948 h 581025"/>
                <a:gd name="connsiteX6" fmla="*/ 7144 w 447675"/>
                <a:gd name="connsiteY6" fmla="*/ 56015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5" h="581025">
                  <a:moveTo>
                    <a:pt x="7144" y="560158"/>
                  </a:moveTo>
                  <a:lnTo>
                    <a:pt x="8096" y="561110"/>
                  </a:lnTo>
                  <a:cubicBezTo>
                    <a:pt x="35719" y="584923"/>
                    <a:pt x="77629" y="580160"/>
                    <a:pt x="98584" y="550633"/>
                  </a:cubicBezTo>
                  <a:lnTo>
                    <a:pt x="445294" y="60095"/>
                  </a:lnTo>
                  <a:lnTo>
                    <a:pt x="381476" y="13423"/>
                  </a:lnTo>
                  <a:cubicBezTo>
                    <a:pt x="365284" y="1993"/>
                    <a:pt x="342424" y="6755"/>
                    <a:pt x="332899" y="22948"/>
                  </a:cubicBezTo>
                  <a:lnTo>
                    <a:pt x="7144" y="560158"/>
                  </a:ln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1" name="Freeform: Shape 30">
              <a:extLst>
                <a:ext uri="{FF2B5EF4-FFF2-40B4-BE49-F238E27FC236}">
                  <a16:creationId xmlns:a16="http://schemas.microsoft.com/office/drawing/2014/main" id="{7B45AA12-C6FC-4F75-8228-8D8AB3C5A1C6}"/>
                </a:ext>
              </a:extLst>
            </p:cNvPr>
            <p:cNvSpPr/>
            <p:nvPr/>
          </p:nvSpPr>
          <p:spPr>
            <a:xfrm>
              <a:off x="5235855" y="10443364"/>
              <a:ext cx="180975" cy="142875"/>
            </a:xfrm>
            <a:custGeom>
              <a:avLst/>
              <a:gdLst>
                <a:gd name="connsiteX0" fmla="*/ 171439 w 180975"/>
                <a:gd name="connsiteY0" fmla="*/ 14277 h 142875"/>
                <a:gd name="connsiteX1" fmla="*/ 171439 w 180975"/>
                <a:gd name="connsiteY1" fmla="*/ 14277 h 142875"/>
                <a:gd name="connsiteX2" fmla="*/ 146674 w 180975"/>
                <a:gd name="connsiteY2" fmla="*/ 10466 h 142875"/>
                <a:gd name="connsiteX3" fmla="*/ 14277 w 180975"/>
                <a:gd name="connsiteY3" fmla="*/ 107622 h 142875"/>
                <a:gd name="connsiteX4" fmla="*/ 10467 w 180975"/>
                <a:gd name="connsiteY4" fmla="*/ 132387 h 142875"/>
                <a:gd name="connsiteX5" fmla="*/ 10467 w 180975"/>
                <a:gd name="connsiteY5" fmla="*/ 132387 h 142875"/>
                <a:gd name="connsiteX6" fmla="*/ 35232 w 180975"/>
                <a:gd name="connsiteY6" fmla="*/ 136197 h 142875"/>
                <a:gd name="connsiteX7" fmla="*/ 167629 w 180975"/>
                <a:gd name="connsiteY7" fmla="*/ 39041 h 142875"/>
                <a:gd name="connsiteX8" fmla="*/ 171439 w 180975"/>
                <a:gd name="connsiteY8" fmla="*/ 142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42875">
                  <a:moveTo>
                    <a:pt x="171439" y="14277"/>
                  </a:moveTo>
                  <a:lnTo>
                    <a:pt x="171439" y="14277"/>
                  </a:lnTo>
                  <a:cubicBezTo>
                    <a:pt x="165724" y="6657"/>
                    <a:pt x="154294" y="4752"/>
                    <a:pt x="146674" y="10466"/>
                  </a:cubicBezTo>
                  <a:lnTo>
                    <a:pt x="14277" y="107622"/>
                  </a:lnTo>
                  <a:cubicBezTo>
                    <a:pt x="6657" y="113337"/>
                    <a:pt x="4752" y="124766"/>
                    <a:pt x="10467" y="132387"/>
                  </a:cubicBezTo>
                  <a:lnTo>
                    <a:pt x="10467" y="132387"/>
                  </a:lnTo>
                  <a:cubicBezTo>
                    <a:pt x="16182" y="140007"/>
                    <a:pt x="27612" y="141912"/>
                    <a:pt x="35232" y="136197"/>
                  </a:cubicBezTo>
                  <a:lnTo>
                    <a:pt x="167629" y="39041"/>
                  </a:lnTo>
                  <a:cubicBezTo>
                    <a:pt x="175249" y="33327"/>
                    <a:pt x="177154" y="22849"/>
                    <a:pt x="171439" y="14277"/>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2" name="Freeform: Shape 31">
              <a:extLst>
                <a:ext uri="{FF2B5EF4-FFF2-40B4-BE49-F238E27FC236}">
                  <a16:creationId xmlns:a16="http://schemas.microsoft.com/office/drawing/2014/main" id="{2B034A50-90ED-4D25-BF64-7A20FF60E883}"/>
                </a:ext>
              </a:extLst>
            </p:cNvPr>
            <p:cNvSpPr/>
            <p:nvPr/>
          </p:nvSpPr>
          <p:spPr>
            <a:xfrm>
              <a:off x="5102641" y="10717821"/>
              <a:ext cx="95250" cy="47625"/>
            </a:xfrm>
            <a:custGeom>
              <a:avLst/>
              <a:gdLst>
                <a:gd name="connsiteX0" fmla="*/ 91293 w 95250"/>
                <a:gd name="connsiteY0" fmla="*/ 26522 h 47625"/>
                <a:gd name="connsiteX1" fmla="*/ 90340 w 95250"/>
                <a:gd name="connsiteY1" fmla="*/ 19855 h 47625"/>
                <a:gd name="connsiteX2" fmla="*/ 74148 w 95250"/>
                <a:gd name="connsiteY2" fmla="*/ 7472 h 47625"/>
                <a:gd name="connsiteX3" fmla="*/ 19855 w 95250"/>
                <a:gd name="connsiteY3" fmla="*/ 14140 h 47625"/>
                <a:gd name="connsiteX4" fmla="*/ 7473 w 95250"/>
                <a:gd name="connsiteY4" fmla="*/ 30333 h 47625"/>
                <a:gd name="connsiteX5" fmla="*/ 8425 w 95250"/>
                <a:gd name="connsiteY5" fmla="*/ 37000 h 47625"/>
                <a:gd name="connsiteX6" fmla="*/ 24618 w 95250"/>
                <a:gd name="connsiteY6" fmla="*/ 49383 h 47625"/>
                <a:gd name="connsiteX7" fmla="*/ 78910 w 95250"/>
                <a:gd name="connsiteY7" fmla="*/ 42715 h 47625"/>
                <a:gd name="connsiteX8" fmla="*/ 91293 w 95250"/>
                <a:gd name="connsiteY8" fmla="*/ 2652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2"/>
                  </a:moveTo>
                  <a:lnTo>
                    <a:pt x="90340" y="19855"/>
                  </a:lnTo>
                  <a:cubicBezTo>
                    <a:pt x="89387" y="12235"/>
                    <a:pt x="81768" y="5568"/>
                    <a:pt x="74148" y="7472"/>
                  </a:cubicBezTo>
                  <a:lnTo>
                    <a:pt x="19855" y="14140"/>
                  </a:lnTo>
                  <a:cubicBezTo>
                    <a:pt x="12235" y="15093"/>
                    <a:pt x="5568" y="22713"/>
                    <a:pt x="7473" y="30333"/>
                  </a:cubicBezTo>
                  <a:lnTo>
                    <a:pt x="8425" y="37000"/>
                  </a:lnTo>
                  <a:cubicBezTo>
                    <a:pt x="9378" y="44620"/>
                    <a:pt x="16998" y="51288"/>
                    <a:pt x="24618" y="49383"/>
                  </a:cubicBezTo>
                  <a:lnTo>
                    <a:pt x="78910" y="42715"/>
                  </a:lnTo>
                  <a:cubicBezTo>
                    <a:pt x="86530" y="41763"/>
                    <a:pt x="92245" y="34143"/>
                    <a:pt x="91293" y="26522"/>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3" name="Freeform: Shape 32">
              <a:extLst>
                <a:ext uri="{FF2B5EF4-FFF2-40B4-BE49-F238E27FC236}">
                  <a16:creationId xmlns:a16="http://schemas.microsoft.com/office/drawing/2014/main" id="{DEFC9E45-6170-4E8C-8F47-7AF9CD934FF5}"/>
                </a:ext>
              </a:extLst>
            </p:cNvPr>
            <p:cNvSpPr/>
            <p:nvPr/>
          </p:nvSpPr>
          <p:spPr>
            <a:xfrm>
              <a:off x="5150266" y="10636858"/>
              <a:ext cx="95250" cy="47625"/>
            </a:xfrm>
            <a:custGeom>
              <a:avLst/>
              <a:gdLst>
                <a:gd name="connsiteX0" fmla="*/ 91293 w 95250"/>
                <a:gd name="connsiteY0" fmla="*/ 26522 h 47625"/>
                <a:gd name="connsiteX1" fmla="*/ 90340 w 95250"/>
                <a:gd name="connsiteY1" fmla="*/ 19855 h 47625"/>
                <a:gd name="connsiteX2" fmla="*/ 74148 w 95250"/>
                <a:gd name="connsiteY2" fmla="*/ 7472 h 47625"/>
                <a:gd name="connsiteX3" fmla="*/ 19855 w 95250"/>
                <a:gd name="connsiteY3" fmla="*/ 14140 h 47625"/>
                <a:gd name="connsiteX4" fmla="*/ 7473 w 95250"/>
                <a:gd name="connsiteY4" fmla="*/ 30333 h 47625"/>
                <a:gd name="connsiteX5" fmla="*/ 8425 w 95250"/>
                <a:gd name="connsiteY5" fmla="*/ 37000 h 47625"/>
                <a:gd name="connsiteX6" fmla="*/ 24618 w 95250"/>
                <a:gd name="connsiteY6" fmla="*/ 49383 h 47625"/>
                <a:gd name="connsiteX7" fmla="*/ 78910 w 95250"/>
                <a:gd name="connsiteY7" fmla="*/ 42715 h 47625"/>
                <a:gd name="connsiteX8" fmla="*/ 91293 w 95250"/>
                <a:gd name="connsiteY8" fmla="*/ 2652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2"/>
                  </a:moveTo>
                  <a:lnTo>
                    <a:pt x="90340" y="19855"/>
                  </a:lnTo>
                  <a:cubicBezTo>
                    <a:pt x="89387" y="12235"/>
                    <a:pt x="81768" y="5568"/>
                    <a:pt x="74148" y="7472"/>
                  </a:cubicBezTo>
                  <a:lnTo>
                    <a:pt x="19855" y="14140"/>
                  </a:lnTo>
                  <a:cubicBezTo>
                    <a:pt x="12235" y="15093"/>
                    <a:pt x="5568" y="22713"/>
                    <a:pt x="7473" y="30333"/>
                  </a:cubicBezTo>
                  <a:lnTo>
                    <a:pt x="8425" y="37000"/>
                  </a:lnTo>
                  <a:cubicBezTo>
                    <a:pt x="9378" y="44620"/>
                    <a:pt x="16998" y="51288"/>
                    <a:pt x="24618" y="49383"/>
                  </a:cubicBezTo>
                  <a:lnTo>
                    <a:pt x="78910" y="42715"/>
                  </a:lnTo>
                  <a:cubicBezTo>
                    <a:pt x="86530" y="41763"/>
                    <a:pt x="92245" y="34143"/>
                    <a:pt x="91293" y="26522"/>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4" name="Freeform: Shape 33">
              <a:extLst>
                <a:ext uri="{FF2B5EF4-FFF2-40B4-BE49-F238E27FC236}">
                  <a16:creationId xmlns:a16="http://schemas.microsoft.com/office/drawing/2014/main" id="{B30C6204-F175-42FE-A42A-621587D935F4}"/>
                </a:ext>
              </a:extLst>
            </p:cNvPr>
            <p:cNvSpPr/>
            <p:nvPr/>
          </p:nvSpPr>
          <p:spPr>
            <a:xfrm>
              <a:off x="5063589" y="10796879"/>
              <a:ext cx="95250" cy="47625"/>
            </a:xfrm>
            <a:custGeom>
              <a:avLst/>
              <a:gdLst>
                <a:gd name="connsiteX0" fmla="*/ 91293 w 95250"/>
                <a:gd name="connsiteY0" fmla="*/ 26523 h 47625"/>
                <a:gd name="connsiteX1" fmla="*/ 90340 w 95250"/>
                <a:gd name="connsiteY1" fmla="*/ 19855 h 47625"/>
                <a:gd name="connsiteX2" fmla="*/ 74148 w 95250"/>
                <a:gd name="connsiteY2" fmla="*/ 7473 h 47625"/>
                <a:gd name="connsiteX3" fmla="*/ 19855 w 95250"/>
                <a:gd name="connsiteY3" fmla="*/ 14140 h 47625"/>
                <a:gd name="connsiteX4" fmla="*/ 7473 w 95250"/>
                <a:gd name="connsiteY4" fmla="*/ 30332 h 47625"/>
                <a:gd name="connsiteX5" fmla="*/ 8425 w 95250"/>
                <a:gd name="connsiteY5" fmla="*/ 37000 h 47625"/>
                <a:gd name="connsiteX6" fmla="*/ 24618 w 95250"/>
                <a:gd name="connsiteY6" fmla="*/ 49382 h 47625"/>
                <a:gd name="connsiteX7" fmla="*/ 78910 w 95250"/>
                <a:gd name="connsiteY7" fmla="*/ 42715 h 47625"/>
                <a:gd name="connsiteX8" fmla="*/ 91293 w 95250"/>
                <a:gd name="connsiteY8" fmla="*/ 2652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3"/>
                  </a:moveTo>
                  <a:lnTo>
                    <a:pt x="90340" y="19855"/>
                  </a:lnTo>
                  <a:cubicBezTo>
                    <a:pt x="89388" y="12235"/>
                    <a:pt x="81768" y="5567"/>
                    <a:pt x="74148" y="7473"/>
                  </a:cubicBezTo>
                  <a:lnTo>
                    <a:pt x="19855" y="14140"/>
                  </a:lnTo>
                  <a:cubicBezTo>
                    <a:pt x="12235" y="15092"/>
                    <a:pt x="5568" y="22712"/>
                    <a:pt x="7473" y="30332"/>
                  </a:cubicBezTo>
                  <a:lnTo>
                    <a:pt x="8425" y="37000"/>
                  </a:lnTo>
                  <a:cubicBezTo>
                    <a:pt x="9378" y="44620"/>
                    <a:pt x="16998" y="51287"/>
                    <a:pt x="24618" y="49382"/>
                  </a:cubicBezTo>
                  <a:lnTo>
                    <a:pt x="78910" y="42715"/>
                  </a:lnTo>
                  <a:cubicBezTo>
                    <a:pt x="86530" y="42715"/>
                    <a:pt x="92245" y="35095"/>
                    <a:pt x="91293" y="26523"/>
                  </a:cubicBezTo>
                  <a:close/>
                </a:path>
              </a:pathLst>
            </a:custGeom>
            <a:solidFill>
              <a:srgbClr val="002DA7"/>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5" name="Freeform: Shape 34">
              <a:extLst>
                <a:ext uri="{FF2B5EF4-FFF2-40B4-BE49-F238E27FC236}">
                  <a16:creationId xmlns:a16="http://schemas.microsoft.com/office/drawing/2014/main" id="{40ACDE32-B6D5-4D15-BA87-DCC86E1E4885}"/>
                </a:ext>
              </a:extLst>
            </p:cNvPr>
            <p:cNvSpPr/>
            <p:nvPr/>
          </p:nvSpPr>
          <p:spPr>
            <a:xfrm>
              <a:off x="5731620" y="5257519"/>
              <a:ext cx="285750" cy="733425"/>
            </a:xfrm>
            <a:custGeom>
              <a:avLst/>
              <a:gdLst>
                <a:gd name="connsiteX0" fmla="*/ 281464 w 285750"/>
                <a:gd name="connsiteY0" fmla="*/ 541444 h 733425"/>
                <a:gd name="connsiteX1" fmla="*/ 123349 w 285750"/>
                <a:gd name="connsiteY1" fmla="*/ 241407 h 733425"/>
                <a:gd name="connsiteX2" fmla="*/ 16669 w 285750"/>
                <a:gd name="connsiteY2" fmla="*/ 722419 h 733425"/>
                <a:gd name="connsiteX3" fmla="*/ 7144 w 285750"/>
                <a:gd name="connsiteY3" fmla="*/ 729087 h 733425"/>
                <a:gd name="connsiteX4" fmla="*/ 70009 w 285750"/>
                <a:gd name="connsiteY4" fmla="*/ 15664 h 733425"/>
                <a:gd name="connsiteX5" fmla="*/ 281464 w 285750"/>
                <a:gd name="connsiteY5" fmla="*/ 5414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33425">
                  <a:moveTo>
                    <a:pt x="281464" y="541444"/>
                  </a:moveTo>
                  <a:cubicBezTo>
                    <a:pt x="185261" y="363327"/>
                    <a:pt x="123349" y="241407"/>
                    <a:pt x="123349" y="241407"/>
                  </a:cubicBezTo>
                  <a:cubicBezTo>
                    <a:pt x="123349" y="241407"/>
                    <a:pt x="93821" y="479532"/>
                    <a:pt x="16669" y="722419"/>
                  </a:cubicBezTo>
                  <a:lnTo>
                    <a:pt x="7144" y="729087"/>
                  </a:lnTo>
                  <a:cubicBezTo>
                    <a:pt x="7144" y="729087"/>
                    <a:pt x="23336" y="-84348"/>
                    <a:pt x="70009" y="15664"/>
                  </a:cubicBezTo>
                  <a:cubicBezTo>
                    <a:pt x="115729" y="116629"/>
                    <a:pt x="281464" y="541444"/>
                    <a:pt x="281464" y="541444"/>
                  </a:cubicBezTo>
                  <a:close/>
                </a:path>
              </a:pathLst>
            </a:custGeom>
            <a:solidFill>
              <a:srgbClr val="2863CD"/>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6" name="Freeform: Shape 35">
              <a:extLst>
                <a:ext uri="{FF2B5EF4-FFF2-40B4-BE49-F238E27FC236}">
                  <a16:creationId xmlns:a16="http://schemas.microsoft.com/office/drawing/2014/main" id="{AFFCDEBF-870C-410F-8514-2348A36C1FF5}"/>
                </a:ext>
              </a:extLst>
            </p:cNvPr>
            <p:cNvSpPr/>
            <p:nvPr/>
          </p:nvSpPr>
          <p:spPr>
            <a:xfrm>
              <a:off x="5060108" y="7154847"/>
              <a:ext cx="3371850" cy="1285875"/>
            </a:xfrm>
            <a:custGeom>
              <a:avLst/>
              <a:gdLst>
                <a:gd name="connsiteX0" fmla="*/ 3368516 w 3371850"/>
                <a:gd name="connsiteY0" fmla="*/ 7144 h 1285875"/>
                <a:gd name="connsiteX1" fmla="*/ 3368516 w 3371850"/>
                <a:gd name="connsiteY1" fmla="*/ 7144 h 1285875"/>
                <a:gd name="connsiteX2" fmla="*/ 2924651 w 3371850"/>
                <a:gd name="connsiteY2" fmla="*/ 422434 h 1285875"/>
                <a:gd name="connsiteX3" fmla="*/ 145256 w 3371850"/>
                <a:gd name="connsiteY3" fmla="*/ 535781 h 1285875"/>
                <a:gd name="connsiteX4" fmla="*/ 452914 w 3371850"/>
                <a:gd name="connsiteY4" fmla="*/ 1278731 h 1285875"/>
                <a:gd name="connsiteX5" fmla="*/ 7144 w 3371850"/>
                <a:gd name="connsiteY5" fmla="*/ 375761 h 1285875"/>
                <a:gd name="connsiteX6" fmla="*/ 3368516 w 3371850"/>
                <a:gd name="connsiteY6" fmla="*/ 7144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1285875">
                  <a:moveTo>
                    <a:pt x="3368516" y="7144"/>
                  </a:moveTo>
                  <a:lnTo>
                    <a:pt x="3368516" y="7144"/>
                  </a:lnTo>
                  <a:cubicBezTo>
                    <a:pt x="3330416" y="140494"/>
                    <a:pt x="3214211" y="290989"/>
                    <a:pt x="2924651" y="422434"/>
                  </a:cubicBezTo>
                  <a:cubicBezTo>
                    <a:pt x="2302669" y="705326"/>
                    <a:pt x="145256" y="535781"/>
                    <a:pt x="145256" y="535781"/>
                  </a:cubicBezTo>
                  <a:cubicBezTo>
                    <a:pt x="263366" y="784384"/>
                    <a:pt x="367189" y="1035844"/>
                    <a:pt x="452914" y="1278731"/>
                  </a:cubicBezTo>
                  <a:cubicBezTo>
                    <a:pt x="311944" y="1012984"/>
                    <a:pt x="7144" y="375761"/>
                    <a:pt x="7144" y="375761"/>
                  </a:cubicBezTo>
                  <a:cubicBezTo>
                    <a:pt x="1473994" y="585311"/>
                    <a:pt x="3368516" y="7144"/>
                    <a:pt x="3368516" y="7144"/>
                  </a:cubicBezTo>
                  <a:close/>
                </a:path>
              </a:pathLst>
            </a:custGeom>
            <a:solidFill>
              <a:srgbClr val="547DE1"/>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87" name="Group 86">
            <a:extLst>
              <a:ext uri="{FF2B5EF4-FFF2-40B4-BE49-F238E27FC236}">
                <a16:creationId xmlns:a16="http://schemas.microsoft.com/office/drawing/2014/main" id="{F9F3CF1D-E908-4EE3-80DC-AD95C5FAB750}"/>
              </a:ext>
            </a:extLst>
          </p:cNvPr>
          <p:cNvGrpSpPr/>
          <p:nvPr/>
        </p:nvGrpSpPr>
        <p:grpSpPr>
          <a:xfrm>
            <a:off x="6260022" y="785199"/>
            <a:ext cx="2730772" cy="804936"/>
            <a:chOff x="15696687" y="198107"/>
            <a:chExt cx="3813038" cy="1123950"/>
          </a:xfrm>
        </p:grpSpPr>
        <p:sp>
          <p:nvSpPr>
            <p:cNvPr id="82" name="Freeform: Shape 81">
              <a:extLst>
                <a:ext uri="{FF2B5EF4-FFF2-40B4-BE49-F238E27FC236}">
                  <a16:creationId xmlns:a16="http://schemas.microsoft.com/office/drawing/2014/main" id="{241145F0-2852-49F9-B71D-F58349CC0EAC}"/>
                </a:ext>
              </a:extLst>
            </p:cNvPr>
            <p:cNvSpPr/>
            <p:nvPr/>
          </p:nvSpPr>
          <p:spPr>
            <a:xfrm>
              <a:off x="15696687" y="542731"/>
              <a:ext cx="47625" cy="85725"/>
            </a:xfrm>
            <a:custGeom>
              <a:avLst/>
              <a:gdLst>
                <a:gd name="connsiteX0" fmla="*/ 32089 w 47625"/>
                <a:gd name="connsiteY0" fmla="*/ 81619 h 85725"/>
                <a:gd name="connsiteX1" fmla="*/ 22564 w 47625"/>
                <a:gd name="connsiteY1" fmla="*/ 74952 h 85725"/>
                <a:gd name="connsiteX2" fmla="*/ 7324 w 47625"/>
                <a:gd name="connsiteY2" fmla="*/ 18754 h 85725"/>
                <a:gd name="connsiteX3" fmla="*/ 14944 w 47625"/>
                <a:gd name="connsiteY3" fmla="*/ 7324 h 85725"/>
                <a:gd name="connsiteX4" fmla="*/ 26374 w 47625"/>
                <a:gd name="connsiteY4" fmla="*/ 14944 h 85725"/>
                <a:gd name="connsiteX5" fmla="*/ 40662 w 47625"/>
                <a:gd name="connsiteY5" fmla="*/ 69237 h 85725"/>
                <a:gd name="connsiteX6" fmla="*/ 33994 w 47625"/>
                <a:gd name="connsiteY6" fmla="*/ 81619 h 85725"/>
                <a:gd name="connsiteX7" fmla="*/ 32089 w 47625"/>
                <a:gd name="connsiteY7" fmla="*/ 816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85725">
                  <a:moveTo>
                    <a:pt x="32089" y="81619"/>
                  </a:moveTo>
                  <a:cubicBezTo>
                    <a:pt x="28279" y="81619"/>
                    <a:pt x="24469" y="78762"/>
                    <a:pt x="22564" y="74952"/>
                  </a:cubicBezTo>
                  <a:cubicBezTo>
                    <a:pt x="12087" y="40662"/>
                    <a:pt x="8277" y="19707"/>
                    <a:pt x="7324" y="18754"/>
                  </a:cubicBezTo>
                  <a:cubicBezTo>
                    <a:pt x="6372" y="13992"/>
                    <a:pt x="9229" y="8277"/>
                    <a:pt x="14944" y="7324"/>
                  </a:cubicBezTo>
                  <a:cubicBezTo>
                    <a:pt x="19707" y="6372"/>
                    <a:pt x="25422" y="9229"/>
                    <a:pt x="26374" y="14944"/>
                  </a:cubicBezTo>
                  <a:cubicBezTo>
                    <a:pt x="26374" y="14944"/>
                    <a:pt x="30184" y="35899"/>
                    <a:pt x="40662" y="69237"/>
                  </a:cubicBezTo>
                  <a:cubicBezTo>
                    <a:pt x="42567" y="73999"/>
                    <a:pt x="39709" y="79714"/>
                    <a:pt x="33994" y="81619"/>
                  </a:cubicBezTo>
                  <a:cubicBezTo>
                    <a:pt x="33994" y="80667"/>
                    <a:pt x="33042" y="81619"/>
                    <a:pt x="32089" y="81619"/>
                  </a:cubicBezTo>
                  <a:close/>
                </a:path>
              </a:pathLst>
            </a:custGeom>
            <a:solidFill>
              <a:srgbClr val="4648D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3" name="Freeform: Shape 82">
              <a:extLst>
                <a:ext uri="{FF2B5EF4-FFF2-40B4-BE49-F238E27FC236}">
                  <a16:creationId xmlns:a16="http://schemas.microsoft.com/office/drawing/2014/main" id="{671E2C24-8E49-44BA-B2B6-8AB18A7A1469}"/>
                </a:ext>
              </a:extLst>
            </p:cNvPr>
            <p:cNvSpPr/>
            <p:nvPr/>
          </p:nvSpPr>
          <p:spPr>
            <a:xfrm>
              <a:off x="15752335" y="198107"/>
              <a:ext cx="3590925" cy="1123950"/>
            </a:xfrm>
            <a:custGeom>
              <a:avLst/>
              <a:gdLst>
                <a:gd name="connsiteX0" fmla="*/ 3303524 w 3590925"/>
                <a:gd name="connsiteY0" fmla="*/ 1116806 h 1123950"/>
                <a:gd name="connsiteX1" fmla="*/ 3250184 w 3590925"/>
                <a:gd name="connsiteY1" fmla="*/ 1112044 h 1123950"/>
                <a:gd name="connsiteX2" fmla="*/ 3242564 w 3590925"/>
                <a:gd name="connsiteY2" fmla="*/ 1101566 h 1123950"/>
                <a:gd name="connsiteX3" fmla="*/ 3253041 w 3590925"/>
                <a:gd name="connsiteY3" fmla="*/ 1093946 h 1123950"/>
                <a:gd name="connsiteX4" fmla="*/ 3364484 w 3590925"/>
                <a:gd name="connsiteY4" fmla="*/ 1091089 h 1123950"/>
                <a:gd name="connsiteX5" fmla="*/ 3375914 w 3590925"/>
                <a:gd name="connsiteY5" fmla="*/ 1098709 h 1123950"/>
                <a:gd name="connsiteX6" fmla="*/ 3368294 w 3590925"/>
                <a:gd name="connsiteY6" fmla="*/ 1110139 h 1123950"/>
                <a:gd name="connsiteX7" fmla="*/ 3303524 w 3590925"/>
                <a:gd name="connsiteY7" fmla="*/ 1116806 h 1123950"/>
                <a:gd name="connsiteX8" fmla="*/ 3140646 w 3590925"/>
                <a:gd name="connsiteY8" fmla="*/ 1078706 h 1123950"/>
                <a:gd name="connsiteX9" fmla="*/ 3136836 w 3590925"/>
                <a:gd name="connsiteY9" fmla="*/ 1077754 h 1123950"/>
                <a:gd name="connsiteX10" fmla="*/ 3032061 w 3590925"/>
                <a:gd name="connsiteY10" fmla="*/ 1024414 h 1123950"/>
                <a:gd name="connsiteX11" fmla="*/ 3029204 w 3590925"/>
                <a:gd name="connsiteY11" fmla="*/ 1011079 h 1123950"/>
                <a:gd name="connsiteX12" fmla="*/ 3042539 w 3590925"/>
                <a:gd name="connsiteY12" fmla="*/ 1008221 h 1123950"/>
                <a:gd name="connsiteX13" fmla="*/ 3144456 w 3590925"/>
                <a:gd name="connsiteY13" fmla="*/ 1060609 h 1123950"/>
                <a:gd name="connsiteX14" fmla="*/ 3149219 w 3590925"/>
                <a:gd name="connsiteY14" fmla="*/ 1072991 h 1123950"/>
                <a:gd name="connsiteX15" fmla="*/ 3140646 w 3590925"/>
                <a:gd name="connsiteY15" fmla="*/ 1078706 h 1123950"/>
                <a:gd name="connsiteX16" fmla="*/ 3474021 w 3590925"/>
                <a:gd name="connsiteY16" fmla="*/ 1064419 h 1123950"/>
                <a:gd name="connsiteX17" fmla="*/ 3465449 w 3590925"/>
                <a:gd name="connsiteY17" fmla="*/ 1059656 h 1123950"/>
                <a:gd name="connsiteX18" fmla="*/ 3469259 w 3590925"/>
                <a:gd name="connsiteY18" fmla="*/ 1046321 h 1123950"/>
                <a:gd name="connsiteX19" fmla="*/ 3510216 w 3590925"/>
                <a:gd name="connsiteY19" fmla="*/ 1020604 h 1123950"/>
                <a:gd name="connsiteX20" fmla="*/ 3569271 w 3590925"/>
                <a:gd name="connsiteY20" fmla="*/ 985361 h 1123950"/>
                <a:gd name="connsiteX21" fmla="*/ 3582606 w 3590925"/>
                <a:gd name="connsiteY21" fmla="*/ 989171 h 1123950"/>
                <a:gd name="connsiteX22" fmla="*/ 3578796 w 3590925"/>
                <a:gd name="connsiteY22" fmla="*/ 1002506 h 1123950"/>
                <a:gd name="connsiteX23" fmla="*/ 3521646 w 3590925"/>
                <a:gd name="connsiteY23" fmla="*/ 1036796 h 1123950"/>
                <a:gd name="connsiteX24" fmla="*/ 3479736 w 3590925"/>
                <a:gd name="connsiteY24" fmla="*/ 1062514 h 1123950"/>
                <a:gd name="connsiteX25" fmla="*/ 3474021 w 3590925"/>
                <a:gd name="connsiteY25" fmla="*/ 1064419 h 1123950"/>
                <a:gd name="connsiteX26" fmla="*/ 752729 w 3590925"/>
                <a:gd name="connsiteY26" fmla="*/ 1024414 h 1123950"/>
                <a:gd name="connsiteX27" fmla="*/ 744156 w 3590925"/>
                <a:gd name="connsiteY27" fmla="*/ 1024414 h 1123950"/>
                <a:gd name="connsiteX28" fmla="*/ 734631 w 3590925"/>
                <a:gd name="connsiteY28" fmla="*/ 1014889 h 1123950"/>
                <a:gd name="connsiteX29" fmla="*/ 744156 w 3590925"/>
                <a:gd name="connsiteY29" fmla="*/ 1005364 h 1123950"/>
                <a:gd name="connsiteX30" fmla="*/ 744156 w 3590925"/>
                <a:gd name="connsiteY30" fmla="*/ 1005364 h 1123950"/>
                <a:gd name="connsiteX31" fmla="*/ 753681 w 3590925"/>
                <a:gd name="connsiteY31" fmla="*/ 1005364 h 1123950"/>
                <a:gd name="connsiteX32" fmla="*/ 858456 w 3590925"/>
                <a:gd name="connsiteY32" fmla="*/ 999649 h 1123950"/>
                <a:gd name="connsiteX33" fmla="*/ 868934 w 3590925"/>
                <a:gd name="connsiteY33" fmla="*/ 1008221 h 1123950"/>
                <a:gd name="connsiteX34" fmla="*/ 860361 w 3590925"/>
                <a:gd name="connsiteY34" fmla="*/ 1018699 h 1123950"/>
                <a:gd name="connsiteX35" fmla="*/ 752729 w 3590925"/>
                <a:gd name="connsiteY35" fmla="*/ 1024414 h 1123950"/>
                <a:gd name="connsiteX36" fmla="*/ 628904 w 3590925"/>
                <a:gd name="connsiteY36" fmla="*/ 1015841 h 1123950"/>
                <a:gd name="connsiteX37" fmla="*/ 627951 w 3590925"/>
                <a:gd name="connsiteY37" fmla="*/ 1015841 h 1123950"/>
                <a:gd name="connsiteX38" fmla="*/ 512699 w 3590925"/>
                <a:gd name="connsiteY38" fmla="*/ 992029 h 1123950"/>
                <a:gd name="connsiteX39" fmla="*/ 506031 w 3590925"/>
                <a:gd name="connsiteY39" fmla="*/ 980599 h 1123950"/>
                <a:gd name="connsiteX40" fmla="*/ 517461 w 3590925"/>
                <a:gd name="connsiteY40" fmla="*/ 973931 h 1123950"/>
                <a:gd name="connsiteX41" fmla="*/ 629856 w 3590925"/>
                <a:gd name="connsiteY41" fmla="*/ 997744 h 1123950"/>
                <a:gd name="connsiteX42" fmla="*/ 638429 w 3590925"/>
                <a:gd name="connsiteY42" fmla="*/ 1008221 h 1123950"/>
                <a:gd name="connsiteX43" fmla="*/ 628904 w 3590925"/>
                <a:gd name="connsiteY43" fmla="*/ 1015841 h 1123950"/>
                <a:gd name="connsiteX44" fmla="*/ 975614 w 3590925"/>
                <a:gd name="connsiteY44" fmla="*/ 1002506 h 1123950"/>
                <a:gd name="connsiteX45" fmla="*/ 966089 w 3590925"/>
                <a:gd name="connsiteY45" fmla="*/ 994886 h 1123950"/>
                <a:gd name="connsiteX46" fmla="*/ 973709 w 3590925"/>
                <a:gd name="connsiteY46" fmla="*/ 983456 h 1123950"/>
                <a:gd name="connsiteX47" fmla="*/ 1084199 w 3590925"/>
                <a:gd name="connsiteY47" fmla="*/ 953929 h 1123950"/>
                <a:gd name="connsiteX48" fmla="*/ 1096581 w 3590925"/>
                <a:gd name="connsiteY48" fmla="*/ 959644 h 1123950"/>
                <a:gd name="connsiteX49" fmla="*/ 1090866 w 3590925"/>
                <a:gd name="connsiteY49" fmla="*/ 972026 h 1123950"/>
                <a:gd name="connsiteX50" fmla="*/ 977519 w 3590925"/>
                <a:gd name="connsiteY50" fmla="*/ 1002506 h 1123950"/>
                <a:gd name="connsiteX51" fmla="*/ 975614 w 3590925"/>
                <a:gd name="connsiteY51" fmla="*/ 1002506 h 1123950"/>
                <a:gd name="connsiteX52" fmla="*/ 2940621 w 3590925"/>
                <a:gd name="connsiteY52" fmla="*/ 960596 h 1123950"/>
                <a:gd name="connsiteX53" fmla="*/ 2934906 w 3590925"/>
                <a:gd name="connsiteY53" fmla="*/ 958691 h 1123950"/>
                <a:gd name="connsiteX54" fmla="*/ 2849181 w 3590925"/>
                <a:gd name="connsiteY54" fmla="*/ 878681 h 1123950"/>
                <a:gd name="connsiteX55" fmla="*/ 2850134 w 3590925"/>
                <a:gd name="connsiteY55" fmla="*/ 865346 h 1123950"/>
                <a:gd name="connsiteX56" fmla="*/ 2863469 w 3590925"/>
                <a:gd name="connsiteY56" fmla="*/ 866299 h 1123950"/>
                <a:gd name="connsiteX57" fmla="*/ 2947289 w 3590925"/>
                <a:gd name="connsiteY57" fmla="*/ 944404 h 1123950"/>
                <a:gd name="connsiteX58" fmla="*/ 2949194 w 3590925"/>
                <a:gd name="connsiteY58" fmla="*/ 957739 h 1123950"/>
                <a:gd name="connsiteX59" fmla="*/ 2940621 w 3590925"/>
                <a:gd name="connsiteY59" fmla="*/ 960596 h 1123950"/>
                <a:gd name="connsiteX60" fmla="*/ 406019 w 3590925"/>
                <a:gd name="connsiteY60" fmla="*/ 951071 h 1123950"/>
                <a:gd name="connsiteX61" fmla="*/ 402209 w 3590925"/>
                <a:gd name="connsiteY61" fmla="*/ 950119 h 1123950"/>
                <a:gd name="connsiteX62" fmla="*/ 300291 w 3590925"/>
                <a:gd name="connsiteY62" fmla="*/ 891064 h 1123950"/>
                <a:gd name="connsiteX63" fmla="*/ 297434 w 3590925"/>
                <a:gd name="connsiteY63" fmla="*/ 877729 h 1123950"/>
                <a:gd name="connsiteX64" fmla="*/ 310769 w 3590925"/>
                <a:gd name="connsiteY64" fmla="*/ 874871 h 1123950"/>
                <a:gd name="connsiteX65" fmla="*/ 409829 w 3590925"/>
                <a:gd name="connsiteY65" fmla="*/ 932021 h 1123950"/>
                <a:gd name="connsiteX66" fmla="*/ 414591 w 3590925"/>
                <a:gd name="connsiteY66" fmla="*/ 944404 h 1123950"/>
                <a:gd name="connsiteX67" fmla="*/ 406019 w 3590925"/>
                <a:gd name="connsiteY67" fmla="*/ 951071 h 1123950"/>
                <a:gd name="connsiteX68" fmla="*/ 1194689 w 3590925"/>
                <a:gd name="connsiteY68" fmla="*/ 927259 h 1123950"/>
                <a:gd name="connsiteX69" fmla="*/ 1186116 w 3590925"/>
                <a:gd name="connsiteY69" fmla="*/ 922496 h 1123950"/>
                <a:gd name="connsiteX70" fmla="*/ 1189926 w 3590925"/>
                <a:gd name="connsiteY70" fmla="*/ 910114 h 1123950"/>
                <a:gd name="connsiteX71" fmla="*/ 1288034 w 3590925"/>
                <a:gd name="connsiteY71" fmla="*/ 851059 h 1123950"/>
                <a:gd name="connsiteX72" fmla="*/ 1301369 w 3590925"/>
                <a:gd name="connsiteY72" fmla="*/ 852964 h 1123950"/>
                <a:gd name="connsiteX73" fmla="*/ 1299464 w 3590925"/>
                <a:gd name="connsiteY73" fmla="*/ 866299 h 1123950"/>
                <a:gd name="connsiteX74" fmla="*/ 1198499 w 3590925"/>
                <a:gd name="connsiteY74" fmla="*/ 927259 h 1123950"/>
                <a:gd name="connsiteX75" fmla="*/ 1194689 w 3590925"/>
                <a:gd name="connsiteY75" fmla="*/ 927259 h 1123950"/>
                <a:gd name="connsiteX76" fmla="*/ 215519 w 3590925"/>
                <a:gd name="connsiteY76" fmla="*/ 820579 h 1123950"/>
                <a:gd name="connsiteX77" fmla="*/ 208851 w 3590925"/>
                <a:gd name="connsiteY77" fmla="*/ 817721 h 1123950"/>
                <a:gd name="connsiteX78" fmla="*/ 129794 w 3590925"/>
                <a:gd name="connsiteY78" fmla="*/ 731044 h 1123950"/>
                <a:gd name="connsiteX79" fmla="*/ 131699 w 3590925"/>
                <a:gd name="connsiteY79" fmla="*/ 717709 h 1123950"/>
                <a:gd name="connsiteX80" fmla="*/ 145034 w 3590925"/>
                <a:gd name="connsiteY80" fmla="*/ 719614 h 1123950"/>
                <a:gd name="connsiteX81" fmla="*/ 222186 w 3590925"/>
                <a:gd name="connsiteY81" fmla="*/ 804386 h 1123950"/>
                <a:gd name="connsiteX82" fmla="*/ 222186 w 3590925"/>
                <a:gd name="connsiteY82" fmla="*/ 817721 h 1123950"/>
                <a:gd name="connsiteX83" fmla="*/ 215519 w 3590925"/>
                <a:gd name="connsiteY83" fmla="*/ 820579 h 1123950"/>
                <a:gd name="connsiteX84" fmla="*/ 1383284 w 3590925"/>
                <a:gd name="connsiteY84" fmla="*/ 793909 h 1123950"/>
                <a:gd name="connsiteX85" fmla="*/ 1376616 w 3590925"/>
                <a:gd name="connsiteY85" fmla="*/ 791051 h 1123950"/>
                <a:gd name="connsiteX86" fmla="*/ 1376616 w 3590925"/>
                <a:gd name="connsiteY86" fmla="*/ 777716 h 1123950"/>
                <a:gd name="connsiteX87" fmla="*/ 1454721 w 3590925"/>
                <a:gd name="connsiteY87" fmla="*/ 693896 h 1123950"/>
                <a:gd name="connsiteX88" fmla="*/ 1468056 w 3590925"/>
                <a:gd name="connsiteY88" fmla="*/ 692944 h 1123950"/>
                <a:gd name="connsiteX89" fmla="*/ 1469009 w 3590925"/>
                <a:gd name="connsiteY89" fmla="*/ 706279 h 1123950"/>
                <a:gd name="connsiteX90" fmla="*/ 1388999 w 3590925"/>
                <a:gd name="connsiteY90" fmla="*/ 792004 h 1123950"/>
                <a:gd name="connsiteX91" fmla="*/ 1383284 w 3590925"/>
                <a:gd name="connsiteY91" fmla="*/ 793909 h 1123950"/>
                <a:gd name="connsiteX92" fmla="*/ 2784411 w 3590925"/>
                <a:gd name="connsiteY92" fmla="*/ 790099 h 1123950"/>
                <a:gd name="connsiteX93" fmla="*/ 2776791 w 3590925"/>
                <a:gd name="connsiteY93" fmla="*/ 785336 h 1123950"/>
                <a:gd name="connsiteX94" fmla="*/ 2718689 w 3590925"/>
                <a:gd name="connsiteY94" fmla="*/ 683419 h 1123950"/>
                <a:gd name="connsiteX95" fmla="*/ 2723451 w 3590925"/>
                <a:gd name="connsiteY95" fmla="*/ 671036 h 1123950"/>
                <a:gd name="connsiteX96" fmla="*/ 2735834 w 3590925"/>
                <a:gd name="connsiteY96" fmla="*/ 675799 h 1123950"/>
                <a:gd name="connsiteX97" fmla="*/ 2792031 w 3590925"/>
                <a:gd name="connsiteY97" fmla="*/ 775811 h 1123950"/>
                <a:gd name="connsiteX98" fmla="*/ 2789174 w 3590925"/>
                <a:gd name="connsiteY98" fmla="*/ 789146 h 1123950"/>
                <a:gd name="connsiteX99" fmla="*/ 2784411 w 3590925"/>
                <a:gd name="connsiteY99" fmla="*/ 790099 h 1123950"/>
                <a:gd name="connsiteX100" fmla="*/ 70739 w 3590925"/>
                <a:gd name="connsiteY100" fmla="*/ 637699 h 1123950"/>
                <a:gd name="connsiteX101" fmla="*/ 62166 w 3590925"/>
                <a:gd name="connsiteY101" fmla="*/ 632936 h 1123950"/>
                <a:gd name="connsiteX102" fmla="*/ 7874 w 3590925"/>
                <a:gd name="connsiteY102" fmla="*/ 528161 h 1123950"/>
                <a:gd name="connsiteX103" fmla="*/ 12636 w 3590925"/>
                <a:gd name="connsiteY103" fmla="*/ 515779 h 1123950"/>
                <a:gd name="connsiteX104" fmla="*/ 25019 w 3590925"/>
                <a:gd name="connsiteY104" fmla="*/ 520541 h 1123950"/>
                <a:gd name="connsiteX105" fmla="*/ 77406 w 3590925"/>
                <a:gd name="connsiteY105" fmla="*/ 623411 h 1123950"/>
                <a:gd name="connsiteX106" fmla="*/ 74549 w 3590925"/>
                <a:gd name="connsiteY106" fmla="*/ 636746 h 1123950"/>
                <a:gd name="connsiteX107" fmla="*/ 70739 w 3590925"/>
                <a:gd name="connsiteY107" fmla="*/ 637699 h 1123950"/>
                <a:gd name="connsiteX108" fmla="*/ 1532826 w 3590925"/>
                <a:gd name="connsiteY108" fmla="*/ 615791 h 1123950"/>
                <a:gd name="connsiteX109" fmla="*/ 1527111 w 3590925"/>
                <a:gd name="connsiteY109" fmla="*/ 613886 h 1123950"/>
                <a:gd name="connsiteX110" fmla="*/ 1524254 w 3590925"/>
                <a:gd name="connsiteY110" fmla="*/ 600551 h 1123950"/>
                <a:gd name="connsiteX111" fmla="*/ 1587119 w 3590925"/>
                <a:gd name="connsiteY111" fmla="*/ 503396 h 1123950"/>
                <a:gd name="connsiteX112" fmla="*/ 1600454 w 3590925"/>
                <a:gd name="connsiteY112" fmla="*/ 500539 h 1123950"/>
                <a:gd name="connsiteX113" fmla="*/ 1603311 w 3590925"/>
                <a:gd name="connsiteY113" fmla="*/ 513874 h 1123950"/>
                <a:gd name="connsiteX114" fmla="*/ 1539494 w 3590925"/>
                <a:gd name="connsiteY114" fmla="*/ 611981 h 1123950"/>
                <a:gd name="connsiteX115" fmla="*/ 1532826 w 3590925"/>
                <a:gd name="connsiteY115" fmla="*/ 615791 h 1123950"/>
                <a:gd name="connsiteX116" fmla="*/ 2681541 w 3590925"/>
                <a:gd name="connsiteY116" fmla="*/ 582454 h 1123950"/>
                <a:gd name="connsiteX117" fmla="*/ 2672969 w 3590925"/>
                <a:gd name="connsiteY117" fmla="*/ 576739 h 1123950"/>
                <a:gd name="connsiteX118" fmla="*/ 2632011 w 3590925"/>
                <a:gd name="connsiteY118" fmla="*/ 467201 h 1123950"/>
                <a:gd name="connsiteX119" fmla="*/ 2637726 w 3590925"/>
                <a:gd name="connsiteY119" fmla="*/ 454819 h 1123950"/>
                <a:gd name="connsiteX120" fmla="*/ 2650109 w 3590925"/>
                <a:gd name="connsiteY120" fmla="*/ 460534 h 1123950"/>
                <a:gd name="connsiteX121" fmla="*/ 2690114 w 3590925"/>
                <a:gd name="connsiteY121" fmla="*/ 569119 h 1123950"/>
                <a:gd name="connsiteX122" fmla="*/ 2684399 w 3590925"/>
                <a:gd name="connsiteY122" fmla="*/ 581501 h 1123950"/>
                <a:gd name="connsiteX123" fmla="*/ 2681541 w 3590925"/>
                <a:gd name="connsiteY123" fmla="*/ 582454 h 1123950"/>
                <a:gd name="connsiteX124" fmla="*/ 1656651 w 3590925"/>
                <a:gd name="connsiteY124" fmla="*/ 418624 h 1123950"/>
                <a:gd name="connsiteX125" fmla="*/ 1651889 w 3590925"/>
                <a:gd name="connsiteY125" fmla="*/ 417671 h 1123950"/>
                <a:gd name="connsiteX126" fmla="*/ 1649031 w 3590925"/>
                <a:gd name="connsiteY126" fmla="*/ 404336 h 1123950"/>
                <a:gd name="connsiteX127" fmla="*/ 1710944 w 3590925"/>
                <a:gd name="connsiteY127" fmla="*/ 305276 h 1123950"/>
                <a:gd name="connsiteX128" fmla="*/ 1724279 w 3590925"/>
                <a:gd name="connsiteY128" fmla="*/ 302419 h 1123950"/>
                <a:gd name="connsiteX129" fmla="*/ 1727136 w 3590925"/>
                <a:gd name="connsiteY129" fmla="*/ 315754 h 1123950"/>
                <a:gd name="connsiteX130" fmla="*/ 1665224 w 3590925"/>
                <a:gd name="connsiteY130" fmla="*/ 413861 h 1123950"/>
                <a:gd name="connsiteX131" fmla="*/ 1656651 w 3590925"/>
                <a:gd name="connsiteY131" fmla="*/ 418624 h 1123950"/>
                <a:gd name="connsiteX132" fmla="*/ 2601531 w 3590925"/>
                <a:gd name="connsiteY132" fmla="*/ 363379 h 1123950"/>
                <a:gd name="connsiteX133" fmla="*/ 2592959 w 3590925"/>
                <a:gd name="connsiteY133" fmla="*/ 357664 h 1123950"/>
                <a:gd name="connsiteX134" fmla="*/ 2547239 w 3590925"/>
                <a:gd name="connsiteY134" fmla="*/ 251936 h 1123950"/>
                <a:gd name="connsiteX135" fmla="*/ 2551049 w 3590925"/>
                <a:gd name="connsiteY135" fmla="*/ 239554 h 1123950"/>
                <a:gd name="connsiteX136" fmla="*/ 2563431 w 3590925"/>
                <a:gd name="connsiteY136" fmla="*/ 243364 h 1123950"/>
                <a:gd name="connsiteX137" fmla="*/ 2610104 w 3590925"/>
                <a:gd name="connsiteY137" fmla="*/ 350996 h 1123950"/>
                <a:gd name="connsiteX138" fmla="*/ 2604389 w 3590925"/>
                <a:gd name="connsiteY138" fmla="*/ 363379 h 1123950"/>
                <a:gd name="connsiteX139" fmla="*/ 2601531 w 3590925"/>
                <a:gd name="connsiteY139" fmla="*/ 363379 h 1123950"/>
                <a:gd name="connsiteX140" fmla="*/ 1786191 w 3590925"/>
                <a:gd name="connsiteY140" fmla="*/ 226219 h 1123950"/>
                <a:gd name="connsiteX141" fmla="*/ 1780476 w 3590925"/>
                <a:gd name="connsiteY141" fmla="*/ 224314 h 1123950"/>
                <a:gd name="connsiteX142" fmla="*/ 1778571 w 3590925"/>
                <a:gd name="connsiteY142" fmla="*/ 210979 h 1123950"/>
                <a:gd name="connsiteX143" fmla="*/ 1859534 w 3590925"/>
                <a:gd name="connsiteY143" fmla="*/ 125254 h 1123950"/>
                <a:gd name="connsiteX144" fmla="*/ 1872869 w 3590925"/>
                <a:gd name="connsiteY144" fmla="*/ 126206 h 1123950"/>
                <a:gd name="connsiteX145" fmla="*/ 1871916 w 3590925"/>
                <a:gd name="connsiteY145" fmla="*/ 139541 h 1123950"/>
                <a:gd name="connsiteX146" fmla="*/ 1792859 w 3590925"/>
                <a:gd name="connsiteY146" fmla="*/ 222409 h 1123950"/>
                <a:gd name="connsiteX147" fmla="*/ 1786191 w 3590925"/>
                <a:gd name="connsiteY147" fmla="*/ 226219 h 1123950"/>
                <a:gd name="connsiteX148" fmla="*/ 2493899 w 3590925"/>
                <a:gd name="connsiteY148" fmla="*/ 158591 h 1123950"/>
                <a:gd name="connsiteX149" fmla="*/ 2486279 w 3590925"/>
                <a:gd name="connsiteY149" fmla="*/ 154781 h 1123950"/>
                <a:gd name="connsiteX150" fmla="*/ 2402459 w 3590925"/>
                <a:gd name="connsiteY150" fmla="*/ 79534 h 1123950"/>
                <a:gd name="connsiteX151" fmla="*/ 2399601 w 3590925"/>
                <a:gd name="connsiteY151" fmla="*/ 66199 h 1123950"/>
                <a:gd name="connsiteX152" fmla="*/ 2412936 w 3590925"/>
                <a:gd name="connsiteY152" fmla="*/ 63341 h 1123950"/>
                <a:gd name="connsiteX153" fmla="*/ 2501519 w 3590925"/>
                <a:gd name="connsiteY153" fmla="*/ 142399 h 1123950"/>
                <a:gd name="connsiteX154" fmla="*/ 2499614 w 3590925"/>
                <a:gd name="connsiteY154" fmla="*/ 155734 h 1123950"/>
                <a:gd name="connsiteX155" fmla="*/ 2493899 w 3590925"/>
                <a:gd name="connsiteY155" fmla="*/ 158591 h 1123950"/>
                <a:gd name="connsiteX156" fmla="*/ 1961451 w 3590925"/>
                <a:gd name="connsiteY156" fmla="*/ 75724 h 1123950"/>
                <a:gd name="connsiteX157" fmla="*/ 1952879 w 3590925"/>
                <a:gd name="connsiteY157" fmla="*/ 70961 h 1123950"/>
                <a:gd name="connsiteX158" fmla="*/ 1956689 w 3590925"/>
                <a:gd name="connsiteY158" fmla="*/ 58579 h 1123950"/>
                <a:gd name="connsiteX159" fmla="*/ 2068131 w 3590925"/>
                <a:gd name="connsiteY159" fmla="*/ 19526 h 1123950"/>
                <a:gd name="connsiteX160" fmla="*/ 2079561 w 3590925"/>
                <a:gd name="connsiteY160" fmla="*/ 27146 h 1123950"/>
                <a:gd name="connsiteX161" fmla="*/ 2071941 w 3590925"/>
                <a:gd name="connsiteY161" fmla="*/ 38576 h 1123950"/>
                <a:gd name="connsiteX162" fmla="*/ 1965261 w 3590925"/>
                <a:gd name="connsiteY162" fmla="*/ 76676 h 1123950"/>
                <a:gd name="connsiteX163" fmla="*/ 1961451 w 3590925"/>
                <a:gd name="connsiteY163" fmla="*/ 75724 h 1123950"/>
                <a:gd name="connsiteX164" fmla="*/ 2301494 w 3590925"/>
                <a:gd name="connsiteY164" fmla="*/ 37624 h 1123950"/>
                <a:gd name="connsiteX165" fmla="*/ 2299589 w 3590925"/>
                <a:gd name="connsiteY165" fmla="*/ 37624 h 1123950"/>
                <a:gd name="connsiteX166" fmla="*/ 2189099 w 3590925"/>
                <a:gd name="connsiteY166" fmla="*/ 26194 h 1123950"/>
                <a:gd name="connsiteX167" fmla="*/ 2187194 w 3590925"/>
                <a:gd name="connsiteY167" fmla="*/ 26194 h 1123950"/>
                <a:gd name="connsiteX168" fmla="*/ 2177669 w 3590925"/>
                <a:gd name="connsiteY168" fmla="*/ 16669 h 1123950"/>
                <a:gd name="connsiteX169" fmla="*/ 2187194 w 3590925"/>
                <a:gd name="connsiteY169" fmla="*/ 7144 h 1123950"/>
                <a:gd name="connsiteX170" fmla="*/ 2189099 w 3590925"/>
                <a:gd name="connsiteY170" fmla="*/ 7144 h 1123950"/>
                <a:gd name="connsiteX171" fmla="*/ 2304351 w 3590925"/>
                <a:gd name="connsiteY171" fmla="*/ 19526 h 1123950"/>
                <a:gd name="connsiteX172" fmla="*/ 2311971 w 3590925"/>
                <a:gd name="connsiteY172" fmla="*/ 30956 h 1123950"/>
                <a:gd name="connsiteX173" fmla="*/ 2301494 w 3590925"/>
                <a:gd name="connsiteY173" fmla="*/ 37624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590925" h="1123950">
                  <a:moveTo>
                    <a:pt x="3303524" y="1116806"/>
                  </a:moveTo>
                  <a:cubicBezTo>
                    <a:pt x="3286379" y="1116806"/>
                    <a:pt x="3268281" y="1114901"/>
                    <a:pt x="3250184" y="1112044"/>
                  </a:cubicBezTo>
                  <a:cubicBezTo>
                    <a:pt x="3245421" y="1111091"/>
                    <a:pt x="3241611" y="1106329"/>
                    <a:pt x="3242564" y="1101566"/>
                  </a:cubicBezTo>
                  <a:cubicBezTo>
                    <a:pt x="3243516" y="1096804"/>
                    <a:pt x="3248279" y="1092994"/>
                    <a:pt x="3253041" y="1093946"/>
                  </a:cubicBezTo>
                  <a:cubicBezTo>
                    <a:pt x="3292094" y="1100614"/>
                    <a:pt x="3329241" y="1099661"/>
                    <a:pt x="3364484" y="1091089"/>
                  </a:cubicBezTo>
                  <a:cubicBezTo>
                    <a:pt x="3369246" y="1090136"/>
                    <a:pt x="3374961" y="1092994"/>
                    <a:pt x="3375914" y="1098709"/>
                  </a:cubicBezTo>
                  <a:cubicBezTo>
                    <a:pt x="3376866" y="1103471"/>
                    <a:pt x="3374009" y="1109186"/>
                    <a:pt x="3368294" y="1110139"/>
                  </a:cubicBezTo>
                  <a:cubicBezTo>
                    <a:pt x="3347339" y="1113949"/>
                    <a:pt x="3326384" y="1116806"/>
                    <a:pt x="3303524" y="1116806"/>
                  </a:cubicBezTo>
                  <a:close/>
                  <a:moveTo>
                    <a:pt x="3140646" y="1078706"/>
                  </a:moveTo>
                  <a:cubicBezTo>
                    <a:pt x="3139694" y="1078706"/>
                    <a:pt x="3137789" y="1078706"/>
                    <a:pt x="3136836" y="1077754"/>
                  </a:cubicBezTo>
                  <a:cubicBezTo>
                    <a:pt x="3104451" y="1063466"/>
                    <a:pt x="3069209" y="1045369"/>
                    <a:pt x="3032061" y="1024414"/>
                  </a:cubicBezTo>
                  <a:cubicBezTo>
                    <a:pt x="3027299" y="1021556"/>
                    <a:pt x="3026346" y="1015841"/>
                    <a:pt x="3029204" y="1011079"/>
                  </a:cubicBezTo>
                  <a:cubicBezTo>
                    <a:pt x="3032061" y="1006316"/>
                    <a:pt x="3037776" y="1005364"/>
                    <a:pt x="3042539" y="1008221"/>
                  </a:cubicBezTo>
                  <a:cubicBezTo>
                    <a:pt x="3078734" y="1029176"/>
                    <a:pt x="3113024" y="1047274"/>
                    <a:pt x="3144456" y="1060609"/>
                  </a:cubicBezTo>
                  <a:cubicBezTo>
                    <a:pt x="3149219" y="1062514"/>
                    <a:pt x="3151124" y="1068229"/>
                    <a:pt x="3149219" y="1072991"/>
                  </a:cubicBezTo>
                  <a:cubicBezTo>
                    <a:pt x="3148266" y="1076801"/>
                    <a:pt x="3144456" y="1078706"/>
                    <a:pt x="3140646" y="1078706"/>
                  </a:cubicBezTo>
                  <a:close/>
                  <a:moveTo>
                    <a:pt x="3474021" y="1064419"/>
                  </a:moveTo>
                  <a:cubicBezTo>
                    <a:pt x="3471164" y="1064419"/>
                    <a:pt x="3467354" y="1062514"/>
                    <a:pt x="3465449" y="1059656"/>
                  </a:cubicBezTo>
                  <a:cubicBezTo>
                    <a:pt x="3462591" y="1054894"/>
                    <a:pt x="3464496" y="1049179"/>
                    <a:pt x="3469259" y="1046321"/>
                  </a:cubicBezTo>
                  <a:cubicBezTo>
                    <a:pt x="3483546" y="1037749"/>
                    <a:pt x="3496881" y="1029176"/>
                    <a:pt x="3510216" y="1020604"/>
                  </a:cubicBezTo>
                  <a:cubicBezTo>
                    <a:pt x="3529266" y="1008221"/>
                    <a:pt x="3549269" y="995839"/>
                    <a:pt x="3569271" y="985361"/>
                  </a:cubicBezTo>
                  <a:cubicBezTo>
                    <a:pt x="3574034" y="982504"/>
                    <a:pt x="3579749" y="984409"/>
                    <a:pt x="3582606" y="989171"/>
                  </a:cubicBezTo>
                  <a:cubicBezTo>
                    <a:pt x="3585464" y="993934"/>
                    <a:pt x="3583559" y="999649"/>
                    <a:pt x="3578796" y="1002506"/>
                  </a:cubicBezTo>
                  <a:cubicBezTo>
                    <a:pt x="3559746" y="1012984"/>
                    <a:pt x="3540696" y="1024414"/>
                    <a:pt x="3521646" y="1036796"/>
                  </a:cubicBezTo>
                  <a:cubicBezTo>
                    <a:pt x="3508311" y="1045369"/>
                    <a:pt x="3494024" y="1053941"/>
                    <a:pt x="3479736" y="1062514"/>
                  </a:cubicBezTo>
                  <a:cubicBezTo>
                    <a:pt x="3476879" y="1064419"/>
                    <a:pt x="3475926" y="1064419"/>
                    <a:pt x="3474021" y="1064419"/>
                  </a:cubicBezTo>
                  <a:close/>
                  <a:moveTo>
                    <a:pt x="752729" y="1024414"/>
                  </a:moveTo>
                  <a:cubicBezTo>
                    <a:pt x="749871" y="1024414"/>
                    <a:pt x="747014" y="1024414"/>
                    <a:pt x="744156" y="1024414"/>
                  </a:cubicBezTo>
                  <a:cubicBezTo>
                    <a:pt x="738441" y="1024414"/>
                    <a:pt x="734631" y="1019651"/>
                    <a:pt x="734631" y="1014889"/>
                  </a:cubicBezTo>
                  <a:cubicBezTo>
                    <a:pt x="734631" y="1010126"/>
                    <a:pt x="739394" y="1005364"/>
                    <a:pt x="744156" y="1005364"/>
                  </a:cubicBezTo>
                  <a:cubicBezTo>
                    <a:pt x="744156" y="1005364"/>
                    <a:pt x="744156" y="1005364"/>
                    <a:pt x="744156" y="1005364"/>
                  </a:cubicBezTo>
                  <a:cubicBezTo>
                    <a:pt x="747014" y="1005364"/>
                    <a:pt x="750824" y="1005364"/>
                    <a:pt x="753681" y="1005364"/>
                  </a:cubicBezTo>
                  <a:cubicBezTo>
                    <a:pt x="787971" y="1005364"/>
                    <a:pt x="823214" y="1003459"/>
                    <a:pt x="858456" y="999649"/>
                  </a:cubicBezTo>
                  <a:cubicBezTo>
                    <a:pt x="864171" y="998696"/>
                    <a:pt x="867981" y="1002506"/>
                    <a:pt x="868934" y="1008221"/>
                  </a:cubicBezTo>
                  <a:cubicBezTo>
                    <a:pt x="869886" y="1012984"/>
                    <a:pt x="866076" y="1017746"/>
                    <a:pt x="860361" y="1018699"/>
                  </a:cubicBezTo>
                  <a:cubicBezTo>
                    <a:pt x="825119" y="1022509"/>
                    <a:pt x="787971" y="1024414"/>
                    <a:pt x="752729" y="1024414"/>
                  </a:cubicBezTo>
                  <a:close/>
                  <a:moveTo>
                    <a:pt x="628904" y="1015841"/>
                  </a:moveTo>
                  <a:cubicBezTo>
                    <a:pt x="628904" y="1015841"/>
                    <a:pt x="627951" y="1015841"/>
                    <a:pt x="627951" y="1015841"/>
                  </a:cubicBezTo>
                  <a:cubicBezTo>
                    <a:pt x="588899" y="1010126"/>
                    <a:pt x="549846" y="1002506"/>
                    <a:pt x="512699" y="992029"/>
                  </a:cubicBezTo>
                  <a:cubicBezTo>
                    <a:pt x="507936" y="990124"/>
                    <a:pt x="505079" y="985361"/>
                    <a:pt x="506031" y="980599"/>
                  </a:cubicBezTo>
                  <a:cubicBezTo>
                    <a:pt x="507936" y="975836"/>
                    <a:pt x="512699" y="972979"/>
                    <a:pt x="517461" y="973931"/>
                  </a:cubicBezTo>
                  <a:cubicBezTo>
                    <a:pt x="553656" y="984409"/>
                    <a:pt x="590804" y="992029"/>
                    <a:pt x="629856" y="997744"/>
                  </a:cubicBezTo>
                  <a:cubicBezTo>
                    <a:pt x="634619" y="998696"/>
                    <a:pt x="638429" y="1003459"/>
                    <a:pt x="638429" y="1008221"/>
                  </a:cubicBezTo>
                  <a:cubicBezTo>
                    <a:pt x="637476" y="1012984"/>
                    <a:pt x="633666" y="1015841"/>
                    <a:pt x="628904" y="1015841"/>
                  </a:cubicBezTo>
                  <a:close/>
                  <a:moveTo>
                    <a:pt x="975614" y="1002506"/>
                  </a:moveTo>
                  <a:cubicBezTo>
                    <a:pt x="970851" y="1002506"/>
                    <a:pt x="967041" y="999649"/>
                    <a:pt x="966089" y="994886"/>
                  </a:cubicBezTo>
                  <a:cubicBezTo>
                    <a:pt x="965136" y="990124"/>
                    <a:pt x="967994" y="984409"/>
                    <a:pt x="973709" y="983456"/>
                  </a:cubicBezTo>
                  <a:cubicBezTo>
                    <a:pt x="1011809" y="975836"/>
                    <a:pt x="1048956" y="965359"/>
                    <a:pt x="1084199" y="953929"/>
                  </a:cubicBezTo>
                  <a:cubicBezTo>
                    <a:pt x="1088961" y="952024"/>
                    <a:pt x="1094676" y="954881"/>
                    <a:pt x="1096581" y="959644"/>
                  </a:cubicBezTo>
                  <a:cubicBezTo>
                    <a:pt x="1098486" y="964406"/>
                    <a:pt x="1095629" y="970121"/>
                    <a:pt x="1090866" y="972026"/>
                  </a:cubicBezTo>
                  <a:cubicBezTo>
                    <a:pt x="1054671" y="984409"/>
                    <a:pt x="1016571" y="993934"/>
                    <a:pt x="977519" y="1002506"/>
                  </a:cubicBezTo>
                  <a:cubicBezTo>
                    <a:pt x="976566" y="1002506"/>
                    <a:pt x="976566" y="1002506"/>
                    <a:pt x="975614" y="1002506"/>
                  </a:cubicBezTo>
                  <a:close/>
                  <a:moveTo>
                    <a:pt x="2940621" y="960596"/>
                  </a:moveTo>
                  <a:cubicBezTo>
                    <a:pt x="2938716" y="960596"/>
                    <a:pt x="2936811" y="959644"/>
                    <a:pt x="2934906" y="958691"/>
                  </a:cubicBezTo>
                  <a:cubicBezTo>
                    <a:pt x="2904426" y="934879"/>
                    <a:pt x="2874899" y="908209"/>
                    <a:pt x="2849181" y="878681"/>
                  </a:cubicBezTo>
                  <a:cubicBezTo>
                    <a:pt x="2845371" y="874871"/>
                    <a:pt x="2846324" y="869156"/>
                    <a:pt x="2850134" y="865346"/>
                  </a:cubicBezTo>
                  <a:cubicBezTo>
                    <a:pt x="2853944" y="861536"/>
                    <a:pt x="2859659" y="862489"/>
                    <a:pt x="2863469" y="866299"/>
                  </a:cubicBezTo>
                  <a:cubicBezTo>
                    <a:pt x="2889186" y="894874"/>
                    <a:pt x="2917761" y="920591"/>
                    <a:pt x="2947289" y="944404"/>
                  </a:cubicBezTo>
                  <a:cubicBezTo>
                    <a:pt x="2951099" y="947261"/>
                    <a:pt x="2952051" y="953929"/>
                    <a:pt x="2949194" y="957739"/>
                  </a:cubicBezTo>
                  <a:cubicBezTo>
                    <a:pt x="2946336" y="959644"/>
                    <a:pt x="2943479" y="960596"/>
                    <a:pt x="2940621" y="960596"/>
                  </a:cubicBezTo>
                  <a:close/>
                  <a:moveTo>
                    <a:pt x="406019" y="951071"/>
                  </a:moveTo>
                  <a:cubicBezTo>
                    <a:pt x="405066" y="951071"/>
                    <a:pt x="403161" y="951071"/>
                    <a:pt x="402209" y="950119"/>
                  </a:cubicBezTo>
                  <a:cubicBezTo>
                    <a:pt x="366966" y="932974"/>
                    <a:pt x="332676" y="913924"/>
                    <a:pt x="300291" y="891064"/>
                  </a:cubicBezTo>
                  <a:cubicBezTo>
                    <a:pt x="295529" y="888206"/>
                    <a:pt x="294576" y="882491"/>
                    <a:pt x="297434" y="877729"/>
                  </a:cubicBezTo>
                  <a:cubicBezTo>
                    <a:pt x="300291" y="872966"/>
                    <a:pt x="306006" y="872014"/>
                    <a:pt x="310769" y="874871"/>
                  </a:cubicBezTo>
                  <a:cubicBezTo>
                    <a:pt x="342201" y="896779"/>
                    <a:pt x="375539" y="915829"/>
                    <a:pt x="409829" y="932021"/>
                  </a:cubicBezTo>
                  <a:cubicBezTo>
                    <a:pt x="414591" y="933926"/>
                    <a:pt x="416496" y="939641"/>
                    <a:pt x="414591" y="944404"/>
                  </a:cubicBezTo>
                  <a:cubicBezTo>
                    <a:pt x="412686" y="949166"/>
                    <a:pt x="409829" y="951071"/>
                    <a:pt x="406019" y="951071"/>
                  </a:cubicBezTo>
                  <a:close/>
                  <a:moveTo>
                    <a:pt x="1194689" y="927259"/>
                  </a:moveTo>
                  <a:cubicBezTo>
                    <a:pt x="1190879" y="927259"/>
                    <a:pt x="1188021" y="925354"/>
                    <a:pt x="1186116" y="922496"/>
                  </a:cubicBezTo>
                  <a:cubicBezTo>
                    <a:pt x="1184211" y="917734"/>
                    <a:pt x="1185164" y="912019"/>
                    <a:pt x="1189926" y="910114"/>
                  </a:cubicBezTo>
                  <a:cubicBezTo>
                    <a:pt x="1224216" y="892969"/>
                    <a:pt x="1256601" y="872966"/>
                    <a:pt x="1288034" y="851059"/>
                  </a:cubicBezTo>
                  <a:cubicBezTo>
                    <a:pt x="1292796" y="848201"/>
                    <a:pt x="1298511" y="849154"/>
                    <a:pt x="1301369" y="852964"/>
                  </a:cubicBezTo>
                  <a:cubicBezTo>
                    <a:pt x="1304226" y="857726"/>
                    <a:pt x="1303274" y="863441"/>
                    <a:pt x="1299464" y="866299"/>
                  </a:cubicBezTo>
                  <a:cubicBezTo>
                    <a:pt x="1268031" y="889159"/>
                    <a:pt x="1233741" y="909161"/>
                    <a:pt x="1198499" y="927259"/>
                  </a:cubicBezTo>
                  <a:cubicBezTo>
                    <a:pt x="1197546" y="927259"/>
                    <a:pt x="1195641" y="927259"/>
                    <a:pt x="1194689" y="927259"/>
                  </a:cubicBezTo>
                  <a:close/>
                  <a:moveTo>
                    <a:pt x="215519" y="820579"/>
                  </a:moveTo>
                  <a:cubicBezTo>
                    <a:pt x="213614" y="820579"/>
                    <a:pt x="210756" y="819626"/>
                    <a:pt x="208851" y="817721"/>
                  </a:cubicBezTo>
                  <a:cubicBezTo>
                    <a:pt x="181229" y="791051"/>
                    <a:pt x="154559" y="761524"/>
                    <a:pt x="129794" y="731044"/>
                  </a:cubicBezTo>
                  <a:cubicBezTo>
                    <a:pt x="126936" y="727234"/>
                    <a:pt x="126936" y="720566"/>
                    <a:pt x="131699" y="717709"/>
                  </a:cubicBezTo>
                  <a:cubicBezTo>
                    <a:pt x="135509" y="714851"/>
                    <a:pt x="142176" y="714851"/>
                    <a:pt x="145034" y="719614"/>
                  </a:cubicBezTo>
                  <a:cubicBezTo>
                    <a:pt x="168846" y="750094"/>
                    <a:pt x="195516" y="778669"/>
                    <a:pt x="222186" y="804386"/>
                  </a:cubicBezTo>
                  <a:cubicBezTo>
                    <a:pt x="225996" y="808196"/>
                    <a:pt x="225996" y="813911"/>
                    <a:pt x="222186" y="817721"/>
                  </a:cubicBezTo>
                  <a:cubicBezTo>
                    <a:pt x="220281" y="819626"/>
                    <a:pt x="217424" y="820579"/>
                    <a:pt x="215519" y="820579"/>
                  </a:cubicBezTo>
                  <a:close/>
                  <a:moveTo>
                    <a:pt x="1383284" y="793909"/>
                  </a:moveTo>
                  <a:cubicBezTo>
                    <a:pt x="1380426" y="793909"/>
                    <a:pt x="1378521" y="792956"/>
                    <a:pt x="1376616" y="791051"/>
                  </a:cubicBezTo>
                  <a:cubicBezTo>
                    <a:pt x="1372806" y="787241"/>
                    <a:pt x="1372806" y="781526"/>
                    <a:pt x="1376616" y="777716"/>
                  </a:cubicBezTo>
                  <a:cubicBezTo>
                    <a:pt x="1403286" y="751999"/>
                    <a:pt x="1429004" y="724376"/>
                    <a:pt x="1454721" y="693896"/>
                  </a:cubicBezTo>
                  <a:cubicBezTo>
                    <a:pt x="1458531" y="690086"/>
                    <a:pt x="1464246" y="689134"/>
                    <a:pt x="1468056" y="692944"/>
                  </a:cubicBezTo>
                  <a:cubicBezTo>
                    <a:pt x="1471866" y="696754"/>
                    <a:pt x="1472819" y="702469"/>
                    <a:pt x="1469009" y="706279"/>
                  </a:cubicBezTo>
                  <a:cubicBezTo>
                    <a:pt x="1442339" y="737711"/>
                    <a:pt x="1416621" y="766286"/>
                    <a:pt x="1388999" y="792004"/>
                  </a:cubicBezTo>
                  <a:cubicBezTo>
                    <a:pt x="1388046" y="792956"/>
                    <a:pt x="1386141" y="793909"/>
                    <a:pt x="1383284" y="793909"/>
                  </a:cubicBezTo>
                  <a:close/>
                  <a:moveTo>
                    <a:pt x="2784411" y="790099"/>
                  </a:moveTo>
                  <a:cubicBezTo>
                    <a:pt x="2781554" y="790099"/>
                    <a:pt x="2778696" y="788194"/>
                    <a:pt x="2776791" y="785336"/>
                  </a:cubicBezTo>
                  <a:cubicBezTo>
                    <a:pt x="2755836" y="753904"/>
                    <a:pt x="2737739" y="720566"/>
                    <a:pt x="2718689" y="683419"/>
                  </a:cubicBezTo>
                  <a:cubicBezTo>
                    <a:pt x="2716784" y="678656"/>
                    <a:pt x="2718689" y="672941"/>
                    <a:pt x="2723451" y="671036"/>
                  </a:cubicBezTo>
                  <a:cubicBezTo>
                    <a:pt x="2728214" y="669131"/>
                    <a:pt x="2733929" y="671036"/>
                    <a:pt x="2735834" y="675799"/>
                  </a:cubicBezTo>
                  <a:cubicBezTo>
                    <a:pt x="2753931" y="712946"/>
                    <a:pt x="2772029" y="745331"/>
                    <a:pt x="2792031" y="775811"/>
                  </a:cubicBezTo>
                  <a:cubicBezTo>
                    <a:pt x="2794889" y="780574"/>
                    <a:pt x="2793936" y="786289"/>
                    <a:pt x="2789174" y="789146"/>
                  </a:cubicBezTo>
                  <a:cubicBezTo>
                    <a:pt x="2788221" y="789146"/>
                    <a:pt x="2786316" y="790099"/>
                    <a:pt x="2784411" y="790099"/>
                  </a:cubicBezTo>
                  <a:close/>
                  <a:moveTo>
                    <a:pt x="70739" y="637699"/>
                  </a:moveTo>
                  <a:cubicBezTo>
                    <a:pt x="67881" y="637699"/>
                    <a:pt x="64071" y="635794"/>
                    <a:pt x="62166" y="632936"/>
                  </a:cubicBezTo>
                  <a:cubicBezTo>
                    <a:pt x="42164" y="599599"/>
                    <a:pt x="24066" y="564356"/>
                    <a:pt x="7874" y="528161"/>
                  </a:cubicBezTo>
                  <a:cubicBezTo>
                    <a:pt x="5969" y="523399"/>
                    <a:pt x="7874" y="517684"/>
                    <a:pt x="12636" y="515779"/>
                  </a:cubicBezTo>
                  <a:cubicBezTo>
                    <a:pt x="17399" y="513874"/>
                    <a:pt x="23114" y="515779"/>
                    <a:pt x="25019" y="520541"/>
                  </a:cubicBezTo>
                  <a:cubicBezTo>
                    <a:pt x="41211" y="555784"/>
                    <a:pt x="58356" y="590074"/>
                    <a:pt x="77406" y="623411"/>
                  </a:cubicBezTo>
                  <a:cubicBezTo>
                    <a:pt x="80264" y="628174"/>
                    <a:pt x="78359" y="633889"/>
                    <a:pt x="74549" y="636746"/>
                  </a:cubicBezTo>
                  <a:cubicBezTo>
                    <a:pt x="74549" y="637699"/>
                    <a:pt x="72644" y="637699"/>
                    <a:pt x="70739" y="637699"/>
                  </a:cubicBezTo>
                  <a:close/>
                  <a:moveTo>
                    <a:pt x="1532826" y="615791"/>
                  </a:moveTo>
                  <a:cubicBezTo>
                    <a:pt x="1530921" y="615791"/>
                    <a:pt x="1529016" y="614839"/>
                    <a:pt x="1527111" y="613886"/>
                  </a:cubicBezTo>
                  <a:cubicBezTo>
                    <a:pt x="1522349" y="611029"/>
                    <a:pt x="1521396" y="605314"/>
                    <a:pt x="1524254" y="600551"/>
                  </a:cubicBezTo>
                  <a:cubicBezTo>
                    <a:pt x="1544256" y="571976"/>
                    <a:pt x="1564259" y="541496"/>
                    <a:pt x="1587119" y="503396"/>
                  </a:cubicBezTo>
                  <a:cubicBezTo>
                    <a:pt x="1589976" y="498634"/>
                    <a:pt x="1595691" y="497681"/>
                    <a:pt x="1600454" y="500539"/>
                  </a:cubicBezTo>
                  <a:cubicBezTo>
                    <a:pt x="1605216" y="503396"/>
                    <a:pt x="1606169" y="509111"/>
                    <a:pt x="1603311" y="513874"/>
                  </a:cubicBezTo>
                  <a:cubicBezTo>
                    <a:pt x="1579499" y="551974"/>
                    <a:pt x="1559496" y="583406"/>
                    <a:pt x="1539494" y="611981"/>
                  </a:cubicBezTo>
                  <a:cubicBezTo>
                    <a:pt x="1538541" y="614839"/>
                    <a:pt x="1535684" y="615791"/>
                    <a:pt x="1532826" y="615791"/>
                  </a:cubicBezTo>
                  <a:close/>
                  <a:moveTo>
                    <a:pt x="2681541" y="582454"/>
                  </a:moveTo>
                  <a:cubicBezTo>
                    <a:pt x="2677731" y="582454"/>
                    <a:pt x="2673921" y="580549"/>
                    <a:pt x="2672969" y="576739"/>
                  </a:cubicBezTo>
                  <a:cubicBezTo>
                    <a:pt x="2657729" y="538639"/>
                    <a:pt x="2644394" y="502444"/>
                    <a:pt x="2632011" y="467201"/>
                  </a:cubicBezTo>
                  <a:cubicBezTo>
                    <a:pt x="2630106" y="462439"/>
                    <a:pt x="2632964" y="456724"/>
                    <a:pt x="2637726" y="454819"/>
                  </a:cubicBezTo>
                  <a:cubicBezTo>
                    <a:pt x="2642489" y="452914"/>
                    <a:pt x="2648204" y="455771"/>
                    <a:pt x="2650109" y="460534"/>
                  </a:cubicBezTo>
                  <a:cubicBezTo>
                    <a:pt x="2662491" y="494824"/>
                    <a:pt x="2675826" y="531971"/>
                    <a:pt x="2690114" y="569119"/>
                  </a:cubicBezTo>
                  <a:cubicBezTo>
                    <a:pt x="2692019" y="573881"/>
                    <a:pt x="2689161" y="579596"/>
                    <a:pt x="2684399" y="581501"/>
                  </a:cubicBezTo>
                  <a:cubicBezTo>
                    <a:pt x="2683446" y="581501"/>
                    <a:pt x="2682494" y="582454"/>
                    <a:pt x="2681541" y="582454"/>
                  </a:cubicBezTo>
                  <a:close/>
                  <a:moveTo>
                    <a:pt x="1656651" y="418624"/>
                  </a:moveTo>
                  <a:cubicBezTo>
                    <a:pt x="1654746" y="418624"/>
                    <a:pt x="1652841" y="418624"/>
                    <a:pt x="1651889" y="417671"/>
                  </a:cubicBezTo>
                  <a:cubicBezTo>
                    <a:pt x="1647126" y="414814"/>
                    <a:pt x="1646174" y="409099"/>
                    <a:pt x="1649031" y="404336"/>
                  </a:cubicBezTo>
                  <a:cubicBezTo>
                    <a:pt x="1668081" y="371951"/>
                    <a:pt x="1689036" y="337661"/>
                    <a:pt x="1710944" y="305276"/>
                  </a:cubicBezTo>
                  <a:cubicBezTo>
                    <a:pt x="1713801" y="300514"/>
                    <a:pt x="1719516" y="299561"/>
                    <a:pt x="1724279" y="302419"/>
                  </a:cubicBezTo>
                  <a:cubicBezTo>
                    <a:pt x="1729041" y="305276"/>
                    <a:pt x="1729994" y="310991"/>
                    <a:pt x="1727136" y="315754"/>
                  </a:cubicBezTo>
                  <a:cubicBezTo>
                    <a:pt x="1706181" y="348139"/>
                    <a:pt x="1685226" y="382429"/>
                    <a:pt x="1665224" y="413861"/>
                  </a:cubicBezTo>
                  <a:cubicBezTo>
                    <a:pt x="1663319" y="417671"/>
                    <a:pt x="1660461" y="418624"/>
                    <a:pt x="1656651" y="418624"/>
                  </a:cubicBezTo>
                  <a:close/>
                  <a:moveTo>
                    <a:pt x="2601531" y="363379"/>
                  </a:moveTo>
                  <a:cubicBezTo>
                    <a:pt x="2597721" y="363379"/>
                    <a:pt x="2593911" y="361474"/>
                    <a:pt x="2592959" y="357664"/>
                  </a:cubicBezTo>
                  <a:cubicBezTo>
                    <a:pt x="2576766" y="314801"/>
                    <a:pt x="2562479" y="281464"/>
                    <a:pt x="2547239" y="251936"/>
                  </a:cubicBezTo>
                  <a:cubicBezTo>
                    <a:pt x="2545334" y="247174"/>
                    <a:pt x="2547239" y="241459"/>
                    <a:pt x="2551049" y="239554"/>
                  </a:cubicBezTo>
                  <a:cubicBezTo>
                    <a:pt x="2555811" y="237649"/>
                    <a:pt x="2561526" y="239554"/>
                    <a:pt x="2563431" y="243364"/>
                  </a:cubicBezTo>
                  <a:cubicBezTo>
                    <a:pt x="2578671" y="273844"/>
                    <a:pt x="2592959" y="308134"/>
                    <a:pt x="2610104" y="350996"/>
                  </a:cubicBezTo>
                  <a:cubicBezTo>
                    <a:pt x="2612009" y="355759"/>
                    <a:pt x="2609151" y="361474"/>
                    <a:pt x="2604389" y="363379"/>
                  </a:cubicBezTo>
                  <a:cubicBezTo>
                    <a:pt x="2603436" y="363379"/>
                    <a:pt x="2602484" y="363379"/>
                    <a:pt x="2601531" y="363379"/>
                  </a:cubicBezTo>
                  <a:close/>
                  <a:moveTo>
                    <a:pt x="1786191" y="226219"/>
                  </a:moveTo>
                  <a:cubicBezTo>
                    <a:pt x="1784286" y="226219"/>
                    <a:pt x="1782381" y="225266"/>
                    <a:pt x="1780476" y="224314"/>
                  </a:cubicBezTo>
                  <a:cubicBezTo>
                    <a:pt x="1776666" y="221456"/>
                    <a:pt x="1775714" y="214789"/>
                    <a:pt x="1778571" y="210979"/>
                  </a:cubicBezTo>
                  <a:cubicBezTo>
                    <a:pt x="1805241" y="177641"/>
                    <a:pt x="1831911" y="150019"/>
                    <a:pt x="1859534" y="125254"/>
                  </a:cubicBezTo>
                  <a:cubicBezTo>
                    <a:pt x="1863344" y="121444"/>
                    <a:pt x="1869059" y="122396"/>
                    <a:pt x="1872869" y="126206"/>
                  </a:cubicBezTo>
                  <a:cubicBezTo>
                    <a:pt x="1876679" y="130016"/>
                    <a:pt x="1875726" y="135731"/>
                    <a:pt x="1871916" y="139541"/>
                  </a:cubicBezTo>
                  <a:cubicBezTo>
                    <a:pt x="1845246" y="163354"/>
                    <a:pt x="1819529" y="190024"/>
                    <a:pt x="1792859" y="222409"/>
                  </a:cubicBezTo>
                  <a:cubicBezTo>
                    <a:pt x="1791906" y="224314"/>
                    <a:pt x="1789049" y="226219"/>
                    <a:pt x="1786191" y="226219"/>
                  </a:cubicBezTo>
                  <a:close/>
                  <a:moveTo>
                    <a:pt x="2493899" y="158591"/>
                  </a:moveTo>
                  <a:cubicBezTo>
                    <a:pt x="2491041" y="158591"/>
                    <a:pt x="2488184" y="157639"/>
                    <a:pt x="2486279" y="154781"/>
                  </a:cubicBezTo>
                  <a:cubicBezTo>
                    <a:pt x="2461514" y="123349"/>
                    <a:pt x="2433891" y="99536"/>
                    <a:pt x="2402459" y="79534"/>
                  </a:cubicBezTo>
                  <a:cubicBezTo>
                    <a:pt x="2397696" y="76676"/>
                    <a:pt x="2396744" y="70961"/>
                    <a:pt x="2399601" y="66199"/>
                  </a:cubicBezTo>
                  <a:cubicBezTo>
                    <a:pt x="2402459" y="61436"/>
                    <a:pt x="2408174" y="60484"/>
                    <a:pt x="2412936" y="63341"/>
                  </a:cubicBezTo>
                  <a:cubicBezTo>
                    <a:pt x="2446274" y="84296"/>
                    <a:pt x="2474849" y="110014"/>
                    <a:pt x="2501519" y="142399"/>
                  </a:cubicBezTo>
                  <a:cubicBezTo>
                    <a:pt x="2504376" y="146209"/>
                    <a:pt x="2504376" y="152876"/>
                    <a:pt x="2499614" y="155734"/>
                  </a:cubicBezTo>
                  <a:cubicBezTo>
                    <a:pt x="2497709" y="157639"/>
                    <a:pt x="2495804" y="158591"/>
                    <a:pt x="2493899" y="158591"/>
                  </a:cubicBezTo>
                  <a:close/>
                  <a:moveTo>
                    <a:pt x="1961451" y="75724"/>
                  </a:moveTo>
                  <a:cubicBezTo>
                    <a:pt x="1957641" y="75724"/>
                    <a:pt x="1954784" y="73819"/>
                    <a:pt x="1952879" y="70961"/>
                  </a:cubicBezTo>
                  <a:cubicBezTo>
                    <a:pt x="1950021" y="66199"/>
                    <a:pt x="1951926" y="60484"/>
                    <a:pt x="1956689" y="58579"/>
                  </a:cubicBezTo>
                  <a:cubicBezTo>
                    <a:pt x="1990979" y="40481"/>
                    <a:pt x="2029079" y="28099"/>
                    <a:pt x="2068131" y="19526"/>
                  </a:cubicBezTo>
                  <a:cubicBezTo>
                    <a:pt x="2072894" y="18574"/>
                    <a:pt x="2078609" y="21431"/>
                    <a:pt x="2079561" y="27146"/>
                  </a:cubicBezTo>
                  <a:cubicBezTo>
                    <a:pt x="2080514" y="31909"/>
                    <a:pt x="2077656" y="37624"/>
                    <a:pt x="2071941" y="38576"/>
                  </a:cubicBezTo>
                  <a:cubicBezTo>
                    <a:pt x="2034794" y="46196"/>
                    <a:pt x="1998599" y="59531"/>
                    <a:pt x="1965261" y="76676"/>
                  </a:cubicBezTo>
                  <a:cubicBezTo>
                    <a:pt x="1964309" y="75724"/>
                    <a:pt x="1963356" y="75724"/>
                    <a:pt x="1961451" y="75724"/>
                  </a:cubicBezTo>
                  <a:close/>
                  <a:moveTo>
                    <a:pt x="2301494" y="37624"/>
                  </a:moveTo>
                  <a:cubicBezTo>
                    <a:pt x="2300541" y="37624"/>
                    <a:pt x="2300541" y="37624"/>
                    <a:pt x="2299589" y="37624"/>
                  </a:cubicBezTo>
                  <a:cubicBezTo>
                    <a:pt x="2266251" y="30004"/>
                    <a:pt x="2229104" y="26194"/>
                    <a:pt x="2189099" y="26194"/>
                  </a:cubicBezTo>
                  <a:lnTo>
                    <a:pt x="2187194" y="26194"/>
                  </a:lnTo>
                  <a:cubicBezTo>
                    <a:pt x="2181479" y="26194"/>
                    <a:pt x="2177669" y="22384"/>
                    <a:pt x="2177669" y="16669"/>
                  </a:cubicBezTo>
                  <a:cubicBezTo>
                    <a:pt x="2177669" y="10954"/>
                    <a:pt x="2181479" y="7144"/>
                    <a:pt x="2187194" y="7144"/>
                  </a:cubicBezTo>
                  <a:lnTo>
                    <a:pt x="2189099" y="7144"/>
                  </a:lnTo>
                  <a:cubicBezTo>
                    <a:pt x="2231009" y="7144"/>
                    <a:pt x="2270061" y="10954"/>
                    <a:pt x="2304351" y="19526"/>
                  </a:cubicBezTo>
                  <a:cubicBezTo>
                    <a:pt x="2309114" y="20479"/>
                    <a:pt x="2312924" y="26194"/>
                    <a:pt x="2311971" y="30956"/>
                  </a:cubicBezTo>
                  <a:cubicBezTo>
                    <a:pt x="2309114" y="34766"/>
                    <a:pt x="2305304" y="37624"/>
                    <a:pt x="2301494" y="37624"/>
                  </a:cubicBezTo>
                  <a:close/>
                </a:path>
              </a:pathLst>
            </a:custGeom>
            <a:solidFill>
              <a:srgbClr val="4648D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84" name="Freeform: Shape 83">
              <a:extLst>
                <a:ext uri="{FF2B5EF4-FFF2-40B4-BE49-F238E27FC236}">
                  <a16:creationId xmlns:a16="http://schemas.microsoft.com/office/drawing/2014/main" id="{F1FF62A1-99CF-4631-8B91-437088E63E28}"/>
                </a:ext>
              </a:extLst>
            </p:cNvPr>
            <p:cNvSpPr/>
            <p:nvPr/>
          </p:nvSpPr>
          <p:spPr>
            <a:xfrm>
              <a:off x="19424000" y="1139772"/>
              <a:ext cx="85725" cy="28575"/>
            </a:xfrm>
            <a:custGeom>
              <a:avLst/>
              <a:gdLst>
                <a:gd name="connsiteX0" fmla="*/ 74771 w 85725"/>
                <a:gd name="connsiteY0" fmla="*/ 29409 h 28575"/>
                <a:gd name="connsiteX1" fmla="*/ 72866 w 85725"/>
                <a:gd name="connsiteY1" fmla="*/ 29409 h 28575"/>
                <a:gd name="connsiteX2" fmla="*/ 17621 w 85725"/>
                <a:gd name="connsiteY2" fmla="*/ 26551 h 28575"/>
                <a:gd name="connsiteX3" fmla="*/ 7144 w 85725"/>
                <a:gd name="connsiteY3" fmla="*/ 17978 h 28575"/>
                <a:gd name="connsiteX4" fmla="*/ 15716 w 85725"/>
                <a:gd name="connsiteY4" fmla="*/ 7501 h 28575"/>
                <a:gd name="connsiteX5" fmla="*/ 74771 w 85725"/>
                <a:gd name="connsiteY5" fmla="*/ 10359 h 28575"/>
                <a:gd name="connsiteX6" fmla="*/ 82391 w 85725"/>
                <a:gd name="connsiteY6" fmla="*/ 20836 h 28575"/>
                <a:gd name="connsiteX7" fmla="*/ 74771 w 85725"/>
                <a:gd name="connsiteY7" fmla="*/ 2940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28575">
                  <a:moveTo>
                    <a:pt x="74771" y="29409"/>
                  </a:moveTo>
                  <a:cubicBezTo>
                    <a:pt x="73819" y="29409"/>
                    <a:pt x="73819" y="29409"/>
                    <a:pt x="72866" y="29409"/>
                  </a:cubicBezTo>
                  <a:cubicBezTo>
                    <a:pt x="53816" y="26551"/>
                    <a:pt x="35719" y="25599"/>
                    <a:pt x="17621" y="26551"/>
                  </a:cubicBezTo>
                  <a:cubicBezTo>
                    <a:pt x="11906" y="26551"/>
                    <a:pt x="8096" y="22741"/>
                    <a:pt x="7144" y="17978"/>
                  </a:cubicBezTo>
                  <a:cubicBezTo>
                    <a:pt x="7144" y="12263"/>
                    <a:pt x="10954" y="8453"/>
                    <a:pt x="15716" y="7501"/>
                  </a:cubicBezTo>
                  <a:cubicBezTo>
                    <a:pt x="34766" y="6549"/>
                    <a:pt x="54769" y="7501"/>
                    <a:pt x="74771" y="10359"/>
                  </a:cubicBezTo>
                  <a:cubicBezTo>
                    <a:pt x="79534" y="11311"/>
                    <a:pt x="83344" y="16074"/>
                    <a:pt x="82391" y="20836"/>
                  </a:cubicBezTo>
                  <a:cubicBezTo>
                    <a:pt x="83344" y="25599"/>
                    <a:pt x="79534" y="29409"/>
                    <a:pt x="74771" y="29409"/>
                  </a:cubicBezTo>
                  <a:close/>
                </a:path>
              </a:pathLst>
            </a:custGeom>
            <a:solidFill>
              <a:srgbClr val="4648D0"/>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grpSp>
        <p:nvGrpSpPr>
          <p:cNvPr id="79" name="Group 78">
            <a:extLst>
              <a:ext uri="{FF2B5EF4-FFF2-40B4-BE49-F238E27FC236}">
                <a16:creationId xmlns:a16="http://schemas.microsoft.com/office/drawing/2014/main" id="{A1830240-08BE-4842-8726-0EE30592202E}"/>
              </a:ext>
            </a:extLst>
          </p:cNvPr>
          <p:cNvGrpSpPr/>
          <p:nvPr/>
        </p:nvGrpSpPr>
        <p:grpSpPr>
          <a:xfrm>
            <a:off x="7694086" y="543043"/>
            <a:ext cx="326691" cy="528306"/>
            <a:chOff x="11664082" y="525209"/>
            <a:chExt cx="666750" cy="1078230"/>
          </a:xfrm>
        </p:grpSpPr>
        <p:sp>
          <p:nvSpPr>
            <p:cNvPr id="71" name="Freeform: Shape 70">
              <a:extLst>
                <a:ext uri="{FF2B5EF4-FFF2-40B4-BE49-F238E27FC236}">
                  <a16:creationId xmlns:a16="http://schemas.microsoft.com/office/drawing/2014/main" id="{AFCFEE39-BEBB-486A-8A3F-C1B384DAF9ED}"/>
                </a:ext>
              </a:extLst>
            </p:cNvPr>
            <p:cNvSpPr/>
            <p:nvPr/>
          </p:nvSpPr>
          <p:spPr>
            <a:xfrm>
              <a:off x="11664082" y="525209"/>
              <a:ext cx="666750" cy="1076325"/>
            </a:xfrm>
            <a:custGeom>
              <a:avLst/>
              <a:gdLst>
                <a:gd name="connsiteX0" fmla="*/ 9976 w 666750"/>
                <a:gd name="connsiteY0" fmla="*/ 909161 h 1076325"/>
                <a:gd name="connsiteX1" fmla="*/ 29026 w 666750"/>
                <a:gd name="connsiteY1" fmla="*/ 942499 h 1076325"/>
                <a:gd name="connsiteX2" fmla="*/ 466224 w 666750"/>
                <a:gd name="connsiteY2" fmla="*/ 1073944 h 1076325"/>
                <a:gd name="connsiteX3" fmla="*/ 466224 w 666750"/>
                <a:gd name="connsiteY3" fmla="*/ 1073944 h 1076325"/>
                <a:gd name="connsiteX4" fmla="*/ 524326 w 666750"/>
                <a:gd name="connsiteY4" fmla="*/ 656749 h 1076325"/>
                <a:gd name="connsiteX5" fmla="*/ 664344 w 666750"/>
                <a:gd name="connsiteY5" fmla="*/ 310039 h 1076325"/>
                <a:gd name="connsiteX6" fmla="*/ 219526 w 666750"/>
                <a:gd name="connsiteY6" fmla="*/ 7144 h 1076325"/>
                <a:gd name="connsiteX7" fmla="*/ 9976 w 666750"/>
                <a:gd name="connsiteY7" fmla="*/ 909161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0" h="1076325">
                  <a:moveTo>
                    <a:pt x="9976" y="909161"/>
                  </a:moveTo>
                  <a:cubicBezTo>
                    <a:pt x="11881" y="920591"/>
                    <a:pt x="18549" y="932021"/>
                    <a:pt x="29026" y="942499"/>
                  </a:cubicBezTo>
                  <a:cubicBezTo>
                    <a:pt x="115704" y="1028224"/>
                    <a:pt x="453841" y="1072991"/>
                    <a:pt x="466224" y="1073944"/>
                  </a:cubicBezTo>
                  <a:cubicBezTo>
                    <a:pt x="466224" y="1073944"/>
                    <a:pt x="466224" y="1073944"/>
                    <a:pt x="466224" y="1073944"/>
                  </a:cubicBezTo>
                  <a:cubicBezTo>
                    <a:pt x="462414" y="1042511"/>
                    <a:pt x="484321" y="906304"/>
                    <a:pt x="524326" y="656749"/>
                  </a:cubicBezTo>
                  <a:cubicBezTo>
                    <a:pt x="563379" y="408146"/>
                    <a:pt x="664344" y="310039"/>
                    <a:pt x="664344" y="310039"/>
                  </a:cubicBezTo>
                  <a:lnTo>
                    <a:pt x="219526" y="7144"/>
                  </a:lnTo>
                  <a:cubicBezTo>
                    <a:pt x="77604" y="174784"/>
                    <a:pt x="-10026" y="800576"/>
                    <a:pt x="9976" y="909161"/>
                  </a:cubicBezTo>
                  <a:close/>
                </a:path>
              </a:pathLst>
            </a:custGeom>
            <a:solidFill>
              <a:srgbClr val="D5E7FF"/>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2" name="Freeform: Shape 71">
              <a:extLst>
                <a:ext uri="{FF2B5EF4-FFF2-40B4-BE49-F238E27FC236}">
                  <a16:creationId xmlns:a16="http://schemas.microsoft.com/office/drawing/2014/main" id="{47A70AA4-F124-4777-8C5B-B4295A153525}"/>
                </a:ext>
              </a:extLst>
            </p:cNvPr>
            <p:cNvSpPr/>
            <p:nvPr/>
          </p:nvSpPr>
          <p:spPr>
            <a:xfrm>
              <a:off x="11685965" y="1384364"/>
              <a:ext cx="447675" cy="219075"/>
            </a:xfrm>
            <a:custGeom>
              <a:avLst/>
              <a:gdLst>
                <a:gd name="connsiteX0" fmla="*/ 7144 w 447675"/>
                <a:gd name="connsiteY0" fmla="*/ 82391 h 219075"/>
                <a:gd name="connsiteX1" fmla="*/ 444341 w 447675"/>
                <a:gd name="connsiteY1" fmla="*/ 213836 h 219075"/>
                <a:gd name="connsiteX2" fmla="*/ 76676 w 447675"/>
                <a:gd name="connsiteY2" fmla="*/ 7144 h 219075"/>
                <a:gd name="connsiteX3" fmla="*/ 7144 w 447675"/>
                <a:gd name="connsiteY3" fmla="*/ 82391 h 219075"/>
              </a:gdLst>
              <a:ahLst/>
              <a:cxnLst>
                <a:cxn ang="0">
                  <a:pos x="connsiteX0" y="connsiteY0"/>
                </a:cxn>
                <a:cxn ang="0">
                  <a:pos x="connsiteX1" y="connsiteY1"/>
                </a:cxn>
                <a:cxn ang="0">
                  <a:pos x="connsiteX2" y="connsiteY2"/>
                </a:cxn>
                <a:cxn ang="0">
                  <a:pos x="connsiteX3" y="connsiteY3"/>
                </a:cxn>
              </a:cxnLst>
              <a:rect l="l" t="t" r="r" b="b"/>
              <a:pathLst>
                <a:path w="447675" h="219075">
                  <a:moveTo>
                    <a:pt x="7144" y="82391"/>
                  </a:moveTo>
                  <a:cubicBezTo>
                    <a:pt x="93821" y="168116"/>
                    <a:pt x="431959" y="212884"/>
                    <a:pt x="444341" y="213836"/>
                  </a:cubicBezTo>
                  <a:cubicBezTo>
                    <a:pt x="433864" y="210026"/>
                    <a:pt x="123349" y="99536"/>
                    <a:pt x="76676" y="7144"/>
                  </a:cubicBezTo>
                  <a:cubicBezTo>
                    <a:pt x="76676" y="7144"/>
                    <a:pt x="51911" y="75724"/>
                    <a:pt x="7144" y="82391"/>
                  </a:cubicBez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3" name="Freeform: Shape 72">
              <a:extLst>
                <a:ext uri="{FF2B5EF4-FFF2-40B4-BE49-F238E27FC236}">
                  <a16:creationId xmlns:a16="http://schemas.microsoft.com/office/drawing/2014/main" id="{C3D96C28-DAFF-4ED4-AF31-94E31C5CFAD0}"/>
                </a:ext>
              </a:extLst>
            </p:cNvPr>
            <p:cNvSpPr/>
            <p:nvPr/>
          </p:nvSpPr>
          <p:spPr>
            <a:xfrm>
              <a:off x="11899249" y="762062"/>
              <a:ext cx="295275" cy="180975"/>
            </a:xfrm>
            <a:custGeom>
              <a:avLst/>
              <a:gdLst>
                <a:gd name="connsiteX0" fmla="*/ 9755 w 295275"/>
                <a:gd name="connsiteY0" fmla="*/ 18010 h 180975"/>
                <a:gd name="connsiteX1" fmla="*/ 14506 w 295275"/>
                <a:gd name="connsiteY1" fmla="*/ 9755 h 180975"/>
                <a:gd name="connsiteX2" fmla="*/ 291885 w 295275"/>
                <a:gd name="connsiteY2" fmla="*/ 169391 h 180975"/>
                <a:gd name="connsiteX3" fmla="*/ 287133 w 295275"/>
                <a:gd name="connsiteY3" fmla="*/ 177646 h 180975"/>
              </a:gdLst>
              <a:ahLst/>
              <a:cxnLst>
                <a:cxn ang="0">
                  <a:pos x="connsiteX0" y="connsiteY0"/>
                </a:cxn>
                <a:cxn ang="0">
                  <a:pos x="connsiteX1" y="connsiteY1"/>
                </a:cxn>
                <a:cxn ang="0">
                  <a:pos x="connsiteX2" y="connsiteY2"/>
                </a:cxn>
                <a:cxn ang="0">
                  <a:pos x="connsiteX3" y="connsiteY3"/>
                </a:cxn>
              </a:cxnLst>
              <a:rect l="l" t="t" r="r" b="b"/>
              <a:pathLst>
                <a:path w="295275" h="180975">
                  <a:moveTo>
                    <a:pt x="9755" y="18010"/>
                  </a:moveTo>
                  <a:lnTo>
                    <a:pt x="14506" y="9755"/>
                  </a:lnTo>
                  <a:lnTo>
                    <a:pt x="291885" y="169391"/>
                  </a:lnTo>
                  <a:lnTo>
                    <a:pt x="287133" y="177646"/>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4" name="Freeform: Shape 73">
              <a:extLst>
                <a:ext uri="{FF2B5EF4-FFF2-40B4-BE49-F238E27FC236}">
                  <a16:creationId xmlns:a16="http://schemas.microsoft.com/office/drawing/2014/main" id="{FE716704-5FE0-490E-A163-3F1C8004B7C6}"/>
                </a:ext>
              </a:extLst>
            </p:cNvPr>
            <p:cNvSpPr/>
            <p:nvPr/>
          </p:nvSpPr>
          <p:spPr>
            <a:xfrm>
              <a:off x="11859818" y="860621"/>
              <a:ext cx="304800" cy="161925"/>
            </a:xfrm>
            <a:custGeom>
              <a:avLst/>
              <a:gdLst>
                <a:gd name="connsiteX0" fmla="*/ 9570 w 304800"/>
                <a:gd name="connsiteY0" fmla="*/ 18109 h 161925"/>
                <a:gd name="connsiteX1" fmla="*/ 13793 w 304800"/>
                <a:gd name="connsiteY1" fmla="*/ 9570 h 161925"/>
                <a:gd name="connsiteX2" fmla="*/ 300677 w 304800"/>
                <a:gd name="connsiteY2" fmla="*/ 151444 h 161925"/>
                <a:gd name="connsiteX3" fmla="*/ 296454 w 304800"/>
                <a:gd name="connsiteY3" fmla="*/ 159982 h 161925"/>
              </a:gdLst>
              <a:ahLst/>
              <a:cxnLst>
                <a:cxn ang="0">
                  <a:pos x="connsiteX0" y="connsiteY0"/>
                </a:cxn>
                <a:cxn ang="0">
                  <a:pos x="connsiteX1" y="connsiteY1"/>
                </a:cxn>
                <a:cxn ang="0">
                  <a:pos x="connsiteX2" y="connsiteY2"/>
                </a:cxn>
                <a:cxn ang="0">
                  <a:pos x="connsiteX3" y="connsiteY3"/>
                </a:cxn>
              </a:cxnLst>
              <a:rect l="l" t="t" r="r" b="b"/>
              <a:pathLst>
                <a:path w="304800" h="161925">
                  <a:moveTo>
                    <a:pt x="9570" y="18109"/>
                  </a:moveTo>
                  <a:lnTo>
                    <a:pt x="13793" y="9570"/>
                  </a:lnTo>
                  <a:lnTo>
                    <a:pt x="300677" y="151444"/>
                  </a:lnTo>
                  <a:lnTo>
                    <a:pt x="296454" y="159982"/>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5" name="Freeform: Shape 74">
              <a:extLst>
                <a:ext uri="{FF2B5EF4-FFF2-40B4-BE49-F238E27FC236}">
                  <a16:creationId xmlns:a16="http://schemas.microsoft.com/office/drawing/2014/main" id="{7E74FB05-6709-492F-9BA7-11649F316BAD}"/>
                </a:ext>
              </a:extLst>
            </p:cNvPr>
            <p:cNvSpPr/>
            <p:nvPr/>
          </p:nvSpPr>
          <p:spPr>
            <a:xfrm>
              <a:off x="11825879" y="931793"/>
              <a:ext cx="333375" cy="171450"/>
            </a:xfrm>
            <a:custGeom>
              <a:avLst/>
              <a:gdLst>
                <a:gd name="connsiteX0" fmla="*/ 9556 w 333375"/>
                <a:gd name="connsiteY0" fmla="*/ 18113 h 171450"/>
                <a:gd name="connsiteX1" fmla="*/ 13741 w 333375"/>
                <a:gd name="connsiteY1" fmla="*/ 9556 h 171450"/>
                <a:gd name="connsiteX2" fmla="*/ 325191 w 333375"/>
                <a:gd name="connsiteY2" fmla="*/ 161901 h 171450"/>
                <a:gd name="connsiteX3" fmla="*/ 321006 w 333375"/>
                <a:gd name="connsiteY3" fmla="*/ 170457 h 171450"/>
              </a:gdLst>
              <a:ahLst/>
              <a:cxnLst>
                <a:cxn ang="0">
                  <a:pos x="connsiteX0" y="connsiteY0"/>
                </a:cxn>
                <a:cxn ang="0">
                  <a:pos x="connsiteX1" y="connsiteY1"/>
                </a:cxn>
                <a:cxn ang="0">
                  <a:pos x="connsiteX2" y="connsiteY2"/>
                </a:cxn>
                <a:cxn ang="0">
                  <a:pos x="connsiteX3" y="connsiteY3"/>
                </a:cxn>
              </a:cxnLst>
              <a:rect l="l" t="t" r="r" b="b"/>
              <a:pathLst>
                <a:path w="333375" h="171450">
                  <a:moveTo>
                    <a:pt x="9556" y="18113"/>
                  </a:moveTo>
                  <a:lnTo>
                    <a:pt x="13741" y="9556"/>
                  </a:lnTo>
                  <a:lnTo>
                    <a:pt x="325191" y="161901"/>
                  </a:lnTo>
                  <a:lnTo>
                    <a:pt x="321006" y="170457"/>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6" name="Freeform: Shape 75">
              <a:extLst>
                <a:ext uri="{FF2B5EF4-FFF2-40B4-BE49-F238E27FC236}">
                  <a16:creationId xmlns:a16="http://schemas.microsoft.com/office/drawing/2014/main" id="{028ED827-9AD2-4BC6-A72F-750B066BFC67}"/>
                </a:ext>
              </a:extLst>
            </p:cNvPr>
            <p:cNvSpPr/>
            <p:nvPr/>
          </p:nvSpPr>
          <p:spPr>
            <a:xfrm>
              <a:off x="11811280" y="1008494"/>
              <a:ext cx="323850" cy="161925"/>
            </a:xfrm>
            <a:custGeom>
              <a:avLst/>
              <a:gdLst>
                <a:gd name="connsiteX0" fmla="*/ 9483 w 323850"/>
                <a:gd name="connsiteY0" fmla="*/ 18128 h 161925"/>
                <a:gd name="connsiteX1" fmla="*/ 13480 w 323850"/>
                <a:gd name="connsiteY1" fmla="*/ 9483 h 161925"/>
                <a:gd name="connsiteX2" fmla="*/ 315220 w 323850"/>
                <a:gd name="connsiteY2" fmla="*/ 149000 h 161925"/>
                <a:gd name="connsiteX3" fmla="*/ 311223 w 323850"/>
                <a:gd name="connsiteY3" fmla="*/ 157646 h 161925"/>
              </a:gdLst>
              <a:ahLst/>
              <a:cxnLst>
                <a:cxn ang="0">
                  <a:pos x="connsiteX0" y="connsiteY0"/>
                </a:cxn>
                <a:cxn ang="0">
                  <a:pos x="connsiteX1" y="connsiteY1"/>
                </a:cxn>
                <a:cxn ang="0">
                  <a:pos x="connsiteX2" y="connsiteY2"/>
                </a:cxn>
                <a:cxn ang="0">
                  <a:pos x="connsiteX3" y="connsiteY3"/>
                </a:cxn>
              </a:cxnLst>
              <a:rect l="l" t="t" r="r" b="b"/>
              <a:pathLst>
                <a:path w="323850" h="161925">
                  <a:moveTo>
                    <a:pt x="9483" y="18128"/>
                  </a:moveTo>
                  <a:lnTo>
                    <a:pt x="13480" y="9483"/>
                  </a:lnTo>
                  <a:lnTo>
                    <a:pt x="315220" y="149000"/>
                  </a:lnTo>
                  <a:lnTo>
                    <a:pt x="311223" y="157646"/>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7" name="Freeform: Shape 76">
              <a:extLst>
                <a:ext uri="{FF2B5EF4-FFF2-40B4-BE49-F238E27FC236}">
                  <a16:creationId xmlns:a16="http://schemas.microsoft.com/office/drawing/2014/main" id="{2A7E385B-721D-4066-AD6F-C6C6AC49E82F}"/>
                </a:ext>
              </a:extLst>
            </p:cNvPr>
            <p:cNvSpPr/>
            <p:nvPr/>
          </p:nvSpPr>
          <p:spPr>
            <a:xfrm>
              <a:off x="11941313" y="1147539"/>
              <a:ext cx="161925" cy="95250"/>
            </a:xfrm>
            <a:custGeom>
              <a:avLst/>
              <a:gdLst>
                <a:gd name="connsiteX0" fmla="*/ 9524 w 161925"/>
                <a:gd name="connsiteY0" fmla="*/ 18120 h 95250"/>
                <a:gd name="connsiteX1" fmla="*/ 13626 w 161925"/>
                <a:gd name="connsiteY1" fmla="*/ 9524 h 95250"/>
                <a:gd name="connsiteX2" fmla="*/ 161483 w 161925"/>
                <a:gd name="connsiteY2" fmla="*/ 80086 h 95250"/>
                <a:gd name="connsiteX3" fmla="*/ 157381 w 161925"/>
                <a:gd name="connsiteY3" fmla="*/ 88682 h 95250"/>
              </a:gdLst>
              <a:ahLst/>
              <a:cxnLst>
                <a:cxn ang="0">
                  <a:pos x="connsiteX0" y="connsiteY0"/>
                </a:cxn>
                <a:cxn ang="0">
                  <a:pos x="connsiteX1" y="connsiteY1"/>
                </a:cxn>
                <a:cxn ang="0">
                  <a:pos x="connsiteX2" y="connsiteY2"/>
                </a:cxn>
                <a:cxn ang="0">
                  <a:pos x="connsiteX3" y="connsiteY3"/>
                </a:cxn>
              </a:cxnLst>
              <a:rect l="l" t="t" r="r" b="b"/>
              <a:pathLst>
                <a:path w="161925" h="95250">
                  <a:moveTo>
                    <a:pt x="9524" y="18120"/>
                  </a:moveTo>
                  <a:lnTo>
                    <a:pt x="13626" y="9524"/>
                  </a:lnTo>
                  <a:lnTo>
                    <a:pt x="161483" y="80086"/>
                  </a:lnTo>
                  <a:lnTo>
                    <a:pt x="157381" y="88682"/>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78" name="Freeform: Shape 77">
              <a:extLst>
                <a:ext uri="{FF2B5EF4-FFF2-40B4-BE49-F238E27FC236}">
                  <a16:creationId xmlns:a16="http://schemas.microsoft.com/office/drawing/2014/main" id="{E4835FAA-88F5-499A-957F-7CFAA780859D}"/>
                </a:ext>
              </a:extLst>
            </p:cNvPr>
            <p:cNvSpPr/>
            <p:nvPr/>
          </p:nvSpPr>
          <p:spPr>
            <a:xfrm>
              <a:off x="11975582" y="1218142"/>
              <a:ext cx="114300" cy="66675"/>
            </a:xfrm>
            <a:custGeom>
              <a:avLst/>
              <a:gdLst>
                <a:gd name="connsiteX0" fmla="*/ 9550 w 114300"/>
                <a:gd name="connsiteY0" fmla="*/ 18114 h 66675"/>
                <a:gd name="connsiteX1" fmla="*/ 13720 w 114300"/>
                <a:gd name="connsiteY1" fmla="*/ 9550 h 66675"/>
                <a:gd name="connsiteX2" fmla="*/ 111349 w 114300"/>
                <a:gd name="connsiteY2" fmla="*/ 57089 h 66675"/>
                <a:gd name="connsiteX3" fmla="*/ 107179 w 114300"/>
                <a:gd name="connsiteY3" fmla="*/ 65653 h 66675"/>
              </a:gdLst>
              <a:ahLst/>
              <a:cxnLst>
                <a:cxn ang="0">
                  <a:pos x="connsiteX0" y="connsiteY0"/>
                </a:cxn>
                <a:cxn ang="0">
                  <a:pos x="connsiteX1" y="connsiteY1"/>
                </a:cxn>
                <a:cxn ang="0">
                  <a:pos x="connsiteX2" y="connsiteY2"/>
                </a:cxn>
                <a:cxn ang="0">
                  <a:pos x="connsiteX3" y="connsiteY3"/>
                </a:cxn>
              </a:cxnLst>
              <a:rect l="l" t="t" r="r" b="b"/>
              <a:pathLst>
                <a:path w="114300" h="66675">
                  <a:moveTo>
                    <a:pt x="9550" y="18114"/>
                  </a:moveTo>
                  <a:lnTo>
                    <a:pt x="13720" y="9550"/>
                  </a:lnTo>
                  <a:lnTo>
                    <a:pt x="111349" y="57089"/>
                  </a:lnTo>
                  <a:lnTo>
                    <a:pt x="107179" y="65653"/>
                  </a:lnTo>
                  <a:close/>
                </a:path>
              </a:pathLst>
            </a:custGeom>
            <a:solidFill>
              <a:srgbClr val="92C3FE"/>
            </a:solidFill>
            <a:ln w="9525" cap="flat">
              <a:noFill/>
              <a:prstDash val="solid"/>
              <a:miter/>
            </a:ln>
          </p:spPr>
          <p:txBody>
            <a:bodyPr rtlCol="0" anchor="ctr"/>
            <a:lstStyle/>
            <a:p>
              <a:pPr defTabSz="224028" fontAlgn="auto">
                <a:spcBef>
                  <a:spcPts val="0"/>
                </a:spcBef>
                <a:spcAft>
                  <a:spcPts val="0"/>
                </a:spcAft>
              </a:pPr>
              <a:endParaRPr lang="en-US" sz="882">
                <a:solidFill>
                  <a:srgbClr val="FFFFFF"/>
                </a:solidFill>
                <a:latin typeface="Calibri"/>
              </a:endParaRPr>
            </a:p>
          </p:txBody>
        </p:sp>
      </p:grpSp>
      <p:sp>
        <p:nvSpPr>
          <p:cNvPr id="95" name="TextBox 94">
            <a:extLst>
              <a:ext uri="{FF2B5EF4-FFF2-40B4-BE49-F238E27FC236}">
                <a16:creationId xmlns:a16="http://schemas.microsoft.com/office/drawing/2014/main" id="{1EAEA7A6-599F-4130-897F-B18724E12DDD}"/>
              </a:ext>
            </a:extLst>
          </p:cNvPr>
          <p:cNvSpPr txBox="1"/>
          <p:nvPr/>
        </p:nvSpPr>
        <p:spPr>
          <a:xfrm>
            <a:off x="1507711" y="2144810"/>
            <a:ext cx="4638403" cy="1132939"/>
          </a:xfrm>
          <a:prstGeom prst="rect">
            <a:avLst/>
          </a:prstGeom>
          <a:noFill/>
        </p:spPr>
        <p:txBody>
          <a:bodyPr wrap="square" rtlCol="0">
            <a:spAutoFit/>
          </a:bodyPr>
          <a:lstStyle/>
          <a:p>
            <a:pPr defTabSz="224028" fontAlgn="auto">
              <a:spcBef>
                <a:spcPts val="0"/>
              </a:spcBef>
              <a:spcAft>
                <a:spcPts val="0"/>
              </a:spcAft>
              <a:defRPr/>
            </a:pPr>
            <a:r>
              <a:rPr lang="en-US" sz="6762" b="1" dirty="0">
                <a:solidFill>
                  <a:srgbClr val="FFFFFF"/>
                </a:solidFill>
                <a:latin typeface="Century Gothic"/>
              </a:rPr>
              <a:t>Feedback</a:t>
            </a:r>
            <a:endParaRPr lang="mn-MN" sz="6762" b="1" dirty="0">
              <a:solidFill>
                <a:srgbClr val="FFFFFF"/>
              </a:solidFill>
              <a:latin typeface="Century Gothic"/>
            </a:endParaRPr>
          </a:p>
        </p:txBody>
      </p:sp>
      <p:sp>
        <p:nvSpPr>
          <p:cNvPr id="96" name="TextBox 95">
            <a:extLst>
              <a:ext uri="{FF2B5EF4-FFF2-40B4-BE49-F238E27FC236}">
                <a16:creationId xmlns:a16="http://schemas.microsoft.com/office/drawing/2014/main" id="{6C406161-230B-463E-8B2D-CD959A3C87F5}"/>
              </a:ext>
            </a:extLst>
          </p:cNvPr>
          <p:cNvSpPr txBox="1"/>
          <p:nvPr/>
        </p:nvSpPr>
        <p:spPr>
          <a:xfrm>
            <a:off x="1546670" y="3261750"/>
            <a:ext cx="3888905" cy="523220"/>
          </a:xfrm>
          <a:prstGeom prst="rect">
            <a:avLst/>
          </a:prstGeom>
          <a:noFill/>
        </p:spPr>
        <p:txBody>
          <a:bodyPr wrap="square" rtlCol="0">
            <a:spAutoFit/>
          </a:bodyPr>
          <a:lstStyle/>
          <a:p>
            <a:pPr defTabSz="224028" fontAlgn="auto">
              <a:spcBef>
                <a:spcPts val="0"/>
              </a:spcBef>
              <a:spcAft>
                <a:spcPts val="0"/>
              </a:spcAft>
              <a:defRPr/>
            </a:pPr>
            <a:r>
              <a:rPr lang="en-US" sz="1400" dirty="0">
                <a:solidFill>
                  <a:srgbClr val="FFFFFF"/>
                </a:solidFill>
                <a:latin typeface="Calibri"/>
              </a:rPr>
              <a:t>I just finished listening to all the recordings. AWESOME work, I love it	.	- Greta S.</a:t>
            </a:r>
          </a:p>
        </p:txBody>
      </p:sp>
      <p:sp>
        <p:nvSpPr>
          <p:cNvPr id="93" name="TextBox 92">
            <a:extLst>
              <a:ext uri="{FF2B5EF4-FFF2-40B4-BE49-F238E27FC236}">
                <a16:creationId xmlns:a16="http://schemas.microsoft.com/office/drawing/2014/main" id="{ADF21998-067E-4976-AAD0-FB7D15C73CBA}"/>
              </a:ext>
            </a:extLst>
          </p:cNvPr>
          <p:cNvSpPr txBox="1"/>
          <p:nvPr/>
        </p:nvSpPr>
        <p:spPr>
          <a:xfrm>
            <a:off x="1546670" y="3953852"/>
            <a:ext cx="3888905" cy="523220"/>
          </a:xfrm>
          <a:prstGeom prst="rect">
            <a:avLst/>
          </a:prstGeom>
          <a:noFill/>
        </p:spPr>
        <p:txBody>
          <a:bodyPr wrap="square" rtlCol="0">
            <a:spAutoFit/>
          </a:bodyPr>
          <a:lstStyle/>
          <a:p>
            <a:pPr defTabSz="224028" fontAlgn="auto">
              <a:spcBef>
                <a:spcPts val="0"/>
              </a:spcBef>
              <a:spcAft>
                <a:spcPts val="0"/>
              </a:spcAft>
              <a:defRPr/>
            </a:pPr>
            <a:r>
              <a:rPr lang="en-US" sz="1400" dirty="0">
                <a:solidFill>
                  <a:srgbClr val="FFFFFF"/>
                </a:solidFill>
                <a:latin typeface="Calibri"/>
              </a:rPr>
              <a:t>This looks great! Thanks a lot for the effort everyone!	- Warren R.</a:t>
            </a:r>
          </a:p>
        </p:txBody>
      </p:sp>
      <p:sp>
        <p:nvSpPr>
          <p:cNvPr id="94" name="TextBox 93">
            <a:extLst>
              <a:ext uri="{FF2B5EF4-FFF2-40B4-BE49-F238E27FC236}">
                <a16:creationId xmlns:a16="http://schemas.microsoft.com/office/drawing/2014/main" id="{41EF2B8D-564E-4F35-9567-A183ED89686E}"/>
              </a:ext>
            </a:extLst>
          </p:cNvPr>
          <p:cNvSpPr txBox="1"/>
          <p:nvPr/>
        </p:nvSpPr>
        <p:spPr>
          <a:xfrm>
            <a:off x="1546670" y="4645954"/>
            <a:ext cx="3888905" cy="523220"/>
          </a:xfrm>
          <a:prstGeom prst="rect">
            <a:avLst/>
          </a:prstGeom>
          <a:noFill/>
        </p:spPr>
        <p:txBody>
          <a:bodyPr wrap="square" rtlCol="0">
            <a:spAutoFit/>
          </a:bodyPr>
          <a:lstStyle/>
          <a:p>
            <a:pPr defTabSz="224028" fontAlgn="auto">
              <a:spcBef>
                <a:spcPts val="0"/>
              </a:spcBef>
              <a:spcAft>
                <a:spcPts val="0"/>
              </a:spcAft>
              <a:defRPr/>
            </a:pPr>
            <a:r>
              <a:rPr lang="en-US" sz="1400" dirty="0">
                <a:solidFill>
                  <a:srgbClr val="FFFFFF"/>
                </a:solidFill>
                <a:latin typeface="Calibri"/>
              </a:rPr>
              <a:t>Thanks very much for pushing forward with this and for so much dedication!! 	- Patrick H.</a:t>
            </a:r>
          </a:p>
        </p:txBody>
      </p:sp>
    </p:spTree>
    <p:extLst>
      <p:ext uri="{BB962C8B-B14F-4D97-AF65-F5344CB8AC3E}">
        <p14:creationId xmlns:p14="http://schemas.microsoft.com/office/powerpoint/2010/main" val="3193104511"/>
      </p:ext>
    </p:extLst>
  </p:cSld>
  <p:clrMapOvr>
    <a:overrideClrMapping bg1="dk1" tx1="lt1" bg2="dk2" tx2="lt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1500" fill="hold"/>
                                        <p:tgtEl>
                                          <p:spTgt spid="95"/>
                                        </p:tgtEl>
                                        <p:attrNameLst>
                                          <p:attrName>ppt_x</p:attrName>
                                        </p:attrNameLst>
                                      </p:cBhvr>
                                      <p:tavLst>
                                        <p:tav tm="0">
                                          <p:val>
                                            <p:strVal val="1+#ppt_w/2"/>
                                          </p:val>
                                        </p:tav>
                                        <p:tav tm="100000">
                                          <p:val>
                                            <p:strVal val="#ppt_x"/>
                                          </p:val>
                                        </p:tav>
                                      </p:tavLst>
                                    </p:anim>
                                    <p:anim calcmode="lin" valueType="num">
                                      <p:cBhvr additive="base">
                                        <p:cTn id="8" dur="1500" fill="hold"/>
                                        <p:tgtEl>
                                          <p:spTgt spid="9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1500" fill="hold"/>
                                        <p:tgtEl>
                                          <p:spTgt spid="92"/>
                                        </p:tgtEl>
                                        <p:attrNameLst>
                                          <p:attrName>ppt_x</p:attrName>
                                        </p:attrNameLst>
                                      </p:cBhvr>
                                      <p:tavLst>
                                        <p:tav tm="0">
                                          <p:val>
                                            <p:strVal val="1+#ppt_w/2"/>
                                          </p:val>
                                        </p:tav>
                                        <p:tav tm="100000">
                                          <p:val>
                                            <p:strVal val="#ppt_x"/>
                                          </p:val>
                                        </p:tav>
                                      </p:tavLst>
                                    </p:anim>
                                    <p:anim calcmode="lin" valueType="num">
                                      <p:cBhvr additive="base">
                                        <p:cTn id="12" dur="1500" fill="hold"/>
                                        <p:tgtEl>
                                          <p:spTgt spid="9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additive="base">
                                        <p:cTn id="15" dur="1500" fill="hold"/>
                                        <p:tgtEl>
                                          <p:spTgt spid="91"/>
                                        </p:tgtEl>
                                        <p:attrNameLst>
                                          <p:attrName>ppt_x</p:attrName>
                                        </p:attrNameLst>
                                      </p:cBhvr>
                                      <p:tavLst>
                                        <p:tav tm="0">
                                          <p:val>
                                            <p:strVal val="1+#ppt_w/2"/>
                                          </p:val>
                                        </p:tav>
                                        <p:tav tm="100000">
                                          <p:val>
                                            <p:strVal val="#ppt_x"/>
                                          </p:val>
                                        </p:tav>
                                      </p:tavLst>
                                    </p:anim>
                                    <p:anim calcmode="lin" valueType="num">
                                      <p:cBhvr additive="base">
                                        <p:cTn id="16" dur="1500" fill="hold"/>
                                        <p:tgtEl>
                                          <p:spTgt spid="9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500" fill="hold"/>
                                        <p:tgtEl>
                                          <p:spTgt spid="90"/>
                                        </p:tgtEl>
                                        <p:attrNameLst>
                                          <p:attrName>ppt_x</p:attrName>
                                        </p:attrNameLst>
                                      </p:cBhvr>
                                      <p:tavLst>
                                        <p:tav tm="0">
                                          <p:val>
                                            <p:strVal val="1+#ppt_w/2"/>
                                          </p:val>
                                        </p:tav>
                                        <p:tav tm="100000">
                                          <p:val>
                                            <p:strVal val="#ppt_x"/>
                                          </p:val>
                                        </p:tav>
                                      </p:tavLst>
                                    </p:anim>
                                    <p:anim calcmode="lin" valueType="num">
                                      <p:cBhvr additive="base">
                                        <p:cTn id="20" dur="1500" fill="hold"/>
                                        <p:tgtEl>
                                          <p:spTgt spid="90"/>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additive="base">
                                        <p:cTn id="23" dur="1500" fill="hold"/>
                                        <p:tgtEl>
                                          <p:spTgt spid="89"/>
                                        </p:tgtEl>
                                        <p:attrNameLst>
                                          <p:attrName>ppt_x</p:attrName>
                                        </p:attrNameLst>
                                      </p:cBhvr>
                                      <p:tavLst>
                                        <p:tav tm="0">
                                          <p:val>
                                            <p:strVal val="1+#ppt_w/2"/>
                                          </p:val>
                                        </p:tav>
                                        <p:tav tm="100000">
                                          <p:val>
                                            <p:strVal val="#ppt_x"/>
                                          </p:val>
                                        </p:tav>
                                      </p:tavLst>
                                    </p:anim>
                                    <p:anim calcmode="lin" valueType="num">
                                      <p:cBhvr additive="base">
                                        <p:cTn id="24" dur="1500" fill="hold"/>
                                        <p:tgtEl>
                                          <p:spTgt spid="89"/>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0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1500" fill="hold"/>
                                        <p:tgtEl>
                                          <p:spTgt spid="44"/>
                                        </p:tgtEl>
                                        <p:attrNameLst>
                                          <p:attrName>ppt_x</p:attrName>
                                        </p:attrNameLst>
                                      </p:cBhvr>
                                      <p:tavLst>
                                        <p:tav tm="0">
                                          <p:val>
                                            <p:strVal val="1+#ppt_w/2"/>
                                          </p:val>
                                        </p:tav>
                                        <p:tav tm="100000">
                                          <p:val>
                                            <p:strVal val="#ppt_x"/>
                                          </p:val>
                                        </p:tav>
                                      </p:tavLst>
                                    </p:anim>
                                    <p:anim calcmode="lin" valueType="num">
                                      <p:cBhvr additive="base">
                                        <p:cTn id="28" dur="1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500" fill="hold"/>
                                        <p:tgtEl>
                                          <p:spTgt spid="37"/>
                                        </p:tgtEl>
                                        <p:attrNameLst>
                                          <p:attrName>ppt_x</p:attrName>
                                        </p:attrNameLst>
                                      </p:cBhvr>
                                      <p:tavLst>
                                        <p:tav tm="0">
                                          <p:val>
                                            <p:strVal val="1+#ppt_w/2"/>
                                          </p:val>
                                        </p:tav>
                                        <p:tav tm="100000">
                                          <p:val>
                                            <p:strVal val="#ppt_x"/>
                                          </p:val>
                                        </p:tav>
                                      </p:tavLst>
                                    </p:anim>
                                    <p:anim calcmode="lin" valueType="num">
                                      <p:cBhvr additive="base">
                                        <p:cTn id="32" dur="1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30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1500" fill="hold"/>
                                        <p:tgtEl>
                                          <p:spTgt spid="61"/>
                                        </p:tgtEl>
                                        <p:attrNameLst>
                                          <p:attrName>ppt_x</p:attrName>
                                        </p:attrNameLst>
                                      </p:cBhvr>
                                      <p:tavLst>
                                        <p:tav tm="0">
                                          <p:val>
                                            <p:strVal val="1+#ppt_w/2"/>
                                          </p:val>
                                        </p:tav>
                                        <p:tav tm="100000">
                                          <p:val>
                                            <p:strVal val="#ppt_x"/>
                                          </p:val>
                                        </p:tav>
                                      </p:tavLst>
                                    </p:anim>
                                    <p:anim calcmode="lin" valueType="num">
                                      <p:cBhvr additive="base">
                                        <p:cTn id="36" dur="1500" fill="hold"/>
                                        <p:tgtEl>
                                          <p:spTgt spid="61"/>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40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1500" fill="hold"/>
                                        <p:tgtEl>
                                          <p:spTgt spid="68"/>
                                        </p:tgtEl>
                                        <p:attrNameLst>
                                          <p:attrName>ppt_x</p:attrName>
                                        </p:attrNameLst>
                                      </p:cBhvr>
                                      <p:tavLst>
                                        <p:tav tm="0">
                                          <p:val>
                                            <p:strVal val="1+#ppt_w/2"/>
                                          </p:val>
                                        </p:tav>
                                        <p:tav tm="100000">
                                          <p:val>
                                            <p:strVal val="#ppt_x"/>
                                          </p:val>
                                        </p:tav>
                                      </p:tavLst>
                                    </p:anim>
                                    <p:anim calcmode="lin" valueType="num">
                                      <p:cBhvr additive="base">
                                        <p:cTn id="40" dur="1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50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1500" fill="hold"/>
                                        <p:tgtEl>
                                          <p:spTgt spid="79"/>
                                        </p:tgtEl>
                                        <p:attrNameLst>
                                          <p:attrName>ppt_x</p:attrName>
                                        </p:attrNameLst>
                                      </p:cBhvr>
                                      <p:tavLst>
                                        <p:tav tm="0">
                                          <p:val>
                                            <p:strVal val="1+#ppt_w/2"/>
                                          </p:val>
                                        </p:tav>
                                        <p:tav tm="100000">
                                          <p:val>
                                            <p:strVal val="#ppt_x"/>
                                          </p:val>
                                        </p:tav>
                                      </p:tavLst>
                                    </p:anim>
                                    <p:anim calcmode="lin" valueType="num">
                                      <p:cBhvr additive="base">
                                        <p:cTn id="44" dur="1500" fill="hold"/>
                                        <p:tgtEl>
                                          <p:spTgt spid="79"/>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60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1500" fill="hold"/>
                                        <p:tgtEl>
                                          <p:spTgt spid="88"/>
                                        </p:tgtEl>
                                        <p:attrNameLst>
                                          <p:attrName>ppt_x</p:attrName>
                                        </p:attrNameLst>
                                      </p:cBhvr>
                                      <p:tavLst>
                                        <p:tav tm="0">
                                          <p:val>
                                            <p:strVal val="1+#ppt_w/2"/>
                                          </p:val>
                                        </p:tav>
                                        <p:tav tm="100000">
                                          <p:val>
                                            <p:strVal val="#ppt_x"/>
                                          </p:val>
                                        </p:tav>
                                      </p:tavLst>
                                    </p:anim>
                                    <p:anim calcmode="lin" valueType="num">
                                      <p:cBhvr additive="base">
                                        <p:cTn id="48" dur="1500" fill="hold"/>
                                        <p:tgtEl>
                                          <p:spTgt spid="88"/>
                                        </p:tgtEl>
                                        <p:attrNameLst>
                                          <p:attrName>ppt_y</p:attrName>
                                        </p:attrNameLst>
                                      </p:cBhvr>
                                      <p:tavLst>
                                        <p:tav tm="0">
                                          <p:val>
                                            <p:strVal val="#ppt_y"/>
                                          </p:val>
                                        </p:tav>
                                        <p:tav tm="100000">
                                          <p:val>
                                            <p:strVal val="#ppt_y"/>
                                          </p:val>
                                        </p:tav>
                                      </p:tavLst>
                                    </p:anim>
                                  </p:childTnLst>
                                </p:cTn>
                              </p:par>
                              <p:par>
                                <p:cTn id="49" presetID="22" presetClass="entr" presetSubtype="2" fill="hold" nodeType="withEffect">
                                  <p:stCondLst>
                                    <p:cond delay="1100"/>
                                  </p:stCondLst>
                                  <p:childTnLst>
                                    <p:set>
                                      <p:cBhvr>
                                        <p:cTn id="50" dur="1" fill="hold">
                                          <p:stCondLst>
                                            <p:cond delay="0"/>
                                          </p:stCondLst>
                                        </p:cTn>
                                        <p:tgtEl>
                                          <p:spTgt spid="87"/>
                                        </p:tgtEl>
                                        <p:attrNameLst>
                                          <p:attrName>style.visibility</p:attrName>
                                        </p:attrNameLst>
                                      </p:cBhvr>
                                      <p:to>
                                        <p:strVal val="visible"/>
                                      </p:to>
                                    </p:set>
                                    <p:animEffect transition="in" filter="wipe(right)">
                                      <p:cBhvr>
                                        <p:cTn id="51" dur="700"/>
                                        <p:tgtEl>
                                          <p:spTgt spid="87"/>
                                        </p:tgtEl>
                                      </p:cBhvr>
                                    </p:animEffect>
                                  </p:childTnLst>
                                </p:cTn>
                              </p:par>
                              <p:par>
                                <p:cTn id="52" presetID="2" presetClass="entr" presetSubtype="8" decel="100000" fill="hold" grpId="0" nodeType="withEffect">
                                  <p:stCondLst>
                                    <p:cond delay="1100"/>
                                  </p:stCondLst>
                                  <p:childTnLst>
                                    <p:set>
                                      <p:cBhvr>
                                        <p:cTn id="53" dur="1" fill="hold">
                                          <p:stCondLst>
                                            <p:cond delay="0"/>
                                          </p:stCondLst>
                                        </p:cTn>
                                        <p:tgtEl>
                                          <p:spTgt spid="96"/>
                                        </p:tgtEl>
                                        <p:attrNameLst>
                                          <p:attrName>style.visibility</p:attrName>
                                        </p:attrNameLst>
                                      </p:cBhvr>
                                      <p:to>
                                        <p:strVal val="visible"/>
                                      </p:to>
                                    </p:set>
                                    <p:anim calcmode="lin" valueType="num">
                                      <p:cBhvr additive="base">
                                        <p:cTn id="54" dur="1500" fill="hold"/>
                                        <p:tgtEl>
                                          <p:spTgt spid="96"/>
                                        </p:tgtEl>
                                        <p:attrNameLst>
                                          <p:attrName>ppt_x</p:attrName>
                                        </p:attrNameLst>
                                      </p:cBhvr>
                                      <p:tavLst>
                                        <p:tav tm="0">
                                          <p:val>
                                            <p:strVal val="0-#ppt_w/2"/>
                                          </p:val>
                                        </p:tav>
                                        <p:tav tm="100000">
                                          <p:val>
                                            <p:strVal val="#ppt_x"/>
                                          </p:val>
                                        </p:tav>
                                      </p:tavLst>
                                    </p:anim>
                                    <p:anim calcmode="lin" valueType="num">
                                      <p:cBhvr additive="base">
                                        <p:cTn id="55" dur="1500" fill="hold"/>
                                        <p:tgtEl>
                                          <p:spTgt spid="96"/>
                                        </p:tgtEl>
                                        <p:attrNameLst>
                                          <p:attrName>ppt_y</p:attrName>
                                        </p:attrNameLst>
                                      </p:cBhvr>
                                      <p:tavLst>
                                        <p:tav tm="0">
                                          <p:val>
                                            <p:strVal val="#ppt_y"/>
                                          </p:val>
                                        </p:tav>
                                        <p:tav tm="100000">
                                          <p:val>
                                            <p:strVal val="#ppt_y"/>
                                          </p:val>
                                        </p:tav>
                                      </p:tavLst>
                                    </p:anim>
                                  </p:childTnLst>
                                </p:cTn>
                              </p:par>
                            </p:childTnLst>
                          </p:cTn>
                        </p:par>
                        <p:par>
                          <p:cTn id="56" fill="hold">
                            <p:stCondLst>
                              <p:cond delay="2600"/>
                            </p:stCondLst>
                            <p:childTnLst>
                              <p:par>
                                <p:cTn id="57" presetID="2" presetClass="entr" presetSubtype="8" decel="100000"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additive="base">
                                        <p:cTn id="59" dur="1500" fill="hold"/>
                                        <p:tgtEl>
                                          <p:spTgt spid="93"/>
                                        </p:tgtEl>
                                        <p:attrNameLst>
                                          <p:attrName>ppt_x</p:attrName>
                                        </p:attrNameLst>
                                      </p:cBhvr>
                                      <p:tavLst>
                                        <p:tav tm="0">
                                          <p:val>
                                            <p:strVal val="0-#ppt_w/2"/>
                                          </p:val>
                                        </p:tav>
                                        <p:tav tm="100000">
                                          <p:val>
                                            <p:strVal val="#ppt_x"/>
                                          </p:val>
                                        </p:tav>
                                      </p:tavLst>
                                    </p:anim>
                                    <p:anim calcmode="lin" valueType="num">
                                      <p:cBhvr additive="base">
                                        <p:cTn id="60" dur="1500" fill="hold"/>
                                        <p:tgtEl>
                                          <p:spTgt spid="93"/>
                                        </p:tgtEl>
                                        <p:attrNameLst>
                                          <p:attrName>ppt_y</p:attrName>
                                        </p:attrNameLst>
                                      </p:cBhvr>
                                      <p:tavLst>
                                        <p:tav tm="0">
                                          <p:val>
                                            <p:strVal val="#ppt_y"/>
                                          </p:val>
                                        </p:tav>
                                        <p:tav tm="100000">
                                          <p:val>
                                            <p:strVal val="#ppt_y"/>
                                          </p:val>
                                        </p:tav>
                                      </p:tavLst>
                                    </p:anim>
                                  </p:childTnLst>
                                </p:cTn>
                              </p:par>
                            </p:childTnLst>
                          </p:cTn>
                        </p:par>
                        <p:par>
                          <p:cTn id="61" fill="hold">
                            <p:stCondLst>
                              <p:cond delay="4100"/>
                            </p:stCondLst>
                            <p:childTnLst>
                              <p:par>
                                <p:cTn id="62" presetID="2" presetClass="entr" presetSubtype="8" decel="10000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additive="base">
                                        <p:cTn id="64" dur="1500" fill="hold"/>
                                        <p:tgtEl>
                                          <p:spTgt spid="94"/>
                                        </p:tgtEl>
                                        <p:attrNameLst>
                                          <p:attrName>ppt_x</p:attrName>
                                        </p:attrNameLst>
                                      </p:cBhvr>
                                      <p:tavLst>
                                        <p:tav tm="0">
                                          <p:val>
                                            <p:strVal val="0-#ppt_w/2"/>
                                          </p:val>
                                        </p:tav>
                                        <p:tav tm="100000">
                                          <p:val>
                                            <p:strVal val="#ppt_x"/>
                                          </p:val>
                                        </p:tav>
                                      </p:tavLst>
                                    </p:anim>
                                    <p:anim calcmode="lin" valueType="num">
                                      <p:cBhvr additive="base">
                                        <p:cTn id="65" dur="1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5" grpId="0"/>
      <p:bldP spid="96" grpId="0"/>
      <p:bldP spid="93" grpId="0"/>
      <p:bldP spid="9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797F05-69B5-4C53-BC59-4D69F2845924}"/>
              </a:ext>
            </a:extLst>
          </p:cNvPr>
          <p:cNvSpPr/>
          <p:nvPr/>
        </p:nvSpPr>
        <p:spPr>
          <a:xfrm>
            <a:off x="0" y="487"/>
            <a:ext cx="11949113" cy="6720501"/>
          </a:xfrm>
          <a:prstGeom prst="rect">
            <a:avLst/>
          </a:prstGeom>
          <a:gradFill flip="none" rotWithShape="1">
            <a:gsLst>
              <a:gs pos="78000">
                <a:schemeClr val="accent2">
                  <a:alpha val="26000"/>
                </a:schemeClr>
              </a:gs>
              <a:gs pos="0">
                <a:schemeClr val="accent1">
                  <a:alpha val="56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4" name="Oval 3">
            <a:extLst>
              <a:ext uri="{FF2B5EF4-FFF2-40B4-BE49-F238E27FC236}">
                <a16:creationId xmlns:a16="http://schemas.microsoft.com/office/drawing/2014/main" id="{F908A2A8-FACB-41E9-93BD-EB0B130185CD}"/>
              </a:ext>
            </a:extLst>
          </p:cNvPr>
          <p:cNvSpPr/>
          <p:nvPr/>
        </p:nvSpPr>
        <p:spPr>
          <a:xfrm>
            <a:off x="1242658" y="-2471446"/>
            <a:ext cx="11488253" cy="11488253"/>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 name="Oval 2">
            <a:extLst>
              <a:ext uri="{FF2B5EF4-FFF2-40B4-BE49-F238E27FC236}">
                <a16:creationId xmlns:a16="http://schemas.microsoft.com/office/drawing/2014/main" id="{6DB6ED6C-D4B9-45DD-9F4A-7F0D977507FB}"/>
              </a:ext>
            </a:extLst>
          </p:cNvPr>
          <p:cNvSpPr/>
          <p:nvPr/>
        </p:nvSpPr>
        <p:spPr>
          <a:xfrm>
            <a:off x="2916444" y="635201"/>
            <a:ext cx="5274959" cy="5274959"/>
          </a:xfrm>
          <a:prstGeom prst="ellipse">
            <a:avLst/>
          </a:prstGeom>
          <a:gradFill flip="none" rotWithShape="1">
            <a:gsLst>
              <a:gs pos="3000">
                <a:schemeClr val="accent2">
                  <a:alpha val="54000"/>
                  <a:lumMod val="36000"/>
                </a:schemeClr>
              </a:gs>
              <a:gs pos="100000">
                <a:schemeClr val="accent2">
                  <a:lumMod val="75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 name="Oval 1">
            <a:extLst>
              <a:ext uri="{FF2B5EF4-FFF2-40B4-BE49-F238E27FC236}">
                <a16:creationId xmlns:a16="http://schemas.microsoft.com/office/drawing/2014/main" id="{2250BD8C-6A29-4EA7-AC76-831A6C5B54E8}"/>
              </a:ext>
            </a:extLst>
          </p:cNvPr>
          <p:cNvSpPr/>
          <p:nvPr/>
        </p:nvSpPr>
        <p:spPr>
          <a:xfrm>
            <a:off x="566382" y="736642"/>
            <a:ext cx="6331641" cy="6331641"/>
          </a:xfrm>
          <a:prstGeom prst="ellipse">
            <a:avLst/>
          </a:prstGeom>
          <a:gradFill flip="none" rotWithShape="1">
            <a:gsLst>
              <a:gs pos="0">
                <a:schemeClr val="accent3">
                  <a:alpha val="98000"/>
                  <a:lumMod val="100000"/>
                </a:schemeClr>
              </a:gs>
              <a:gs pos="100000">
                <a:schemeClr val="accent3">
                  <a:lumMod val="50000"/>
                  <a:alpha val="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5" name="Oval 4">
            <a:extLst>
              <a:ext uri="{FF2B5EF4-FFF2-40B4-BE49-F238E27FC236}">
                <a16:creationId xmlns:a16="http://schemas.microsoft.com/office/drawing/2014/main" id="{1DC67B81-FE11-4163-9C51-525D6060E636}"/>
              </a:ext>
            </a:extLst>
          </p:cNvPr>
          <p:cNvSpPr/>
          <p:nvPr/>
        </p:nvSpPr>
        <p:spPr>
          <a:xfrm>
            <a:off x="0" y="-180558"/>
            <a:ext cx="6090718" cy="6090718"/>
          </a:xfrm>
          <a:prstGeom prst="ellipse">
            <a:avLst/>
          </a:prstGeom>
          <a:gradFill flip="none" rotWithShape="1">
            <a:gsLst>
              <a:gs pos="3000">
                <a:schemeClr val="accent1">
                  <a:alpha val="54000"/>
                </a:schemeClr>
              </a:gs>
              <a:gs pos="59000">
                <a:schemeClr val="accent3"/>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6" name="Oval 5">
            <a:extLst>
              <a:ext uri="{FF2B5EF4-FFF2-40B4-BE49-F238E27FC236}">
                <a16:creationId xmlns:a16="http://schemas.microsoft.com/office/drawing/2014/main" id="{E27F512B-14A1-498B-B67E-388CE95C5D52}"/>
              </a:ext>
            </a:extLst>
          </p:cNvPr>
          <p:cNvSpPr/>
          <p:nvPr/>
        </p:nvSpPr>
        <p:spPr>
          <a:xfrm>
            <a:off x="-2335269" y="-2167123"/>
            <a:ext cx="10647133" cy="10647133"/>
          </a:xfrm>
          <a:prstGeom prst="ellipse">
            <a:avLst/>
          </a:prstGeom>
          <a:gradFill flip="none" rotWithShape="1">
            <a:gsLst>
              <a:gs pos="3000">
                <a:schemeClr val="accent1">
                  <a:alpha val="54000"/>
                </a:schemeClr>
              </a:gs>
              <a:gs pos="59000">
                <a:schemeClr val="accent3">
                  <a:lumMod val="75000"/>
                  <a:alpha val="32000"/>
                </a:schemeClr>
              </a:gs>
            </a:gsLst>
            <a:path path="circle">
              <a:fillToRect l="50000" t="50000" r="50000" b="50000"/>
            </a:path>
            <a:tileRect/>
          </a:gra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7" name="Rectangle 6">
            <a:extLst>
              <a:ext uri="{FF2B5EF4-FFF2-40B4-BE49-F238E27FC236}">
                <a16:creationId xmlns:a16="http://schemas.microsoft.com/office/drawing/2014/main" id="{1B366B78-8068-490F-8065-FB46D2BCCBD0}"/>
              </a:ext>
            </a:extLst>
          </p:cNvPr>
          <p:cNvSpPr/>
          <p:nvPr/>
        </p:nvSpPr>
        <p:spPr>
          <a:xfrm>
            <a:off x="-1" y="487"/>
            <a:ext cx="11949113" cy="6720501"/>
          </a:xfrm>
          <a:prstGeom prst="rect">
            <a:avLst/>
          </a:prstGeom>
          <a:gradFill>
            <a:gsLst>
              <a:gs pos="100000">
                <a:schemeClr val="tx1"/>
              </a:gs>
              <a:gs pos="0">
                <a:schemeClr val="tx1">
                  <a:alpha val="4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Yellow">
            <a:extLst>
              <a:ext uri="{FF2B5EF4-FFF2-40B4-BE49-F238E27FC236}">
                <a16:creationId xmlns:a16="http://schemas.microsoft.com/office/drawing/2014/main" id="{43F3ED11-D796-4AE9-93A2-02ACEE4D7F4A}"/>
              </a:ext>
            </a:extLst>
          </p:cNvPr>
          <p:cNvSpPr/>
          <p:nvPr/>
        </p:nvSpPr>
        <p:spPr>
          <a:xfrm>
            <a:off x="3641083" y="1018809"/>
            <a:ext cx="4683856" cy="4683856"/>
          </a:xfrm>
          <a:prstGeom prst="ellipse">
            <a:avLst/>
          </a:prstGeom>
          <a:gradFill flip="none" rotWithShape="1">
            <a:gsLst>
              <a:gs pos="45000">
                <a:srgbClr val="D8956E"/>
              </a:gs>
              <a:gs pos="0">
                <a:schemeClr val="tx2"/>
              </a:gs>
              <a:gs pos="69000">
                <a:schemeClr val="accent3">
                  <a:lumMod val="75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1" name="Blue Light'">
            <a:extLst>
              <a:ext uri="{FF2B5EF4-FFF2-40B4-BE49-F238E27FC236}">
                <a16:creationId xmlns:a16="http://schemas.microsoft.com/office/drawing/2014/main" id="{7AF12FC0-2317-4E05-A6CF-034B020A76F8}"/>
              </a:ext>
            </a:extLst>
          </p:cNvPr>
          <p:cNvSpPr/>
          <p:nvPr/>
        </p:nvSpPr>
        <p:spPr>
          <a:xfrm rot="4500000">
            <a:off x="3632628" y="1018809"/>
            <a:ext cx="4683856" cy="4683856"/>
          </a:xfrm>
          <a:prstGeom prst="ellipse">
            <a:avLst/>
          </a:prstGeom>
          <a:gradFill flip="none" rotWithShape="1">
            <a:gsLst>
              <a:gs pos="22000">
                <a:srgbClr val="62AADB"/>
              </a:gs>
              <a:gs pos="0">
                <a:schemeClr val="accent1"/>
              </a:gs>
              <a:gs pos="69000">
                <a:schemeClr val="accent3">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2" name="Pink">
            <a:extLst>
              <a:ext uri="{FF2B5EF4-FFF2-40B4-BE49-F238E27FC236}">
                <a16:creationId xmlns:a16="http://schemas.microsoft.com/office/drawing/2014/main" id="{8989FEAC-D9EA-47D2-84BE-1C50AF63C03B}"/>
              </a:ext>
            </a:extLst>
          </p:cNvPr>
          <p:cNvSpPr/>
          <p:nvPr/>
        </p:nvSpPr>
        <p:spPr>
          <a:xfrm rot="11700000">
            <a:off x="3632628" y="1018809"/>
            <a:ext cx="4683856" cy="4683856"/>
          </a:xfrm>
          <a:prstGeom prst="ellipse">
            <a:avLst/>
          </a:prstGeom>
          <a:gradFill flip="none" rotWithShape="1">
            <a:gsLst>
              <a:gs pos="24000">
                <a:srgbClr val="FA3585"/>
              </a:gs>
              <a:gs pos="0">
                <a:schemeClr val="accent3"/>
              </a:gs>
              <a:gs pos="66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4" name="TextBox 23">
            <a:extLst>
              <a:ext uri="{FF2B5EF4-FFF2-40B4-BE49-F238E27FC236}">
                <a16:creationId xmlns:a16="http://schemas.microsoft.com/office/drawing/2014/main" id="{0F56B5EA-40DB-4C11-ADF3-5817776BFA46}"/>
              </a:ext>
            </a:extLst>
          </p:cNvPr>
          <p:cNvSpPr txBox="1"/>
          <p:nvPr/>
        </p:nvSpPr>
        <p:spPr>
          <a:xfrm>
            <a:off x="349860" y="3166767"/>
            <a:ext cx="11032871" cy="1446550"/>
          </a:xfrm>
          <a:prstGeom prst="rect">
            <a:avLst/>
          </a:prstGeom>
          <a:noFill/>
        </p:spPr>
        <p:txBody>
          <a:bodyPr wrap="square" rtlCol="0">
            <a:spAutoFit/>
          </a:bodyPr>
          <a:lstStyle/>
          <a:p>
            <a:pPr algn="ctr" defTabSz="224028" fontAlgn="auto">
              <a:spcBef>
                <a:spcPts val="0"/>
              </a:spcBef>
              <a:spcAft>
                <a:spcPts val="0"/>
              </a:spcAft>
              <a:defRPr/>
            </a:pPr>
            <a:r>
              <a:rPr lang="en-US" sz="8800" b="1">
                <a:solidFill>
                  <a:srgbClr val="FFFFFF"/>
                </a:solidFill>
                <a:latin typeface="Century Gothic"/>
              </a:rPr>
              <a:t>THANKFUL</a:t>
            </a:r>
            <a:endParaRPr lang="en-US" sz="3600" dirty="0">
              <a:solidFill>
                <a:srgbClr val="FFFFFF"/>
              </a:solidFill>
              <a:latin typeface="Century Gothic"/>
            </a:endParaRPr>
          </a:p>
        </p:txBody>
      </p:sp>
      <p:sp>
        <p:nvSpPr>
          <p:cNvPr id="25" name="Rectangle 24">
            <a:extLst>
              <a:ext uri="{FF2B5EF4-FFF2-40B4-BE49-F238E27FC236}">
                <a16:creationId xmlns:a16="http://schemas.microsoft.com/office/drawing/2014/main" id="{5BA18A80-88C6-4223-93B5-F0B5B314846B}"/>
              </a:ext>
            </a:extLst>
          </p:cNvPr>
          <p:cNvSpPr/>
          <p:nvPr/>
        </p:nvSpPr>
        <p:spPr>
          <a:xfrm>
            <a:off x="4270405" y="2513200"/>
            <a:ext cx="3408305" cy="944426"/>
          </a:xfrm>
          <a:prstGeom prst="rect">
            <a:avLst/>
          </a:prstGeom>
        </p:spPr>
        <p:txBody>
          <a:bodyPr wrap="none">
            <a:spAutoFit/>
          </a:bodyPr>
          <a:lstStyle/>
          <a:p>
            <a:pPr algn="ctr" defTabSz="224028" fontAlgn="auto">
              <a:spcBef>
                <a:spcPts val="0"/>
              </a:spcBef>
              <a:spcAft>
                <a:spcPts val="0"/>
              </a:spcAft>
            </a:pPr>
            <a:r>
              <a:rPr lang="en-US" sz="5537" b="1" dirty="0">
                <a:solidFill>
                  <a:srgbClr val="FFFFFF"/>
                </a:solidFill>
                <a:latin typeface="Century Gothic"/>
              </a:rPr>
              <a:t>I am very</a:t>
            </a:r>
            <a:endParaRPr lang="en-US" sz="5537" dirty="0">
              <a:solidFill>
                <a:srgbClr val="172144"/>
              </a:solidFill>
              <a:latin typeface="Calibri"/>
            </a:endParaRPr>
          </a:p>
        </p:txBody>
      </p:sp>
      <p:sp>
        <p:nvSpPr>
          <p:cNvPr id="26" name="TextBox 25">
            <a:extLst>
              <a:ext uri="{FF2B5EF4-FFF2-40B4-BE49-F238E27FC236}">
                <a16:creationId xmlns:a16="http://schemas.microsoft.com/office/drawing/2014/main" id="{9F7662BC-A0CD-4E02-A748-3FA455C05E13}"/>
              </a:ext>
            </a:extLst>
          </p:cNvPr>
          <p:cNvSpPr txBox="1"/>
          <p:nvPr/>
        </p:nvSpPr>
        <p:spPr>
          <a:xfrm>
            <a:off x="919631" y="736642"/>
            <a:ext cx="705642" cy="333617"/>
          </a:xfrm>
          <a:prstGeom prst="rect">
            <a:avLst/>
          </a:prstGeom>
          <a:noFill/>
        </p:spPr>
        <p:txBody>
          <a:bodyPr wrap="none" rtlCol="0">
            <a:spAutoFit/>
          </a:bodyPr>
          <a:lstStyle/>
          <a:p>
            <a:pPr defTabSz="224028" fontAlgn="auto">
              <a:spcBef>
                <a:spcPts val="0"/>
              </a:spcBef>
              <a:spcAft>
                <a:spcPts val="0"/>
              </a:spcAft>
              <a:defRPr/>
            </a:pPr>
            <a:r>
              <a:rPr lang="en-US" sz="1568" b="1" dirty="0">
                <a:solidFill>
                  <a:srgbClr val="D8E2FF"/>
                </a:solidFill>
                <a:latin typeface="Century Gothic"/>
              </a:rPr>
              <a:t>close</a:t>
            </a:r>
            <a:endParaRPr lang="en-US" sz="784" dirty="0">
              <a:solidFill>
                <a:srgbClr val="D8E2FF"/>
              </a:solidFill>
              <a:latin typeface="Century Gothic"/>
            </a:endParaRPr>
          </a:p>
        </p:txBody>
      </p:sp>
      <p:sp>
        <p:nvSpPr>
          <p:cNvPr id="27" name="Freeform 5">
            <a:extLst>
              <a:ext uri="{FF2B5EF4-FFF2-40B4-BE49-F238E27FC236}">
                <a16:creationId xmlns:a16="http://schemas.microsoft.com/office/drawing/2014/main" id="{765186E0-A3EC-47DB-AC6E-D807056CDF13}"/>
              </a:ext>
            </a:extLst>
          </p:cNvPr>
          <p:cNvSpPr>
            <a:spLocks noEditPoints="1"/>
          </p:cNvSpPr>
          <p:nvPr/>
        </p:nvSpPr>
        <p:spPr bwMode="auto">
          <a:xfrm>
            <a:off x="1853071" y="791390"/>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rgbClr val="D8E2FF"/>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28" name="TextBox 27">
            <a:extLst>
              <a:ext uri="{FF2B5EF4-FFF2-40B4-BE49-F238E27FC236}">
                <a16:creationId xmlns:a16="http://schemas.microsoft.com/office/drawing/2014/main" id="{20DBF651-6389-4FDE-A1A8-47801DE5462D}"/>
              </a:ext>
            </a:extLst>
          </p:cNvPr>
          <p:cNvSpPr txBox="1"/>
          <p:nvPr/>
        </p:nvSpPr>
        <p:spPr>
          <a:xfrm>
            <a:off x="8349173" y="5294279"/>
            <a:ext cx="2638944" cy="635174"/>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Thank you for joining and I welcome any questions you may have:</a:t>
            </a:r>
          </a:p>
          <a:p>
            <a:pPr defTabSz="224028" fontAlgn="auto">
              <a:spcBef>
                <a:spcPts val="0"/>
              </a:spcBef>
              <a:spcAft>
                <a:spcPts val="0"/>
              </a:spcAft>
              <a:defRPr/>
            </a:pPr>
            <a:r>
              <a:rPr lang="en-US" sz="1176" dirty="0">
                <a:solidFill>
                  <a:srgbClr val="FFFFFF"/>
                </a:solidFill>
                <a:latin typeface="Calibri"/>
                <a:hlinkClick r:id="rId2"/>
              </a:rPr>
              <a:t>luke_bonner@mckinsey.com</a:t>
            </a:r>
            <a:endParaRPr lang="en-US" sz="1176" dirty="0">
              <a:solidFill>
                <a:srgbClr val="FFFFFF"/>
              </a:solidFill>
              <a:latin typeface="Calibri"/>
            </a:endParaRPr>
          </a:p>
        </p:txBody>
      </p:sp>
      <p:sp>
        <p:nvSpPr>
          <p:cNvPr id="29" name="Rectangle 28">
            <a:extLst>
              <a:ext uri="{FF2B5EF4-FFF2-40B4-BE49-F238E27FC236}">
                <a16:creationId xmlns:a16="http://schemas.microsoft.com/office/drawing/2014/main" id="{3915E85F-27F6-4AD3-BCCE-12993DF94D09}"/>
              </a:ext>
            </a:extLst>
          </p:cNvPr>
          <p:cNvSpPr/>
          <p:nvPr/>
        </p:nvSpPr>
        <p:spPr>
          <a:xfrm>
            <a:off x="8220341" y="5358254"/>
            <a:ext cx="69741" cy="4681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1015606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250" fill="hold"/>
                                        <p:tgtEl>
                                          <p:spTgt spid="22"/>
                                        </p:tgtEl>
                                        <p:attrNameLst>
                                          <p:attrName>ppt_w</p:attrName>
                                        </p:attrNameLst>
                                      </p:cBhvr>
                                      <p:tavLst>
                                        <p:tav tm="0">
                                          <p:val>
                                            <p:fltVal val="0"/>
                                          </p:val>
                                        </p:tav>
                                        <p:tav tm="100000">
                                          <p:val>
                                            <p:strVal val="#ppt_w"/>
                                          </p:val>
                                        </p:tav>
                                      </p:tavLst>
                                    </p:anim>
                                    <p:anim calcmode="lin" valueType="num">
                                      <p:cBhvr>
                                        <p:cTn id="8" dur="1250" fill="hold"/>
                                        <p:tgtEl>
                                          <p:spTgt spid="22"/>
                                        </p:tgtEl>
                                        <p:attrNameLst>
                                          <p:attrName>ppt_h</p:attrName>
                                        </p:attrNameLst>
                                      </p:cBhvr>
                                      <p:tavLst>
                                        <p:tav tm="0">
                                          <p:val>
                                            <p:fltVal val="0"/>
                                          </p:val>
                                        </p:tav>
                                        <p:tav tm="100000">
                                          <p:val>
                                            <p:strVal val="#ppt_h"/>
                                          </p:val>
                                        </p:tav>
                                      </p:tavLst>
                                    </p:anim>
                                    <p:anim calcmode="lin" valueType="num">
                                      <p:cBhvr>
                                        <p:cTn id="9" dur="1250" fill="hold"/>
                                        <p:tgtEl>
                                          <p:spTgt spid="22"/>
                                        </p:tgtEl>
                                        <p:attrNameLst>
                                          <p:attrName>style.rotation</p:attrName>
                                        </p:attrNameLst>
                                      </p:cBhvr>
                                      <p:tavLst>
                                        <p:tav tm="0">
                                          <p:val>
                                            <p:fltVal val="360"/>
                                          </p:val>
                                        </p:tav>
                                        <p:tav tm="100000">
                                          <p:val>
                                            <p:fltVal val="0"/>
                                          </p:val>
                                        </p:tav>
                                      </p:tavLst>
                                    </p:anim>
                                    <p:animEffect transition="in" filter="fade">
                                      <p:cBhvr>
                                        <p:cTn id="10" dur="1250"/>
                                        <p:tgtEl>
                                          <p:spTgt spid="22"/>
                                        </p:tgtEl>
                                      </p:cBhvr>
                                    </p:animEffect>
                                  </p:childTnLst>
                                </p:cTn>
                              </p:par>
                              <p:par>
                                <p:cTn id="11" presetID="49" presetClass="entr" presetSubtype="0" decel="100000" fill="hold" grpId="1" nodeType="withEffect">
                                  <p:stCondLst>
                                    <p:cond delay="2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250" fill="hold"/>
                                        <p:tgtEl>
                                          <p:spTgt spid="21"/>
                                        </p:tgtEl>
                                        <p:attrNameLst>
                                          <p:attrName>ppt_w</p:attrName>
                                        </p:attrNameLst>
                                      </p:cBhvr>
                                      <p:tavLst>
                                        <p:tav tm="0">
                                          <p:val>
                                            <p:fltVal val="0"/>
                                          </p:val>
                                        </p:tav>
                                        <p:tav tm="100000">
                                          <p:val>
                                            <p:strVal val="#ppt_w"/>
                                          </p:val>
                                        </p:tav>
                                      </p:tavLst>
                                    </p:anim>
                                    <p:anim calcmode="lin" valueType="num">
                                      <p:cBhvr>
                                        <p:cTn id="14" dur="1250" fill="hold"/>
                                        <p:tgtEl>
                                          <p:spTgt spid="21"/>
                                        </p:tgtEl>
                                        <p:attrNameLst>
                                          <p:attrName>ppt_h</p:attrName>
                                        </p:attrNameLst>
                                      </p:cBhvr>
                                      <p:tavLst>
                                        <p:tav tm="0">
                                          <p:val>
                                            <p:fltVal val="0"/>
                                          </p:val>
                                        </p:tav>
                                        <p:tav tm="100000">
                                          <p:val>
                                            <p:strVal val="#ppt_h"/>
                                          </p:val>
                                        </p:tav>
                                      </p:tavLst>
                                    </p:anim>
                                    <p:anim calcmode="lin" valueType="num">
                                      <p:cBhvr>
                                        <p:cTn id="15" dur="1250" fill="hold"/>
                                        <p:tgtEl>
                                          <p:spTgt spid="21"/>
                                        </p:tgtEl>
                                        <p:attrNameLst>
                                          <p:attrName>style.rotation</p:attrName>
                                        </p:attrNameLst>
                                      </p:cBhvr>
                                      <p:tavLst>
                                        <p:tav tm="0">
                                          <p:val>
                                            <p:fltVal val="360"/>
                                          </p:val>
                                        </p:tav>
                                        <p:tav tm="100000">
                                          <p:val>
                                            <p:fltVal val="0"/>
                                          </p:val>
                                        </p:tav>
                                      </p:tavLst>
                                    </p:anim>
                                    <p:animEffect transition="in" filter="fade">
                                      <p:cBhvr>
                                        <p:cTn id="16" dur="1250"/>
                                        <p:tgtEl>
                                          <p:spTgt spid="21"/>
                                        </p:tgtEl>
                                      </p:cBhvr>
                                    </p:animEffect>
                                  </p:childTnLst>
                                </p:cTn>
                              </p:par>
                              <p:par>
                                <p:cTn id="17" presetID="49" presetClass="entr" presetSubtype="0" decel="100000" fill="hold" grpId="1"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style.rotation</p:attrName>
                                        </p:attrNameLst>
                                      </p:cBhvr>
                                      <p:tavLst>
                                        <p:tav tm="0">
                                          <p:val>
                                            <p:fltVal val="360"/>
                                          </p:val>
                                        </p:tav>
                                        <p:tav tm="100000">
                                          <p:val>
                                            <p:fltVal val="0"/>
                                          </p:val>
                                        </p:tav>
                                      </p:tavLst>
                                    </p:anim>
                                    <p:animEffect transition="in" filter="fade">
                                      <p:cBhvr>
                                        <p:cTn id="22" dur="1250"/>
                                        <p:tgtEl>
                                          <p:spTgt spid="20"/>
                                        </p:tgtEl>
                                      </p:cBhvr>
                                    </p:animEffect>
                                  </p:childTnLst>
                                </p:cTn>
                              </p:par>
                              <p:par>
                                <p:cTn id="23" presetID="8" presetClass="emph" presetSubtype="0" repeatCount="indefinite" fill="hold" grpId="0" nodeType="withEffect">
                                  <p:stCondLst>
                                    <p:cond delay="0"/>
                                  </p:stCondLst>
                                  <p:childTnLst>
                                    <p:animRot by="-21600000">
                                      <p:cBhvr>
                                        <p:cTn id="24" dur="7200" fill="hold"/>
                                        <p:tgtEl>
                                          <p:spTgt spid="22"/>
                                        </p:tgtEl>
                                        <p:attrNameLst>
                                          <p:attrName>r</p:attrName>
                                        </p:attrNameLst>
                                      </p:cBhvr>
                                    </p:animRot>
                                  </p:childTnLst>
                                </p:cTn>
                              </p:par>
                              <p:par>
                                <p:cTn id="25" presetID="8" presetClass="emph" presetSubtype="0" repeatCount="indefinite" fill="hold" grpId="0" nodeType="withEffect">
                                  <p:stCondLst>
                                    <p:cond delay="0"/>
                                  </p:stCondLst>
                                  <p:childTnLst>
                                    <p:animRot by="-21600000">
                                      <p:cBhvr>
                                        <p:cTn id="26" dur="8700" fill="hold"/>
                                        <p:tgtEl>
                                          <p:spTgt spid="21"/>
                                        </p:tgtEl>
                                        <p:attrNameLst>
                                          <p:attrName>r</p:attrName>
                                        </p:attrNameLst>
                                      </p:cBhvr>
                                    </p:animRot>
                                  </p:childTnLst>
                                </p:cTn>
                              </p:par>
                              <p:par>
                                <p:cTn id="27" presetID="8" presetClass="emph" presetSubtype="0" repeatCount="indefinite" fill="hold" grpId="0" nodeType="withEffect">
                                  <p:stCondLst>
                                    <p:cond delay="0"/>
                                  </p:stCondLst>
                                  <p:childTnLst>
                                    <p:animRot by="-21600000">
                                      <p:cBhvr>
                                        <p:cTn id="28" dur="5800" fill="hold"/>
                                        <p:tgtEl>
                                          <p:spTgt spid="20"/>
                                        </p:tgtEl>
                                        <p:attrNameLst>
                                          <p:attrName>r</p:attrName>
                                        </p:attrNameLst>
                                      </p:cBhvr>
                                    </p:animRot>
                                  </p:childTnLst>
                                </p:cTn>
                              </p:par>
                              <p:par>
                                <p:cTn id="29" presetID="2" presetClass="entr" presetSubtype="4" decel="10000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ppt_x"/>
                                          </p:val>
                                        </p:tav>
                                        <p:tav tm="100000">
                                          <p:val>
                                            <p:strVal val="#ppt_x"/>
                                          </p:val>
                                        </p:tav>
                                      </p:tavLst>
                                    </p:anim>
                                    <p:anim calcmode="lin" valueType="num">
                                      <p:cBhvr additive="base">
                                        <p:cTn id="36" dur="10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8" decel="100000" fill="hold" grpId="0" nodeType="withEffect">
                                  <p:stCondLst>
                                    <p:cond delay="3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0-#ppt_w/2"/>
                                          </p:val>
                                        </p:tav>
                                        <p:tav tm="100000">
                                          <p:val>
                                            <p:strVal val="#ppt_x"/>
                                          </p:val>
                                        </p:tav>
                                      </p:tavLst>
                                    </p:anim>
                                    <p:anim calcmode="lin" valueType="num">
                                      <p:cBhvr additive="base">
                                        <p:cTn id="40" dur="10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4" decel="100000" fill="hold" grpId="0" nodeType="withEffect">
                                  <p:stCondLst>
                                    <p:cond delay="1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ppt_x"/>
                                          </p:val>
                                        </p:tav>
                                        <p:tav tm="100000">
                                          <p:val>
                                            <p:strVal val="#ppt_x"/>
                                          </p:val>
                                        </p:tav>
                                      </p:tavLst>
                                    </p:anim>
                                    <p:anim calcmode="lin" valueType="num">
                                      <p:cBhvr additive="base">
                                        <p:cTn id="48" dur="10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2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1000" fill="hold"/>
                                        <p:tgtEl>
                                          <p:spTgt spid="28"/>
                                        </p:tgtEl>
                                        <p:attrNameLst>
                                          <p:attrName>ppt_x</p:attrName>
                                        </p:attrNameLst>
                                      </p:cBhvr>
                                      <p:tavLst>
                                        <p:tav tm="0">
                                          <p:val>
                                            <p:strVal val="#ppt_x"/>
                                          </p:val>
                                        </p:tav>
                                        <p:tav tm="100000">
                                          <p:val>
                                            <p:strVal val="#ppt_x"/>
                                          </p:val>
                                        </p:tav>
                                      </p:tavLst>
                                    </p:anim>
                                    <p:anim calcmode="lin" valueType="num">
                                      <p:cBhvr additive="base">
                                        <p:cTn id="5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4" grpId="0"/>
      <p:bldP spid="25" grpId="0"/>
      <p:bldP spid="26" grpId="0"/>
      <p:bldP spid="27" grpId="0" animBg="1"/>
      <p:bldP spid="28"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366B78-8068-490F-8065-FB46D2BCCBD0}"/>
              </a:ext>
            </a:extLst>
          </p:cNvPr>
          <p:cNvSpPr/>
          <p:nvPr/>
        </p:nvSpPr>
        <p:spPr>
          <a:xfrm>
            <a:off x="766169"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8" name="Rectangle 17">
            <a:extLst>
              <a:ext uri="{FF2B5EF4-FFF2-40B4-BE49-F238E27FC236}">
                <a16:creationId xmlns:a16="http://schemas.microsoft.com/office/drawing/2014/main" id="{4CBB3886-2141-4F2F-9423-9A75D15FEE23}"/>
              </a:ext>
            </a:extLst>
          </p:cNvPr>
          <p:cNvSpPr/>
          <p:nvPr/>
        </p:nvSpPr>
        <p:spPr>
          <a:xfrm>
            <a:off x="4906511"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B6ADF339-F6CA-45C0-BBA9-87728BCB2CFA}"/>
              </a:ext>
            </a:extLst>
          </p:cNvPr>
          <p:cNvSpPr/>
          <p:nvPr/>
        </p:nvSpPr>
        <p:spPr>
          <a:xfrm>
            <a:off x="6974975"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6E728370-AC22-4508-97E3-65F986DEB8F1}"/>
              </a:ext>
            </a:extLst>
          </p:cNvPr>
          <p:cNvSpPr/>
          <p:nvPr/>
        </p:nvSpPr>
        <p:spPr>
          <a:xfrm>
            <a:off x="9046586"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TextBox 8">
            <a:extLst>
              <a:ext uri="{FF2B5EF4-FFF2-40B4-BE49-F238E27FC236}">
                <a16:creationId xmlns:a16="http://schemas.microsoft.com/office/drawing/2014/main" id="{9A9CCF5A-7DB7-4A4B-B0FF-622DE6DAE190}"/>
              </a:ext>
            </a:extLst>
          </p:cNvPr>
          <p:cNvSpPr txBox="1"/>
          <p:nvPr/>
        </p:nvSpPr>
        <p:spPr>
          <a:xfrm>
            <a:off x="1157759" y="880269"/>
            <a:ext cx="965329" cy="333617"/>
          </a:xfrm>
          <a:prstGeom prst="rect">
            <a:avLst/>
          </a:prstGeom>
          <a:noFill/>
        </p:spPr>
        <p:txBody>
          <a:bodyPr wrap="none" rtlCol="0">
            <a:spAutoFit/>
          </a:bodyPr>
          <a:lstStyle/>
          <a:p>
            <a:pPr defTabSz="224028" fontAlgn="auto">
              <a:spcBef>
                <a:spcPts val="0"/>
              </a:spcBef>
              <a:spcAft>
                <a:spcPts val="0"/>
              </a:spcAft>
              <a:defRPr/>
            </a:pPr>
            <a:r>
              <a:rPr lang="en-US" sz="1568" b="1">
                <a:solidFill>
                  <a:srgbClr val="D8E2FF"/>
                </a:solidFill>
                <a:latin typeface="Century Gothic"/>
              </a:rPr>
              <a:t>agenda</a:t>
            </a:r>
            <a:endParaRPr lang="en-US" sz="784">
              <a:solidFill>
                <a:srgbClr val="D8E2FF"/>
              </a:solidFill>
              <a:latin typeface="Century Gothic"/>
            </a:endParaRPr>
          </a:p>
        </p:txBody>
      </p:sp>
      <p:sp>
        <p:nvSpPr>
          <p:cNvPr id="10" name="Freeform 5">
            <a:extLst>
              <a:ext uri="{FF2B5EF4-FFF2-40B4-BE49-F238E27FC236}">
                <a16:creationId xmlns:a16="http://schemas.microsoft.com/office/drawing/2014/main" id="{C2833469-A99C-4AF0-A25C-CA75CE370CA8}"/>
              </a:ext>
            </a:extLst>
          </p:cNvPr>
          <p:cNvSpPr>
            <a:spLocks noEditPoints="1"/>
          </p:cNvSpPr>
          <p:nvPr/>
        </p:nvSpPr>
        <p:spPr bwMode="auto">
          <a:xfrm>
            <a:off x="2091199" y="935017"/>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bg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1" name="TextBox 10">
            <a:extLst>
              <a:ext uri="{FF2B5EF4-FFF2-40B4-BE49-F238E27FC236}">
                <a16:creationId xmlns:a16="http://schemas.microsoft.com/office/drawing/2014/main" id="{2466DDA2-7994-453C-B75D-5CD6F98B94F9}"/>
              </a:ext>
            </a:extLst>
          </p:cNvPr>
          <p:cNvSpPr txBox="1"/>
          <p:nvPr/>
        </p:nvSpPr>
        <p:spPr>
          <a:xfrm>
            <a:off x="3564124" y="886884"/>
            <a:ext cx="800219" cy="333617"/>
          </a:xfrm>
          <a:prstGeom prst="rect">
            <a:avLst/>
          </a:prstGeom>
          <a:noFill/>
        </p:spPr>
        <p:txBody>
          <a:bodyPr wrap="none" rtlCol="0" anchor="ctr">
            <a:spAutoFit/>
          </a:bodyPr>
          <a:lstStyle/>
          <a:p>
            <a:pPr algn="ctr" defTabSz="224028" fontAlgn="auto">
              <a:spcBef>
                <a:spcPts val="0"/>
              </a:spcBef>
              <a:spcAft>
                <a:spcPts val="0"/>
              </a:spcAft>
              <a:defRPr/>
            </a:pPr>
            <a:r>
              <a:rPr lang="en-US" sz="1568" b="1" dirty="0">
                <a:solidFill>
                  <a:srgbClr val="D8E2FF"/>
                </a:solidFill>
                <a:latin typeface="Century Gothic"/>
              </a:rPr>
              <a:t>Virtual</a:t>
            </a:r>
            <a:endParaRPr lang="en-US" sz="784" b="1" dirty="0">
              <a:solidFill>
                <a:srgbClr val="D8E2FF"/>
              </a:solidFill>
              <a:latin typeface="Century Gothic"/>
            </a:endParaRPr>
          </a:p>
        </p:txBody>
      </p:sp>
      <p:sp>
        <p:nvSpPr>
          <p:cNvPr id="12" name="TextBox 11">
            <a:extLst>
              <a:ext uri="{FF2B5EF4-FFF2-40B4-BE49-F238E27FC236}">
                <a16:creationId xmlns:a16="http://schemas.microsoft.com/office/drawing/2014/main" id="{30302722-7A83-47C4-8BC4-6443576088FA}"/>
              </a:ext>
            </a:extLst>
          </p:cNvPr>
          <p:cNvSpPr txBox="1"/>
          <p:nvPr/>
        </p:nvSpPr>
        <p:spPr>
          <a:xfrm>
            <a:off x="5627772" y="917051"/>
            <a:ext cx="857927"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Transition</a:t>
            </a:r>
            <a:endParaRPr lang="en-US" sz="588" dirty="0">
              <a:solidFill>
                <a:srgbClr val="D8E2FF"/>
              </a:solidFill>
              <a:latin typeface="Century Gothic"/>
            </a:endParaRPr>
          </a:p>
        </p:txBody>
      </p:sp>
      <p:sp>
        <p:nvSpPr>
          <p:cNvPr id="13" name="TextBox 12">
            <a:extLst>
              <a:ext uri="{FF2B5EF4-FFF2-40B4-BE49-F238E27FC236}">
                <a16:creationId xmlns:a16="http://schemas.microsoft.com/office/drawing/2014/main" id="{AF951687-2182-4D64-AD09-27DDCC232DD0}"/>
              </a:ext>
            </a:extLst>
          </p:cNvPr>
          <p:cNvSpPr txBox="1"/>
          <p:nvPr/>
        </p:nvSpPr>
        <p:spPr>
          <a:xfrm>
            <a:off x="7623745" y="917051"/>
            <a:ext cx="928459"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Simulation</a:t>
            </a:r>
            <a:endParaRPr lang="en-US" sz="588" dirty="0">
              <a:solidFill>
                <a:srgbClr val="D8E2FF"/>
              </a:solidFill>
              <a:latin typeface="Century Gothic"/>
            </a:endParaRPr>
          </a:p>
        </p:txBody>
      </p:sp>
      <p:sp>
        <p:nvSpPr>
          <p:cNvPr id="14" name="TextBox 13">
            <a:extLst>
              <a:ext uri="{FF2B5EF4-FFF2-40B4-BE49-F238E27FC236}">
                <a16:creationId xmlns:a16="http://schemas.microsoft.com/office/drawing/2014/main" id="{EA54867F-0A14-4B93-85E4-D2E587674DDE}"/>
              </a:ext>
            </a:extLst>
          </p:cNvPr>
          <p:cNvSpPr txBox="1"/>
          <p:nvPr/>
        </p:nvSpPr>
        <p:spPr>
          <a:xfrm>
            <a:off x="9719977" y="917051"/>
            <a:ext cx="752130"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Audible</a:t>
            </a:r>
            <a:endParaRPr lang="en-US" sz="588" dirty="0">
              <a:solidFill>
                <a:srgbClr val="D8E2FF"/>
              </a:solidFill>
              <a:latin typeface="Century Gothic"/>
            </a:endParaRPr>
          </a:p>
        </p:txBody>
      </p:sp>
      <p:sp>
        <p:nvSpPr>
          <p:cNvPr id="23" name="TextBox 22">
            <a:extLst>
              <a:ext uri="{FF2B5EF4-FFF2-40B4-BE49-F238E27FC236}">
                <a16:creationId xmlns:a16="http://schemas.microsoft.com/office/drawing/2014/main" id="{5649CC51-7F3E-40CD-BCDF-D7FBD9227668}"/>
              </a:ext>
            </a:extLst>
          </p:cNvPr>
          <p:cNvSpPr txBox="1"/>
          <p:nvPr/>
        </p:nvSpPr>
        <p:spPr>
          <a:xfrm>
            <a:off x="1616793" y="1879176"/>
            <a:ext cx="748923" cy="695575"/>
          </a:xfrm>
          <a:prstGeom prst="rect">
            <a:avLst/>
          </a:prstGeom>
          <a:noFill/>
        </p:spPr>
        <p:txBody>
          <a:bodyPr wrap="none" rtlCol="0" anchor="ctr">
            <a:spAutoFit/>
          </a:bodyPr>
          <a:lstStyle/>
          <a:p>
            <a:pPr algn="ctr" defTabSz="224028" fontAlgn="auto">
              <a:spcBef>
                <a:spcPts val="0"/>
              </a:spcBef>
              <a:spcAft>
                <a:spcPts val="0"/>
              </a:spcAft>
            </a:pPr>
            <a:r>
              <a:rPr lang="en-US" sz="3920" b="1">
                <a:solidFill>
                  <a:srgbClr val="FFFFFF"/>
                </a:solidFill>
                <a:latin typeface="Century Gothic"/>
              </a:rPr>
              <a:t>01</a:t>
            </a:r>
          </a:p>
        </p:txBody>
      </p:sp>
      <p:cxnSp>
        <p:nvCxnSpPr>
          <p:cNvPr id="25" name="01 Line">
            <a:extLst>
              <a:ext uri="{FF2B5EF4-FFF2-40B4-BE49-F238E27FC236}">
                <a16:creationId xmlns:a16="http://schemas.microsoft.com/office/drawing/2014/main" id="{44632BE7-7361-4AE5-B8CD-CAD9137FA4E3}"/>
              </a:ext>
            </a:extLst>
          </p:cNvPr>
          <p:cNvCxnSpPr>
            <a:cxnSpLocks/>
          </p:cNvCxnSpPr>
          <p:nvPr/>
        </p:nvCxnSpPr>
        <p:spPr>
          <a:xfrm>
            <a:off x="1457555" y="2630248"/>
            <a:ext cx="726836" cy="0"/>
          </a:xfrm>
          <a:prstGeom prst="line">
            <a:avLst/>
          </a:prstGeom>
          <a:ln w="190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02 Line">
            <a:extLst>
              <a:ext uri="{FF2B5EF4-FFF2-40B4-BE49-F238E27FC236}">
                <a16:creationId xmlns:a16="http://schemas.microsoft.com/office/drawing/2014/main" id="{FA452406-7C22-4062-B892-A94BBFCA5615}"/>
              </a:ext>
            </a:extLst>
          </p:cNvPr>
          <p:cNvCxnSpPr>
            <a:cxnSpLocks/>
          </p:cNvCxnSpPr>
          <p:nvPr/>
        </p:nvCxnSpPr>
        <p:spPr>
          <a:xfrm>
            <a:off x="2141896" y="2967212"/>
            <a:ext cx="42495" cy="0"/>
          </a:xfrm>
          <a:prstGeom prst="line">
            <a:avLst/>
          </a:prstGeom>
          <a:ln w="1905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03 Line">
            <a:extLst>
              <a:ext uri="{FF2B5EF4-FFF2-40B4-BE49-F238E27FC236}">
                <a16:creationId xmlns:a16="http://schemas.microsoft.com/office/drawing/2014/main" id="{4DBAB11C-4DBB-4259-A0D8-19D8E82A5A0B}"/>
              </a:ext>
            </a:extLst>
          </p:cNvPr>
          <p:cNvCxnSpPr>
            <a:cxnSpLocks/>
          </p:cNvCxnSpPr>
          <p:nvPr/>
        </p:nvCxnSpPr>
        <p:spPr>
          <a:xfrm>
            <a:off x="2141896" y="3304176"/>
            <a:ext cx="42495" cy="0"/>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04 Line">
            <a:extLst>
              <a:ext uri="{FF2B5EF4-FFF2-40B4-BE49-F238E27FC236}">
                <a16:creationId xmlns:a16="http://schemas.microsoft.com/office/drawing/2014/main" id="{4B2EC598-BF71-48A4-87CA-D4EE06A4A5CA}"/>
              </a:ext>
            </a:extLst>
          </p:cNvPr>
          <p:cNvCxnSpPr>
            <a:cxnSpLocks/>
          </p:cNvCxnSpPr>
          <p:nvPr/>
        </p:nvCxnSpPr>
        <p:spPr>
          <a:xfrm>
            <a:off x="2141896" y="3641141"/>
            <a:ext cx="42495" cy="0"/>
          </a:xfrm>
          <a:prstGeom prst="line">
            <a:avLst/>
          </a:prstGeom>
          <a:ln w="1905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9D0DB6-9893-4E28-A178-78108B75A3CD}"/>
              </a:ext>
            </a:extLst>
          </p:cNvPr>
          <p:cNvSpPr txBox="1"/>
          <p:nvPr/>
        </p:nvSpPr>
        <p:spPr>
          <a:xfrm>
            <a:off x="3083050" y="1740510"/>
            <a:ext cx="4143073" cy="1826654"/>
          </a:xfrm>
          <a:prstGeom prst="rect">
            <a:avLst/>
          </a:prstGeom>
          <a:noFill/>
        </p:spPr>
        <p:txBody>
          <a:bodyPr wrap="square" rtlCol="0">
            <a:spAutoFit/>
          </a:bodyPr>
          <a:lstStyle/>
          <a:p>
            <a:pPr defTabSz="224028" fontAlgn="auto">
              <a:spcBef>
                <a:spcPts val="0"/>
              </a:spcBef>
              <a:spcAft>
                <a:spcPts val="0"/>
              </a:spcAft>
              <a:defRPr/>
            </a:pPr>
            <a:r>
              <a:rPr lang="en-US" sz="5635" b="1" kern="400" spc="-147">
                <a:solidFill>
                  <a:srgbClr val="FFFFFF"/>
                </a:solidFill>
                <a:latin typeface="Century Gothic"/>
              </a:rPr>
              <a:t>We Are </a:t>
            </a:r>
            <a:r>
              <a:rPr lang="en-US" sz="5635" b="1" kern="400" spc="-147">
                <a:solidFill>
                  <a:srgbClr val="3BC8F1"/>
                </a:solidFill>
                <a:latin typeface="Century Gothic"/>
              </a:rPr>
              <a:t>Introducing</a:t>
            </a:r>
            <a:endParaRPr lang="en-US" sz="3234" kern="400" spc="-147">
              <a:solidFill>
                <a:srgbClr val="3BC8F1"/>
              </a:solidFill>
              <a:latin typeface="Century Gothic"/>
            </a:endParaRPr>
          </a:p>
        </p:txBody>
      </p:sp>
      <p:sp>
        <p:nvSpPr>
          <p:cNvPr id="21" name="TextBox 20">
            <a:extLst>
              <a:ext uri="{FF2B5EF4-FFF2-40B4-BE49-F238E27FC236}">
                <a16:creationId xmlns:a16="http://schemas.microsoft.com/office/drawing/2014/main" id="{3E8D6213-1DDE-490F-8009-5C58B6F4D1D6}"/>
              </a:ext>
            </a:extLst>
          </p:cNvPr>
          <p:cNvSpPr txBox="1"/>
          <p:nvPr/>
        </p:nvSpPr>
        <p:spPr>
          <a:xfrm>
            <a:off x="3081465" y="3641140"/>
            <a:ext cx="4425208" cy="635174"/>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A brand new way of directly interaction with the clients and other talented colleagues. Experience studios and deep immersion technologies help clients envision what they never could before.</a:t>
            </a:r>
          </a:p>
        </p:txBody>
      </p:sp>
      <p:sp>
        <p:nvSpPr>
          <p:cNvPr id="22" name="Rectangle 21">
            <a:extLst>
              <a:ext uri="{FF2B5EF4-FFF2-40B4-BE49-F238E27FC236}">
                <a16:creationId xmlns:a16="http://schemas.microsoft.com/office/drawing/2014/main" id="{114A98FA-F590-41BE-A8C3-5F2AE80D4EEF}"/>
              </a:ext>
            </a:extLst>
          </p:cNvPr>
          <p:cNvSpPr/>
          <p:nvPr/>
        </p:nvSpPr>
        <p:spPr>
          <a:xfrm>
            <a:off x="2851807" y="635201"/>
            <a:ext cx="2051557" cy="137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pic>
        <p:nvPicPr>
          <p:cNvPr id="6" name="Picture Placeholder 5">
            <a:extLst>
              <a:ext uri="{FF2B5EF4-FFF2-40B4-BE49-F238E27FC236}">
                <a16:creationId xmlns:a16="http://schemas.microsoft.com/office/drawing/2014/main" id="{6952619A-7720-4008-B52C-7274421CEC7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057" t="9258" r="36735"/>
          <a:stretch/>
        </p:blipFill>
        <p:spPr>
          <a:xfrm>
            <a:off x="7986625" y="2292445"/>
            <a:ext cx="2587871" cy="3117206"/>
          </a:xfrm>
        </p:spPr>
      </p:pic>
    </p:spTree>
    <p:extLst>
      <p:ext uri="{BB962C8B-B14F-4D97-AF65-F5344CB8AC3E}">
        <p14:creationId xmlns:p14="http://schemas.microsoft.com/office/powerpoint/2010/main" val="3229045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4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7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9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ppt_x"/>
                                          </p:val>
                                        </p:tav>
                                        <p:tav tm="100000">
                                          <p:val>
                                            <p:strVal val="#ppt_x"/>
                                          </p:val>
                                        </p:tav>
                                      </p:tavLst>
                                    </p:anim>
                                    <p:anim calcmode="lin" valueType="num">
                                      <p:cBhvr additive="base">
                                        <p:cTn id="32" dur="15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ppt_x"/>
                                          </p:val>
                                        </p:tav>
                                        <p:tav tm="100000">
                                          <p:val>
                                            <p:strVal val="#ppt_x"/>
                                          </p:val>
                                        </p:tav>
                                      </p:tavLst>
                                    </p:anim>
                                    <p:anim calcmode="lin" valueType="num">
                                      <p:cBhvr additive="base">
                                        <p:cTn id="40"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p:bldP spid="23" grpId="0"/>
      <p:bldP spid="34"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366B78-8068-490F-8065-FB46D2BCCBD0}"/>
              </a:ext>
            </a:extLst>
          </p:cNvPr>
          <p:cNvSpPr/>
          <p:nvPr/>
        </p:nvSpPr>
        <p:spPr>
          <a:xfrm>
            <a:off x="766169"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8" name="Rectangle 17">
            <a:extLst>
              <a:ext uri="{FF2B5EF4-FFF2-40B4-BE49-F238E27FC236}">
                <a16:creationId xmlns:a16="http://schemas.microsoft.com/office/drawing/2014/main" id="{4CBB3886-2141-4F2F-9423-9A75D15FEE23}"/>
              </a:ext>
            </a:extLst>
          </p:cNvPr>
          <p:cNvSpPr/>
          <p:nvPr/>
        </p:nvSpPr>
        <p:spPr>
          <a:xfrm>
            <a:off x="2844794"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B6ADF339-F6CA-45C0-BBA9-87728BCB2CFA}"/>
              </a:ext>
            </a:extLst>
          </p:cNvPr>
          <p:cNvSpPr/>
          <p:nvPr/>
        </p:nvSpPr>
        <p:spPr>
          <a:xfrm>
            <a:off x="6974975"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6E728370-AC22-4508-97E3-65F986DEB8F1}"/>
              </a:ext>
            </a:extLst>
          </p:cNvPr>
          <p:cNvSpPr/>
          <p:nvPr/>
        </p:nvSpPr>
        <p:spPr>
          <a:xfrm>
            <a:off x="9046586"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TextBox 8">
            <a:extLst>
              <a:ext uri="{FF2B5EF4-FFF2-40B4-BE49-F238E27FC236}">
                <a16:creationId xmlns:a16="http://schemas.microsoft.com/office/drawing/2014/main" id="{9A9CCF5A-7DB7-4A4B-B0FF-622DE6DAE190}"/>
              </a:ext>
            </a:extLst>
          </p:cNvPr>
          <p:cNvSpPr txBox="1"/>
          <p:nvPr/>
        </p:nvSpPr>
        <p:spPr>
          <a:xfrm>
            <a:off x="1157759" y="880269"/>
            <a:ext cx="965329" cy="333617"/>
          </a:xfrm>
          <a:prstGeom prst="rect">
            <a:avLst/>
          </a:prstGeom>
          <a:noFill/>
        </p:spPr>
        <p:txBody>
          <a:bodyPr wrap="none" rtlCol="0">
            <a:spAutoFit/>
          </a:bodyPr>
          <a:lstStyle/>
          <a:p>
            <a:pPr defTabSz="224028" fontAlgn="auto">
              <a:spcBef>
                <a:spcPts val="0"/>
              </a:spcBef>
              <a:spcAft>
                <a:spcPts val="0"/>
              </a:spcAft>
              <a:defRPr/>
            </a:pPr>
            <a:r>
              <a:rPr lang="en-US" sz="1568" b="1">
                <a:solidFill>
                  <a:srgbClr val="D8E2FF"/>
                </a:solidFill>
                <a:latin typeface="Century Gothic"/>
              </a:rPr>
              <a:t>agenda</a:t>
            </a:r>
            <a:endParaRPr lang="en-US" sz="784">
              <a:solidFill>
                <a:srgbClr val="D8E2FF"/>
              </a:solidFill>
              <a:latin typeface="Century Gothic"/>
            </a:endParaRPr>
          </a:p>
        </p:txBody>
      </p:sp>
      <p:sp>
        <p:nvSpPr>
          <p:cNvPr id="10" name="Freeform 5">
            <a:extLst>
              <a:ext uri="{FF2B5EF4-FFF2-40B4-BE49-F238E27FC236}">
                <a16:creationId xmlns:a16="http://schemas.microsoft.com/office/drawing/2014/main" id="{C2833469-A99C-4AF0-A25C-CA75CE370CA8}"/>
              </a:ext>
            </a:extLst>
          </p:cNvPr>
          <p:cNvSpPr>
            <a:spLocks noEditPoints="1"/>
          </p:cNvSpPr>
          <p:nvPr/>
        </p:nvSpPr>
        <p:spPr bwMode="auto">
          <a:xfrm>
            <a:off x="2091199" y="935017"/>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bg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1" name="TextBox 10">
            <a:extLst>
              <a:ext uri="{FF2B5EF4-FFF2-40B4-BE49-F238E27FC236}">
                <a16:creationId xmlns:a16="http://schemas.microsoft.com/office/drawing/2014/main" id="{2466DDA2-7994-453C-B75D-5CD6F98B94F9}"/>
              </a:ext>
            </a:extLst>
          </p:cNvPr>
          <p:cNvSpPr txBox="1"/>
          <p:nvPr/>
        </p:nvSpPr>
        <p:spPr>
          <a:xfrm>
            <a:off x="3643472" y="917051"/>
            <a:ext cx="641522"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Virtual</a:t>
            </a:r>
            <a:endParaRPr lang="en-US" sz="588" dirty="0">
              <a:solidFill>
                <a:srgbClr val="D8E2FF"/>
              </a:solidFill>
              <a:latin typeface="Century Gothic"/>
            </a:endParaRPr>
          </a:p>
        </p:txBody>
      </p:sp>
      <p:sp>
        <p:nvSpPr>
          <p:cNvPr id="12" name="TextBox 11">
            <a:extLst>
              <a:ext uri="{FF2B5EF4-FFF2-40B4-BE49-F238E27FC236}">
                <a16:creationId xmlns:a16="http://schemas.microsoft.com/office/drawing/2014/main" id="{30302722-7A83-47C4-8BC4-6443576088FA}"/>
              </a:ext>
            </a:extLst>
          </p:cNvPr>
          <p:cNvSpPr txBox="1"/>
          <p:nvPr/>
        </p:nvSpPr>
        <p:spPr>
          <a:xfrm>
            <a:off x="5514520" y="886884"/>
            <a:ext cx="1107996" cy="333617"/>
          </a:xfrm>
          <a:prstGeom prst="rect">
            <a:avLst/>
          </a:prstGeom>
          <a:noFill/>
        </p:spPr>
        <p:txBody>
          <a:bodyPr wrap="none" rtlCol="0" anchor="ctr">
            <a:spAutoFit/>
          </a:bodyPr>
          <a:lstStyle/>
          <a:p>
            <a:pPr algn="ctr" defTabSz="224028" fontAlgn="auto">
              <a:spcBef>
                <a:spcPts val="0"/>
              </a:spcBef>
              <a:spcAft>
                <a:spcPts val="0"/>
              </a:spcAft>
              <a:defRPr/>
            </a:pPr>
            <a:r>
              <a:rPr lang="en-US" sz="1568" b="1" dirty="0">
                <a:solidFill>
                  <a:srgbClr val="D8E2FF"/>
                </a:solidFill>
                <a:latin typeface="Century Gothic"/>
              </a:rPr>
              <a:t>Transition</a:t>
            </a:r>
            <a:endParaRPr lang="en-US" sz="784" b="1" dirty="0">
              <a:solidFill>
                <a:srgbClr val="D8E2FF"/>
              </a:solidFill>
              <a:latin typeface="Century Gothic"/>
            </a:endParaRPr>
          </a:p>
        </p:txBody>
      </p:sp>
      <p:sp>
        <p:nvSpPr>
          <p:cNvPr id="13" name="TextBox 12">
            <a:extLst>
              <a:ext uri="{FF2B5EF4-FFF2-40B4-BE49-F238E27FC236}">
                <a16:creationId xmlns:a16="http://schemas.microsoft.com/office/drawing/2014/main" id="{AF951687-2182-4D64-AD09-27DDCC232DD0}"/>
              </a:ext>
            </a:extLst>
          </p:cNvPr>
          <p:cNvSpPr txBox="1"/>
          <p:nvPr/>
        </p:nvSpPr>
        <p:spPr>
          <a:xfrm>
            <a:off x="7623745" y="917051"/>
            <a:ext cx="928459"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Simulation</a:t>
            </a:r>
            <a:endParaRPr lang="en-US" sz="588" dirty="0">
              <a:solidFill>
                <a:srgbClr val="D8E2FF"/>
              </a:solidFill>
              <a:latin typeface="Century Gothic"/>
            </a:endParaRPr>
          </a:p>
        </p:txBody>
      </p:sp>
      <p:sp>
        <p:nvSpPr>
          <p:cNvPr id="14" name="TextBox 13">
            <a:extLst>
              <a:ext uri="{FF2B5EF4-FFF2-40B4-BE49-F238E27FC236}">
                <a16:creationId xmlns:a16="http://schemas.microsoft.com/office/drawing/2014/main" id="{EA54867F-0A14-4B93-85E4-D2E587674DDE}"/>
              </a:ext>
            </a:extLst>
          </p:cNvPr>
          <p:cNvSpPr txBox="1"/>
          <p:nvPr/>
        </p:nvSpPr>
        <p:spPr>
          <a:xfrm>
            <a:off x="9719977" y="917051"/>
            <a:ext cx="752130"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Audible</a:t>
            </a:r>
            <a:endParaRPr lang="en-US" sz="588" dirty="0">
              <a:solidFill>
                <a:srgbClr val="D8E2FF"/>
              </a:solidFill>
              <a:latin typeface="Century Gothic"/>
            </a:endParaRPr>
          </a:p>
        </p:txBody>
      </p:sp>
      <p:sp>
        <p:nvSpPr>
          <p:cNvPr id="23" name="TextBox 22">
            <a:extLst>
              <a:ext uri="{FF2B5EF4-FFF2-40B4-BE49-F238E27FC236}">
                <a16:creationId xmlns:a16="http://schemas.microsoft.com/office/drawing/2014/main" id="{5649CC51-7F3E-40CD-BCDF-D7FBD9227668}"/>
              </a:ext>
            </a:extLst>
          </p:cNvPr>
          <p:cNvSpPr txBox="1"/>
          <p:nvPr/>
        </p:nvSpPr>
        <p:spPr>
          <a:xfrm>
            <a:off x="1616793" y="1879176"/>
            <a:ext cx="748923" cy="695575"/>
          </a:xfrm>
          <a:prstGeom prst="rect">
            <a:avLst/>
          </a:prstGeom>
          <a:noFill/>
        </p:spPr>
        <p:txBody>
          <a:bodyPr wrap="none" rtlCol="0" anchor="ctr">
            <a:spAutoFit/>
          </a:bodyPr>
          <a:lstStyle/>
          <a:p>
            <a:pPr algn="ctr" defTabSz="224028" fontAlgn="auto">
              <a:spcBef>
                <a:spcPts val="0"/>
              </a:spcBef>
              <a:spcAft>
                <a:spcPts val="0"/>
              </a:spcAft>
            </a:pPr>
            <a:r>
              <a:rPr lang="en-US" sz="3920" b="1">
                <a:solidFill>
                  <a:srgbClr val="FFFFFF"/>
                </a:solidFill>
                <a:latin typeface="Century Gothic"/>
              </a:rPr>
              <a:t>02</a:t>
            </a:r>
          </a:p>
        </p:txBody>
      </p:sp>
      <p:cxnSp>
        <p:nvCxnSpPr>
          <p:cNvPr id="25" name="01 Line">
            <a:extLst>
              <a:ext uri="{FF2B5EF4-FFF2-40B4-BE49-F238E27FC236}">
                <a16:creationId xmlns:a16="http://schemas.microsoft.com/office/drawing/2014/main" id="{44632BE7-7361-4AE5-B8CD-CAD9137FA4E3}"/>
              </a:ext>
            </a:extLst>
          </p:cNvPr>
          <p:cNvCxnSpPr>
            <a:cxnSpLocks/>
          </p:cNvCxnSpPr>
          <p:nvPr/>
        </p:nvCxnSpPr>
        <p:spPr>
          <a:xfrm>
            <a:off x="2141896" y="2630248"/>
            <a:ext cx="42495" cy="0"/>
          </a:xfrm>
          <a:prstGeom prst="line">
            <a:avLst/>
          </a:prstGeom>
          <a:ln w="190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02 Line">
            <a:extLst>
              <a:ext uri="{FF2B5EF4-FFF2-40B4-BE49-F238E27FC236}">
                <a16:creationId xmlns:a16="http://schemas.microsoft.com/office/drawing/2014/main" id="{FA452406-7C22-4062-B892-A94BBFCA5615}"/>
              </a:ext>
            </a:extLst>
          </p:cNvPr>
          <p:cNvCxnSpPr>
            <a:cxnSpLocks/>
          </p:cNvCxnSpPr>
          <p:nvPr/>
        </p:nvCxnSpPr>
        <p:spPr>
          <a:xfrm>
            <a:off x="1457555" y="2967212"/>
            <a:ext cx="726836" cy="0"/>
          </a:xfrm>
          <a:prstGeom prst="line">
            <a:avLst/>
          </a:prstGeom>
          <a:ln w="1905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03 Line">
            <a:extLst>
              <a:ext uri="{FF2B5EF4-FFF2-40B4-BE49-F238E27FC236}">
                <a16:creationId xmlns:a16="http://schemas.microsoft.com/office/drawing/2014/main" id="{4DBAB11C-4DBB-4259-A0D8-19D8E82A5A0B}"/>
              </a:ext>
            </a:extLst>
          </p:cNvPr>
          <p:cNvCxnSpPr>
            <a:cxnSpLocks/>
          </p:cNvCxnSpPr>
          <p:nvPr/>
        </p:nvCxnSpPr>
        <p:spPr>
          <a:xfrm>
            <a:off x="2141896" y="3304176"/>
            <a:ext cx="42495" cy="0"/>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04 Line">
            <a:extLst>
              <a:ext uri="{FF2B5EF4-FFF2-40B4-BE49-F238E27FC236}">
                <a16:creationId xmlns:a16="http://schemas.microsoft.com/office/drawing/2014/main" id="{4B2EC598-BF71-48A4-87CA-D4EE06A4A5CA}"/>
              </a:ext>
            </a:extLst>
          </p:cNvPr>
          <p:cNvCxnSpPr>
            <a:cxnSpLocks/>
          </p:cNvCxnSpPr>
          <p:nvPr/>
        </p:nvCxnSpPr>
        <p:spPr>
          <a:xfrm>
            <a:off x="2141896" y="3641141"/>
            <a:ext cx="42495" cy="0"/>
          </a:xfrm>
          <a:prstGeom prst="line">
            <a:avLst/>
          </a:prstGeom>
          <a:ln w="1905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9D0DB6-9893-4E28-A178-78108B75A3CD}"/>
              </a:ext>
            </a:extLst>
          </p:cNvPr>
          <p:cNvSpPr txBox="1"/>
          <p:nvPr/>
        </p:nvSpPr>
        <p:spPr>
          <a:xfrm>
            <a:off x="5204868" y="1740510"/>
            <a:ext cx="4696474" cy="1826654"/>
          </a:xfrm>
          <a:prstGeom prst="rect">
            <a:avLst/>
          </a:prstGeom>
          <a:noFill/>
        </p:spPr>
        <p:txBody>
          <a:bodyPr wrap="square" rtlCol="0">
            <a:spAutoFit/>
          </a:bodyPr>
          <a:lstStyle/>
          <a:p>
            <a:pPr defTabSz="224028" fontAlgn="auto">
              <a:spcBef>
                <a:spcPts val="0"/>
              </a:spcBef>
              <a:spcAft>
                <a:spcPts val="0"/>
              </a:spcAft>
              <a:defRPr/>
            </a:pPr>
            <a:r>
              <a:rPr lang="en-US" sz="5635" b="1" kern="400" spc="-147" dirty="0">
                <a:solidFill>
                  <a:srgbClr val="FFFFFF"/>
                </a:solidFill>
                <a:latin typeface="Century Gothic"/>
              </a:rPr>
              <a:t>About Our</a:t>
            </a:r>
            <a:r>
              <a:rPr lang="en-US" sz="5635" b="1" kern="400" spc="-147" dirty="0">
                <a:solidFill>
                  <a:srgbClr val="3BC8F1">
                    <a:lumMod val="40000"/>
                    <a:lumOff val="60000"/>
                  </a:srgbClr>
                </a:solidFill>
                <a:latin typeface="Century Gothic"/>
              </a:rPr>
              <a:t> </a:t>
            </a:r>
            <a:r>
              <a:rPr lang="en-US" sz="5635" b="1" kern="400" spc="-147" dirty="0">
                <a:solidFill>
                  <a:srgbClr val="6070FF"/>
                </a:solidFill>
                <a:latin typeface="Century Gothic"/>
              </a:rPr>
              <a:t>Transition</a:t>
            </a:r>
            <a:endParaRPr lang="en-US" sz="3234" kern="400" spc="-147" dirty="0">
              <a:solidFill>
                <a:srgbClr val="6070FF"/>
              </a:solidFill>
              <a:latin typeface="Century Gothic"/>
            </a:endParaRPr>
          </a:p>
        </p:txBody>
      </p:sp>
      <p:sp>
        <p:nvSpPr>
          <p:cNvPr id="21" name="TextBox 20">
            <a:extLst>
              <a:ext uri="{FF2B5EF4-FFF2-40B4-BE49-F238E27FC236}">
                <a16:creationId xmlns:a16="http://schemas.microsoft.com/office/drawing/2014/main" id="{3E8D6213-1DDE-490F-8009-5C58B6F4D1D6}"/>
              </a:ext>
            </a:extLst>
          </p:cNvPr>
          <p:cNvSpPr txBox="1"/>
          <p:nvPr/>
        </p:nvSpPr>
        <p:spPr>
          <a:xfrm>
            <a:off x="5203283" y="3641140"/>
            <a:ext cx="4425208" cy="816121"/>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That fresh and new feeling, re-born, present. Our new visual identity is brought to life by design across everything we do, how we communicate, what we say, and what these things look like. Getting us there isn’t always easy. </a:t>
            </a:r>
          </a:p>
        </p:txBody>
      </p:sp>
      <p:sp>
        <p:nvSpPr>
          <p:cNvPr id="22" name="Rectangle 21">
            <a:extLst>
              <a:ext uri="{FF2B5EF4-FFF2-40B4-BE49-F238E27FC236}">
                <a16:creationId xmlns:a16="http://schemas.microsoft.com/office/drawing/2014/main" id="{114A98FA-F590-41BE-A8C3-5F2AE80D4EEF}"/>
              </a:ext>
            </a:extLst>
          </p:cNvPr>
          <p:cNvSpPr/>
          <p:nvPr/>
        </p:nvSpPr>
        <p:spPr>
          <a:xfrm>
            <a:off x="4930432" y="635201"/>
            <a:ext cx="2044543" cy="137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pic>
        <p:nvPicPr>
          <p:cNvPr id="4" name="Picture Placeholder 3">
            <a:extLst>
              <a:ext uri="{FF2B5EF4-FFF2-40B4-BE49-F238E27FC236}">
                <a16:creationId xmlns:a16="http://schemas.microsoft.com/office/drawing/2014/main" id="{D8A2A218-9131-4544-B510-044CD4E71A9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997" r="1997"/>
          <a:stretch>
            <a:fillRect/>
          </a:stretch>
        </p:blipFill>
        <p:spPr/>
      </p:pic>
    </p:spTree>
    <p:extLst>
      <p:ext uri="{BB962C8B-B14F-4D97-AF65-F5344CB8AC3E}">
        <p14:creationId xmlns:p14="http://schemas.microsoft.com/office/powerpoint/2010/main" val="533323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1+#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366B78-8068-490F-8065-FB46D2BCCBD0}"/>
              </a:ext>
            </a:extLst>
          </p:cNvPr>
          <p:cNvSpPr/>
          <p:nvPr/>
        </p:nvSpPr>
        <p:spPr>
          <a:xfrm>
            <a:off x="766169"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8" name="Rectangle 17">
            <a:extLst>
              <a:ext uri="{FF2B5EF4-FFF2-40B4-BE49-F238E27FC236}">
                <a16:creationId xmlns:a16="http://schemas.microsoft.com/office/drawing/2014/main" id="{4CBB3886-2141-4F2F-9423-9A75D15FEE23}"/>
              </a:ext>
            </a:extLst>
          </p:cNvPr>
          <p:cNvSpPr/>
          <p:nvPr/>
        </p:nvSpPr>
        <p:spPr>
          <a:xfrm>
            <a:off x="2844794"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B6ADF339-F6CA-45C0-BBA9-87728BCB2CFA}"/>
              </a:ext>
            </a:extLst>
          </p:cNvPr>
          <p:cNvSpPr/>
          <p:nvPr/>
        </p:nvSpPr>
        <p:spPr>
          <a:xfrm>
            <a:off x="4930432"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6E728370-AC22-4508-97E3-65F986DEB8F1}"/>
              </a:ext>
            </a:extLst>
          </p:cNvPr>
          <p:cNvSpPr/>
          <p:nvPr/>
        </p:nvSpPr>
        <p:spPr>
          <a:xfrm>
            <a:off x="9046586"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TextBox 8">
            <a:extLst>
              <a:ext uri="{FF2B5EF4-FFF2-40B4-BE49-F238E27FC236}">
                <a16:creationId xmlns:a16="http://schemas.microsoft.com/office/drawing/2014/main" id="{9A9CCF5A-7DB7-4A4B-B0FF-622DE6DAE190}"/>
              </a:ext>
            </a:extLst>
          </p:cNvPr>
          <p:cNvSpPr txBox="1"/>
          <p:nvPr/>
        </p:nvSpPr>
        <p:spPr>
          <a:xfrm>
            <a:off x="1157759" y="880269"/>
            <a:ext cx="965329" cy="333617"/>
          </a:xfrm>
          <a:prstGeom prst="rect">
            <a:avLst/>
          </a:prstGeom>
          <a:noFill/>
        </p:spPr>
        <p:txBody>
          <a:bodyPr wrap="none" rtlCol="0">
            <a:spAutoFit/>
          </a:bodyPr>
          <a:lstStyle/>
          <a:p>
            <a:pPr defTabSz="224028" fontAlgn="auto">
              <a:spcBef>
                <a:spcPts val="0"/>
              </a:spcBef>
              <a:spcAft>
                <a:spcPts val="0"/>
              </a:spcAft>
              <a:defRPr/>
            </a:pPr>
            <a:r>
              <a:rPr lang="en-US" sz="1568" b="1">
                <a:solidFill>
                  <a:srgbClr val="D8E2FF"/>
                </a:solidFill>
                <a:latin typeface="Century Gothic"/>
              </a:rPr>
              <a:t>agenda</a:t>
            </a:r>
            <a:endParaRPr lang="en-US" sz="784">
              <a:solidFill>
                <a:srgbClr val="D8E2FF"/>
              </a:solidFill>
              <a:latin typeface="Century Gothic"/>
            </a:endParaRPr>
          </a:p>
        </p:txBody>
      </p:sp>
      <p:sp>
        <p:nvSpPr>
          <p:cNvPr id="10" name="Freeform 5">
            <a:extLst>
              <a:ext uri="{FF2B5EF4-FFF2-40B4-BE49-F238E27FC236}">
                <a16:creationId xmlns:a16="http://schemas.microsoft.com/office/drawing/2014/main" id="{C2833469-A99C-4AF0-A25C-CA75CE370CA8}"/>
              </a:ext>
            </a:extLst>
          </p:cNvPr>
          <p:cNvSpPr>
            <a:spLocks noEditPoints="1"/>
          </p:cNvSpPr>
          <p:nvPr/>
        </p:nvSpPr>
        <p:spPr bwMode="auto">
          <a:xfrm>
            <a:off x="2091199" y="935017"/>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bg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1" name="TextBox 10">
            <a:extLst>
              <a:ext uri="{FF2B5EF4-FFF2-40B4-BE49-F238E27FC236}">
                <a16:creationId xmlns:a16="http://schemas.microsoft.com/office/drawing/2014/main" id="{2466DDA2-7994-453C-B75D-5CD6F98B94F9}"/>
              </a:ext>
            </a:extLst>
          </p:cNvPr>
          <p:cNvSpPr txBox="1"/>
          <p:nvPr/>
        </p:nvSpPr>
        <p:spPr>
          <a:xfrm>
            <a:off x="3643472" y="917051"/>
            <a:ext cx="641522"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Virtual</a:t>
            </a:r>
            <a:endParaRPr lang="en-US" sz="588" dirty="0">
              <a:solidFill>
                <a:srgbClr val="D8E2FF"/>
              </a:solidFill>
              <a:latin typeface="Century Gothic"/>
            </a:endParaRPr>
          </a:p>
        </p:txBody>
      </p:sp>
      <p:sp>
        <p:nvSpPr>
          <p:cNvPr id="12" name="TextBox 11">
            <a:extLst>
              <a:ext uri="{FF2B5EF4-FFF2-40B4-BE49-F238E27FC236}">
                <a16:creationId xmlns:a16="http://schemas.microsoft.com/office/drawing/2014/main" id="{30302722-7A83-47C4-8BC4-6443576088FA}"/>
              </a:ext>
            </a:extLst>
          </p:cNvPr>
          <p:cNvSpPr txBox="1"/>
          <p:nvPr/>
        </p:nvSpPr>
        <p:spPr>
          <a:xfrm>
            <a:off x="5643562" y="917052"/>
            <a:ext cx="849913"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Transition</a:t>
            </a:r>
          </a:p>
        </p:txBody>
      </p:sp>
      <p:sp>
        <p:nvSpPr>
          <p:cNvPr id="13" name="TextBox 12">
            <a:extLst>
              <a:ext uri="{FF2B5EF4-FFF2-40B4-BE49-F238E27FC236}">
                <a16:creationId xmlns:a16="http://schemas.microsoft.com/office/drawing/2014/main" id="{AF951687-2182-4D64-AD09-27DDCC232DD0}"/>
              </a:ext>
            </a:extLst>
          </p:cNvPr>
          <p:cNvSpPr txBox="1"/>
          <p:nvPr/>
        </p:nvSpPr>
        <p:spPr>
          <a:xfrm>
            <a:off x="7495505" y="886884"/>
            <a:ext cx="1184940" cy="333617"/>
          </a:xfrm>
          <a:prstGeom prst="rect">
            <a:avLst/>
          </a:prstGeom>
          <a:noFill/>
        </p:spPr>
        <p:txBody>
          <a:bodyPr wrap="none" rtlCol="0" anchor="ctr">
            <a:spAutoFit/>
          </a:bodyPr>
          <a:lstStyle/>
          <a:p>
            <a:pPr algn="ctr" defTabSz="224028" fontAlgn="auto">
              <a:spcBef>
                <a:spcPts val="0"/>
              </a:spcBef>
              <a:spcAft>
                <a:spcPts val="0"/>
              </a:spcAft>
              <a:defRPr/>
            </a:pPr>
            <a:r>
              <a:rPr lang="en-US" sz="1568" b="1" dirty="0">
                <a:solidFill>
                  <a:srgbClr val="D8E2FF"/>
                </a:solidFill>
                <a:latin typeface="Century Gothic"/>
              </a:rPr>
              <a:t>Simulation</a:t>
            </a:r>
          </a:p>
        </p:txBody>
      </p:sp>
      <p:sp>
        <p:nvSpPr>
          <p:cNvPr id="14" name="TextBox 13">
            <a:extLst>
              <a:ext uri="{FF2B5EF4-FFF2-40B4-BE49-F238E27FC236}">
                <a16:creationId xmlns:a16="http://schemas.microsoft.com/office/drawing/2014/main" id="{EA54867F-0A14-4B93-85E4-D2E587674DDE}"/>
              </a:ext>
            </a:extLst>
          </p:cNvPr>
          <p:cNvSpPr txBox="1"/>
          <p:nvPr/>
        </p:nvSpPr>
        <p:spPr>
          <a:xfrm>
            <a:off x="9719977" y="917051"/>
            <a:ext cx="752130"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Audible</a:t>
            </a:r>
            <a:endParaRPr lang="en-US" sz="588" dirty="0">
              <a:solidFill>
                <a:srgbClr val="D8E2FF"/>
              </a:solidFill>
              <a:latin typeface="Century Gothic"/>
            </a:endParaRPr>
          </a:p>
        </p:txBody>
      </p:sp>
      <p:sp>
        <p:nvSpPr>
          <p:cNvPr id="23" name="TextBox 22">
            <a:extLst>
              <a:ext uri="{FF2B5EF4-FFF2-40B4-BE49-F238E27FC236}">
                <a16:creationId xmlns:a16="http://schemas.microsoft.com/office/drawing/2014/main" id="{5649CC51-7F3E-40CD-BCDF-D7FBD9227668}"/>
              </a:ext>
            </a:extLst>
          </p:cNvPr>
          <p:cNvSpPr txBox="1"/>
          <p:nvPr/>
        </p:nvSpPr>
        <p:spPr>
          <a:xfrm>
            <a:off x="1616793" y="1879176"/>
            <a:ext cx="748923" cy="695575"/>
          </a:xfrm>
          <a:prstGeom prst="rect">
            <a:avLst/>
          </a:prstGeom>
          <a:noFill/>
        </p:spPr>
        <p:txBody>
          <a:bodyPr wrap="none" rtlCol="0" anchor="ctr">
            <a:spAutoFit/>
          </a:bodyPr>
          <a:lstStyle/>
          <a:p>
            <a:pPr algn="ctr" defTabSz="224028" fontAlgn="auto">
              <a:spcBef>
                <a:spcPts val="0"/>
              </a:spcBef>
              <a:spcAft>
                <a:spcPts val="0"/>
              </a:spcAft>
            </a:pPr>
            <a:r>
              <a:rPr lang="en-US" sz="3920" b="1">
                <a:solidFill>
                  <a:srgbClr val="FFFFFF"/>
                </a:solidFill>
                <a:latin typeface="Century Gothic"/>
              </a:rPr>
              <a:t>03</a:t>
            </a:r>
          </a:p>
        </p:txBody>
      </p:sp>
      <p:cxnSp>
        <p:nvCxnSpPr>
          <p:cNvPr id="25" name="01 Line">
            <a:extLst>
              <a:ext uri="{FF2B5EF4-FFF2-40B4-BE49-F238E27FC236}">
                <a16:creationId xmlns:a16="http://schemas.microsoft.com/office/drawing/2014/main" id="{44632BE7-7361-4AE5-B8CD-CAD9137FA4E3}"/>
              </a:ext>
            </a:extLst>
          </p:cNvPr>
          <p:cNvCxnSpPr>
            <a:cxnSpLocks/>
          </p:cNvCxnSpPr>
          <p:nvPr/>
        </p:nvCxnSpPr>
        <p:spPr>
          <a:xfrm>
            <a:off x="2141896" y="2630248"/>
            <a:ext cx="42495" cy="0"/>
          </a:xfrm>
          <a:prstGeom prst="line">
            <a:avLst/>
          </a:prstGeom>
          <a:ln w="190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02 Line">
            <a:extLst>
              <a:ext uri="{FF2B5EF4-FFF2-40B4-BE49-F238E27FC236}">
                <a16:creationId xmlns:a16="http://schemas.microsoft.com/office/drawing/2014/main" id="{FA452406-7C22-4062-B892-A94BBFCA5615}"/>
              </a:ext>
            </a:extLst>
          </p:cNvPr>
          <p:cNvCxnSpPr>
            <a:cxnSpLocks/>
          </p:cNvCxnSpPr>
          <p:nvPr/>
        </p:nvCxnSpPr>
        <p:spPr>
          <a:xfrm>
            <a:off x="2141896" y="2967212"/>
            <a:ext cx="42495" cy="0"/>
          </a:xfrm>
          <a:prstGeom prst="line">
            <a:avLst/>
          </a:prstGeom>
          <a:ln w="1905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03 Line">
            <a:extLst>
              <a:ext uri="{FF2B5EF4-FFF2-40B4-BE49-F238E27FC236}">
                <a16:creationId xmlns:a16="http://schemas.microsoft.com/office/drawing/2014/main" id="{4DBAB11C-4DBB-4259-A0D8-19D8E82A5A0B}"/>
              </a:ext>
            </a:extLst>
          </p:cNvPr>
          <p:cNvCxnSpPr>
            <a:cxnSpLocks/>
          </p:cNvCxnSpPr>
          <p:nvPr/>
        </p:nvCxnSpPr>
        <p:spPr>
          <a:xfrm>
            <a:off x="1457555" y="3304176"/>
            <a:ext cx="726836" cy="0"/>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04 Line">
            <a:extLst>
              <a:ext uri="{FF2B5EF4-FFF2-40B4-BE49-F238E27FC236}">
                <a16:creationId xmlns:a16="http://schemas.microsoft.com/office/drawing/2014/main" id="{4B2EC598-BF71-48A4-87CA-D4EE06A4A5CA}"/>
              </a:ext>
            </a:extLst>
          </p:cNvPr>
          <p:cNvCxnSpPr>
            <a:cxnSpLocks/>
          </p:cNvCxnSpPr>
          <p:nvPr/>
        </p:nvCxnSpPr>
        <p:spPr>
          <a:xfrm>
            <a:off x="2141896" y="3641141"/>
            <a:ext cx="42495" cy="0"/>
          </a:xfrm>
          <a:prstGeom prst="line">
            <a:avLst/>
          </a:prstGeom>
          <a:ln w="1905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9D0DB6-9893-4E28-A178-78108B75A3CD}"/>
              </a:ext>
            </a:extLst>
          </p:cNvPr>
          <p:cNvSpPr txBox="1"/>
          <p:nvPr/>
        </p:nvSpPr>
        <p:spPr>
          <a:xfrm>
            <a:off x="3133513" y="1626657"/>
            <a:ext cx="4696474" cy="1826654"/>
          </a:xfrm>
          <a:prstGeom prst="rect">
            <a:avLst/>
          </a:prstGeom>
          <a:noFill/>
        </p:spPr>
        <p:txBody>
          <a:bodyPr wrap="square" rtlCol="0">
            <a:spAutoFit/>
          </a:bodyPr>
          <a:lstStyle/>
          <a:p>
            <a:pPr defTabSz="224028" fontAlgn="auto">
              <a:spcBef>
                <a:spcPts val="0"/>
              </a:spcBef>
              <a:spcAft>
                <a:spcPts val="0"/>
              </a:spcAft>
              <a:defRPr/>
            </a:pPr>
            <a:r>
              <a:rPr lang="en-US" sz="5635" b="1" kern="400" spc="-147" dirty="0">
                <a:solidFill>
                  <a:srgbClr val="FFFFFF"/>
                </a:solidFill>
                <a:latin typeface="Century Gothic"/>
              </a:rPr>
              <a:t>Our Team </a:t>
            </a:r>
            <a:r>
              <a:rPr lang="en-US" sz="5635" b="1" kern="400" spc="-147" dirty="0">
                <a:solidFill>
                  <a:srgbClr val="FA3585"/>
                </a:solidFill>
                <a:latin typeface="Century Gothic"/>
              </a:rPr>
              <a:t>Delivers</a:t>
            </a:r>
            <a:endParaRPr lang="en-US" sz="3234" kern="400" spc="-147" dirty="0">
              <a:solidFill>
                <a:srgbClr val="FA3585"/>
              </a:solidFill>
              <a:latin typeface="Century Gothic"/>
            </a:endParaRPr>
          </a:p>
        </p:txBody>
      </p:sp>
      <p:sp>
        <p:nvSpPr>
          <p:cNvPr id="21" name="TextBox 20">
            <a:extLst>
              <a:ext uri="{FF2B5EF4-FFF2-40B4-BE49-F238E27FC236}">
                <a16:creationId xmlns:a16="http://schemas.microsoft.com/office/drawing/2014/main" id="{3E8D6213-1DDE-490F-8009-5C58B6F4D1D6}"/>
              </a:ext>
            </a:extLst>
          </p:cNvPr>
          <p:cNvSpPr txBox="1"/>
          <p:nvPr/>
        </p:nvSpPr>
        <p:spPr>
          <a:xfrm>
            <a:off x="7520749" y="1871825"/>
            <a:ext cx="3304988" cy="635174"/>
          </a:xfrm>
          <a:prstGeom prst="rect">
            <a:avLst/>
          </a:prstGeom>
          <a:noFill/>
        </p:spPr>
        <p:txBody>
          <a:bodyPr wrap="square" rtlCol="0">
            <a:spAutoFit/>
          </a:bodyPr>
          <a:lstStyle/>
          <a:p>
            <a:pPr algn="just" defTabSz="224028" fontAlgn="auto">
              <a:spcBef>
                <a:spcPts val="0"/>
              </a:spcBef>
              <a:spcAft>
                <a:spcPts val="0"/>
              </a:spcAft>
              <a:defRPr/>
            </a:pPr>
            <a:r>
              <a:rPr lang="en-US" sz="1176" dirty="0">
                <a:solidFill>
                  <a:srgbClr val="FFFFFF"/>
                </a:solidFill>
                <a:latin typeface="Calibri"/>
              </a:rPr>
              <a:t>The scenario begins in July 2021. The client is US Government office. We bring to life a simulation using new-media and copyrighting. </a:t>
            </a:r>
          </a:p>
        </p:txBody>
      </p:sp>
      <p:sp>
        <p:nvSpPr>
          <p:cNvPr id="22" name="Rectangle 21">
            <a:extLst>
              <a:ext uri="{FF2B5EF4-FFF2-40B4-BE49-F238E27FC236}">
                <a16:creationId xmlns:a16="http://schemas.microsoft.com/office/drawing/2014/main" id="{114A98FA-F590-41BE-A8C3-5F2AE80D4EEF}"/>
              </a:ext>
            </a:extLst>
          </p:cNvPr>
          <p:cNvSpPr/>
          <p:nvPr/>
        </p:nvSpPr>
        <p:spPr>
          <a:xfrm>
            <a:off x="7016070" y="635201"/>
            <a:ext cx="2030516" cy="137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35" name="TextBox 34">
            <a:extLst>
              <a:ext uri="{FF2B5EF4-FFF2-40B4-BE49-F238E27FC236}">
                <a16:creationId xmlns:a16="http://schemas.microsoft.com/office/drawing/2014/main" id="{09175F64-AAF2-47CE-A677-F1FD64803D78}"/>
              </a:ext>
            </a:extLst>
          </p:cNvPr>
          <p:cNvSpPr txBox="1"/>
          <p:nvPr/>
        </p:nvSpPr>
        <p:spPr>
          <a:xfrm>
            <a:off x="3503211" y="4958423"/>
            <a:ext cx="922047" cy="273280"/>
          </a:xfrm>
          <a:prstGeom prst="rect">
            <a:avLst/>
          </a:prstGeom>
          <a:noFill/>
        </p:spPr>
        <p:txBody>
          <a:bodyPr wrap="none" rtlCol="0" anchor="ctr">
            <a:spAutoFit/>
          </a:bodyPr>
          <a:lstStyle/>
          <a:p>
            <a:pPr algn="ctr" defTabSz="224028" fontAlgn="auto">
              <a:spcBef>
                <a:spcPts val="0"/>
              </a:spcBef>
              <a:spcAft>
                <a:spcPts val="0"/>
              </a:spcAft>
              <a:defRPr/>
            </a:pPr>
            <a:r>
              <a:rPr lang="en-US" sz="1176" b="1" dirty="0">
                <a:solidFill>
                  <a:srgbClr val="D8E2FF"/>
                </a:solidFill>
                <a:latin typeface="Century Gothic"/>
              </a:rPr>
              <a:t>Partnering</a:t>
            </a:r>
            <a:endParaRPr lang="en-US" sz="588" b="1" dirty="0">
              <a:solidFill>
                <a:srgbClr val="D8E2FF"/>
              </a:solidFill>
              <a:latin typeface="Century Gothic"/>
            </a:endParaRPr>
          </a:p>
        </p:txBody>
      </p:sp>
      <p:sp>
        <p:nvSpPr>
          <p:cNvPr id="36" name="TextBox 35">
            <a:extLst>
              <a:ext uri="{FF2B5EF4-FFF2-40B4-BE49-F238E27FC236}">
                <a16:creationId xmlns:a16="http://schemas.microsoft.com/office/drawing/2014/main" id="{0B44DA6C-668B-41FB-8982-D080A116F349}"/>
              </a:ext>
            </a:extLst>
          </p:cNvPr>
          <p:cNvSpPr txBox="1"/>
          <p:nvPr/>
        </p:nvSpPr>
        <p:spPr>
          <a:xfrm>
            <a:off x="5473595" y="4958423"/>
            <a:ext cx="963725" cy="273280"/>
          </a:xfrm>
          <a:prstGeom prst="rect">
            <a:avLst/>
          </a:prstGeom>
          <a:noFill/>
        </p:spPr>
        <p:txBody>
          <a:bodyPr wrap="none" rtlCol="0" anchor="ctr">
            <a:spAutoFit/>
          </a:bodyPr>
          <a:lstStyle/>
          <a:p>
            <a:pPr algn="ctr" defTabSz="224028" fontAlgn="auto">
              <a:spcBef>
                <a:spcPts val="0"/>
              </a:spcBef>
              <a:spcAft>
                <a:spcPts val="0"/>
              </a:spcAft>
              <a:defRPr/>
            </a:pPr>
            <a:r>
              <a:rPr lang="en-US" sz="1176" b="1" dirty="0">
                <a:solidFill>
                  <a:srgbClr val="D8E2FF"/>
                </a:solidFill>
                <a:latin typeface="Century Gothic"/>
              </a:rPr>
              <a:t>Processing</a:t>
            </a:r>
            <a:endParaRPr lang="en-US" sz="588" b="1" dirty="0">
              <a:solidFill>
                <a:srgbClr val="D8E2FF"/>
              </a:solidFill>
              <a:latin typeface="Century Gothic"/>
            </a:endParaRPr>
          </a:p>
        </p:txBody>
      </p:sp>
      <p:sp>
        <p:nvSpPr>
          <p:cNvPr id="37" name="TextBox 36">
            <a:extLst>
              <a:ext uri="{FF2B5EF4-FFF2-40B4-BE49-F238E27FC236}">
                <a16:creationId xmlns:a16="http://schemas.microsoft.com/office/drawing/2014/main" id="{24D0423B-5F79-4072-A99E-28AA5BD22599}"/>
              </a:ext>
            </a:extLst>
          </p:cNvPr>
          <p:cNvSpPr txBox="1"/>
          <p:nvPr/>
        </p:nvSpPr>
        <p:spPr>
          <a:xfrm>
            <a:off x="7668275" y="4958423"/>
            <a:ext cx="782587" cy="273280"/>
          </a:xfrm>
          <a:prstGeom prst="rect">
            <a:avLst/>
          </a:prstGeom>
          <a:noFill/>
        </p:spPr>
        <p:txBody>
          <a:bodyPr wrap="none" rtlCol="0" anchor="ctr">
            <a:spAutoFit/>
          </a:bodyPr>
          <a:lstStyle/>
          <a:p>
            <a:pPr algn="ctr" defTabSz="224028" fontAlgn="auto">
              <a:spcBef>
                <a:spcPts val="0"/>
              </a:spcBef>
              <a:spcAft>
                <a:spcPts val="0"/>
              </a:spcAft>
              <a:defRPr/>
            </a:pPr>
            <a:r>
              <a:rPr lang="en-US" sz="1176" b="1" dirty="0">
                <a:solidFill>
                  <a:srgbClr val="D8E2FF"/>
                </a:solidFill>
                <a:latin typeface="Century Gothic"/>
              </a:rPr>
              <a:t>Revising</a:t>
            </a:r>
            <a:endParaRPr lang="en-US" sz="588" b="1" dirty="0">
              <a:solidFill>
                <a:srgbClr val="D8E2FF"/>
              </a:solidFill>
              <a:latin typeface="Century Gothic"/>
            </a:endParaRPr>
          </a:p>
        </p:txBody>
      </p:sp>
      <p:sp>
        <p:nvSpPr>
          <p:cNvPr id="38" name="TextBox 37">
            <a:extLst>
              <a:ext uri="{FF2B5EF4-FFF2-40B4-BE49-F238E27FC236}">
                <a16:creationId xmlns:a16="http://schemas.microsoft.com/office/drawing/2014/main" id="{22EE5374-30AE-433D-BAA7-3E672F60FEF8}"/>
              </a:ext>
            </a:extLst>
          </p:cNvPr>
          <p:cNvSpPr txBox="1"/>
          <p:nvPr/>
        </p:nvSpPr>
        <p:spPr>
          <a:xfrm>
            <a:off x="9655580" y="4958423"/>
            <a:ext cx="915636" cy="273280"/>
          </a:xfrm>
          <a:prstGeom prst="rect">
            <a:avLst/>
          </a:prstGeom>
          <a:noFill/>
        </p:spPr>
        <p:txBody>
          <a:bodyPr wrap="none" rtlCol="0" anchor="ctr">
            <a:spAutoFit/>
          </a:bodyPr>
          <a:lstStyle/>
          <a:p>
            <a:pPr algn="ctr" defTabSz="224028" fontAlgn="auto">
              <a:spcBef>
                <a:spcPts val="0"/>
              </a:spcBef>
              <a:spcAft>
                <a:spcPts val="0"/>
              </a:spcAft>
              <a:defRPr/>
            </a:pPr>
            <a:r>
              <a:rPr lang="en-US" sz="1176" b="1" dirty="0">
                <a:solidFill>
                  <a:srgbClr val="D8E2FF"/>
                </a:solidFill>
                <a:latin typeface="Century Gothic"/>
              </a:rPr>
              <a:t>Delivering</a:t>
            </a:r>
            <a:endParaRPr lang="en-US" sz="588" b="1" dirty="0">
              <a:solidFill>
                <a:srgbClr val="D8E2FF"/>
              </a:solidFill>
              <a:latin typeface="Century Gothic"/>
            </a:endParaRPr>
          </a:p>
        </p:txBody>
      </p:sp>
      <p:pic>
        <p:nvPicPr>
          <p:cNvPr id="4" name="Picture Placeholder 3">
            <a:extLst>
              <a:ext uri="{FF2B5EF4-FFF2-40B4-BE49-F238E27FC236}">
                <a16:creationId xmlns:a16="http://schemas.microsoft.com/office/drawing/2014/main" id="{2E6A60C1-D664-4035-9799-6875F0DF3F7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4" b="594"/>
          <a:stretch>
            <a:fillRect/>
          </a:stretch>
        </p:blipFill>
        <p:spPr/>
      </p:pic>
      <p:pic>
        <p:nvPicPr>
          <p:cNvPr id="15" name="Picture Placeholder 14">
            <a:extLst>
              <a:ext uri="{FF2B5EF4-FFF2-40B4-BE49-F238E27FC236}">
                <a16:creationId xmlns:a16="http://schemas.microsoft.com/office/drawing/2014/main" id="{1D0F99E8-B07D-42AD-BD2D-05E19A6C1CFE}"/>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94" b="594"/>
          <a:stretch>
            <a:fillRect/>
          </a:stretch>
        </p:blipFill>
        <p:spPr/>
      </p:pic>
      <p:pic>
        <p:nvPicPr>
          <p:cNvPr id="24" name="Picture Placeholder 23">
            <a:extLst>
              <a:ext uri="{FF2B5EF4-FFF2-40B4-BE49-F238E27FC236}">
                <a16:creationId xmlns:a16="http://schemas.microsoft.com/office/drawing/2014/main" id="{A0EA5AFB-609B-4554-95F8-9C8C3736092D}"/>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539" b="539"/>
          <a:stretch>
            <a:fillRect/>
          </a:stretch>
        </p:blipFill>
        <p:spPr/>
      </p:pic>
      <p:pic>
        <p:nvPicPr>
          <p:cNvPr id="28" name="Picture Placeholder 27">
            <a:extLst>
              <a:ext uri="{FF2B5EF4-FFF2-40B4-BE49-F238E27FC236}">
                <a16:creationId xmlns:a16="http://schemas.microsoft.com/office/drawing/2014/main" id="{9EC79635-5BBE-490F-8E6E-E6BAAF2F3F89}"/>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855" b="855"/>
          <a:stretch>
            <a:fillRect/>
          </a:stretch>
        </p:blipFill>
        <p:spPr/>
      </p:pic>
    </p:spTree>
    <p:extLst>
      <p:ext uri="{BB962C8B-B14F-4D97-AF65-F5344CB8AC3E}">
        <p14:creationId xmlns:p14="http://schemas.microsoft.com/office/powerpoint/2010/main" val="3380848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1+#ppt_w/2"/>
                                          </p:val>
                                        </p:tav>
                                        <p:tav tm="100000">
                                          <p:val>
                                            <p:strVal val="#ppt_x"/>
                                          </p:val>
                                        </p:tav>
                                      </p:tavLst>
                                    </p:anim>
                                    <p:anim calcmode="lin" valueType="num">
                                      <p:cBhvr additive="base">
                                        <p:cTn id="12"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366B78-8068-490F-8065-FB46D2BCCBD0}"/>
              </a:ext>
            </a:extLst>
          </p:cNvPr>
          <p:cNvSpPr/>
          <p:nvPr/>
        </p:nvSpPr>
        <p:spPr>
          <a:xfrm>
            <a:off x="766169"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8" name="Rectangle 17">
            <a:extLst>
              <a:ext uri="{FF2B5EF4-FFF2-40B4-BE49-F238E27FC236}">
                <a16:creationId xmlns:a16="http://schemas.microsoft.com/office/drawing/2014/main" id="{4CBB3886-2141-4F2F-9423-9A75D15FEE23}"/>
              </a:ext>
            </a:extLst>
          </p:cNvPr>
          <p:cNvSpPr/>
          <p:nvPr/>
        </p:nvSpPr>
        <p:spPr>
          <a:xfrm>
            <a:off x="2851794"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B6ADF339-F6CA-45C0-BBA9-87728BCB2CFA}"/>
              </a:ext>
            </a:extLst>
          </p:cNvPr>
          <p:cNvSpPr/>
          <p:nvPr/>
        </p:nvSpPr>
        <p:spPr>
          <a:xfrm>
            <a:off x="4937432"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6E728370-AC22-4508-97E3-65F986DEB8F1}"/>
              </a:ext>
            </a:extLst>
          </p:cNvPr>
          <p:cNvSpPr/>
          <p:nvPr/>
        </p:nvSpPr>
        <p:spPr>
          <a:xfrm>
            <a:off x="7023070" y="635200"/>
            <a:ext cx="2085638" cy="5413737"/>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9" name="TextBox 8">
            <a:extLst>
              <a:ext uri="{FF2B5EF4-FFF2-40B4-BE49-F238E27FC236}">
                <a16:creationId xmlns:a16="http://schemas.microsoft.com/office/drawing/2014/main" id="{9A9CCF5A-7DB7-4A4B-B0FF-622DE6DAE190}"/>
              </a:ext>
            </a:extLst>
          </p:cNvPr>
          <p:cNvSpPr txBox="1"/>
          <p:nvPr/>
        </p:nvSpPr>
        <p:spPr>
          <a:xfrm>
            <a:off x="1157759" y="880269"/>
            <a:ext cx="965329" cy="333617"/>
          </a:xfrm>
          <a:prstGeom prst="rect">
            <a:avLst/>
          </a:prstGeom>
          <a:noFill/>
        </p:spPr>
        <p:txBody>
          <a:bodyPr wrap="none" rtlCol="0">
            <a:spAutoFit/>
          </a:bodyPr>
          <a:lstStyle/>
          <a:p>
            <a:pPr defTabSz="224028" fontAlgn="auto">
              <a:spcBef>
                <a:spcPts val="0"/>
              </a:spcBef>
              <a:spcAft>
                <a:spcPts val="0"/>
              </a:spcAft>
              <a:defRPr/>
            </a:pPr>
            <a:r>
              <a:rPr lang="en-US" sz="1568" b="1">
                <a:solidFill>
                  <a:srgbClr val="D8E2FF"/>
                </a:solidFill>
                <a:latin typeface="Century Gothic"/>
              </a:rPr>
              <a:t>agenda</a:t>
            </a:r>
            <a:endParaRPr lang="en-US" sz="784">
              <a:solidFill>
                <a:srgbClr val="D8E2FF"/>
              </a:solidFill>
              <a:latin typeface="Century Gothic"/>
            </a:endParaRPr>
          </a:p>
        </p:txBody>
      </p:sp>
      <p:sp>
        <p:nvSpPr>
          <p:cNvPr id="10" name="Freeform 5">
            <a:extLst>
              <a:ext uri="{FF2B5EF4-FFF2-40B4-BE49-F238E27FC236}">
                <a16:creationId xmlns:a16="http://schemas.microsoft.com/office/drawing/2014/main" id="{C2833469-A99C-4AF0-A25C-CA75CE370CA8}"/>
              </a:ext>
            </a:extLst>
          </p:cNvPr>
          <p:cNvSpPr>
            <a:spLocks noEditPoints="1"/>
          </p:cNvSpPr>
          <p:nvPr/>
        </p:nvSpPr>
        <p:spPr bwMode="auto">
          <a:xfrm>
            <a:off x="2091199" y="935017"/>
            <a:ext cx="226480" cy="206614"/>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bg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03" tIns="22402" rIns="44803" bIns="22402" numCol="1" spcCol="0" rtlCol="0" fromWordArt="0" anchor="ctr" anchorCtr="0" forceAA="0" compatLnSpc="1">
            <a:prstTxWarp prst="textNoShape">
              <a:avLst/>
            </a:prstTxWarp>
            <a:noAutofit/>
          </a:bodyPr>
          <a:lstStyle/>
          <a:p>
            <a:pPr algn="ctr" defTabSz="224028" fontAlgn="auto">
              <a:spcBef>
                <a:spcPts val="0"/>
              </a:spcBef>
              <a:spcAft>
                <a:spcPts val="0"/>
              </a:spcAft>
              <a:defRPr/>
            </a:pPr>
            <a:endParaRPr lang="en-US" sz="882">
              <a:solidFill>
                <a:srgbClr val="FFFFFF"/>
              </a:solidFill>
              <a:latin typeface="Calibri"/>
            </a:endParaRPr>
          </a:p>
        </p:txBody>
      </p:sp>
      <p:sp>
        <p:nvSpPr>
          <p:cNvPr id="11" name="TextBox 10">
            <a:extLst>
              <a:ext uri="{FF2B5EF4-FFF2-40B4-BE49-F238E27FC236}">
                <a16:creationId xmlns:a16="http://schemas.microsoft.com/office/drawing/2014/main" id="{2466DDA2-7994-453C-B75D-5CD6F98B94F9}"/>
              </a:ext>
            </a:extLst>
          </p:cNvPr>
          <p:cNvSpPr txBox="1"/>
          <p:nvPr/>
        </p:nvSpPr>
        <p:spPr>
          <a:xfrm>
            <a:off x="3643472" y="917051"/>
            <a:ext cx="641522"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Virtual</a:t>
            </a:r>
            <a:endParaRPr lang="en-US" sz="588" dirty="0">
              <a:solidFill>
                <a:srgbClr val="D8E2FF"/>
              </a:solidFill>
              <a:latin typeface="Century Gothic"/>
            </a:endParaRPr>
          </a:p>
        </p:txBody>
      </p:sp>
      <p:sp>
        <p:nvSpPr>
          <p:cNvPr id="12" name="TextBox 11">
            <a:extLst>
              <a:ext uri="{FF2B5EF4-FFF2-40B4-BE49-F238E27FC236}">
                <a16:creationId xmlns:a16="http://schemas.microsoft.com/office/drawing/2014/main" id="{30302722-7A83-47C4-8BC4-6443576088FA}"/>
              </a:ext>
            </a:extLst>
          </p:cNvPr>
          <p:cNvSpPr txBox="1"/>
          <p:nvPr/>
        </p:nvSpPr>
        <p:spPr>
          <a:xfrm>
            <a:off x="5643561" y="917052"/>
            <a:ext cx="849913"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Transition</a:t>
            </a:r>
          </a:p>
        </p:txBody>
      </p:sp>
      <p:sp>
        <p:nvSpPr>
          <p:cNvPr id="13" name="TextBox 12">
            <a:extLst>
              <a:ext uri="{FF2B5EF4-FFF2-40B4-BE49-F238E27FC236}">
                <a16:creationId xmlns:a16="http://schemas.microsoft.com/office/drawing/2014/main" id="{AF951687-2182-4D64-AD09-27DDCC232DD0}"/>
              </a:ext>
            </a:extLst>
          </p:cNvPr>
          <p:cNvSpPr txBox="1"/>
          <p:nvPr/>
        </p:nvSpPr>
        <p:spPr>
          <a:xfrm>
            <a:off x="7623746" y="917051"/>
            <a:ext cx="928459" cy="273280"/>
          </a:xfrm>
          <a:prstGeom prst="rect">
            <a:avLst/>
          </a:prstGeom>
          <a:noFill/>
        </p:spPr>
        <p:txBody>
          <a:bodyPr wrap="none" rtlCol="0" anchor="ctr">
            <a:spAutoFit/>
          </a:bodyPr>
          <a:lstStyle/>
          <a:p>
            <a:pPr algn="ctr" defTabSz="224028" fontAlgn="auto">
              <a:spcBef>
                <a:spcPts val="0"/>
              </a:spcBef>
              <a:spcAft>
                <a:spcPts val="0"/>
              </a:spcAft>
              <a:defRPr/>
            </a:pPr>
            <a:r>
              <a:rPr lang="en-US" sz="1176" dirty="0">
                <a:solidFill>
                  <a:srgbClr val="D8E2FF"/>
                </a:solidFill>
                <a:latin typeface="Century Gothic"/>
              </a:rPr>
              <a:t>Simulation</a:t>
            </a:r>
          </a:p>
        </p:txBody>
      </p:sp>
      <p:sp>
        <p:nvSpPr>
          <p:cNvPr id="14" name="TextBox 13">
            <a:extLst>
              <a:ext uri="{FF2B5EF4-FFF2-40B4-BE49-F238E27FC236}">
                <a16:creationId xmlns:a16="http://schemas.microsoft.com/office/drawing/2014/main" id="{EA54867F-0A14-4B93-85E4-D2E587674DDE}"/>
              </a:ext>
            </a:extLst>
          </p:cNvPr>
          <p:cNvSpPr txBox="1"/>
          <p:nvPr/>
        </p:nvSpPr>
        <p:spPr>
          <a:xfrm>
            <a:off x="9623798" y="886884"/>
            <a:ext cx="944489" cy="333617"/>
          </a:xfrm>
          <a:prstGeom prst="rect">
            <a:avLst/>
          </a:prstGeom>
          <a:noFill/>
        </p:spPr>
        <p:txBody>
          <a:bodyPr wrap="none" rtlCol="0" anchor="ctr">
            <a:spAutoFit/>
          </a:bodyPr>
          <a:lstStyle/>
          <a:p>
            <a:pPr algn="ctr" defTabSz="224028" fontAlgn="auto">
              <a:spcBef>
                <a:spcPts val="0"/>
              </a:spcBef>
              <a:spcAft>
                <a:spcPts val="0"/>
              </a:spcAft>
              <a:defRPr/>
            </a:pPr>
            <a:r>
              <a:rPr lang="en-US" sz="1568" b="1" dirty="0">
                <a:solidFill>
                  <a:srgbClr val="D8E2FF"/>
                </a:solidFill>
                <a:latin typeface="Century Gothic"/>
              </a:rPr>
              <a:t>Audible</a:t>
            </a:r>
          </a:p>
        </p:txBody>
      </p:sp>
      <p:sp>
        <p:nvSpPr>
          <p:cNvPr id="23" name="TextBox 22">
            <a:extLst>
              <a:ext uri="{FF2B5EF4-FFF2-40B4-BE49-F238E27FC236}">
                <a16:creationId xmlns:a16="http://schemas.microsoft.com/office/drawing/2014/main" id="{5649CC51-7F3E-40CD-BCDF-D7FBD9227668}"/>
              </a:ext>
            </a:extLst>
          </p:cNvPr>
          <p:cNvSpPr txBox="1"/>
          <p:nvPr/>
        </p:nvSpPr>
        <p:spPr>
          <a:xfrm>
            <a:off x="1616793" y="1879176"/>
            <a:ext cx="748923" cy="695575"/>
          </a:xfrm>
          <a:prstGeom prst="rect">
            <a:avLst/>
          </a:prstGeom>
          <a:noFill/>
        </p:spPr>
        <p:txBody>
          <a:bodyPr wrap="none" rtlCol="0" anchor="ctr">
            <a:spAutoFit/>
          </a:bodyPr>
          <a:lstStyle/>
          <a:p>
            <a:pPr algn="ctr" defTabSz="224028" fontAlgn="auto">
              <a:spcBef>
                <a:spcPts val="0"/>
              </a:spcBef>
              <a:spcAft>
                <a:spcPts val="0"/>
              </a:spcAft>
            </a:pPr>
            <a:r>
              <a:rPr lang="en-US" sz="3920" b="1">
                <a:solidFill>
                  <a:srgbClr val="FFFFFF"/>
                </a:solidFill>
                <a:latin typeface="Century Gothic"/>
              </a:rPr>
              <a:t>04</a:t>
            </a:r>
          </a:p>
        </p:txBody>
      </p:sp>
      <p:cxnSp>
        <p:nvCxnSpPr>
          <p:cNvPr id="25" name="01 Line">
            <a:extLst>
              <a:ext uri="{FF2B5EF4-FFF2-40B4-BE49-F238E27FC236}">
                <a16:creationId xmlns:a16="http://schemas.microsoft.com/office/drawing/2014/main" id="{44632BE7-7361-4AE5-B8CD-CAD9137FA4E3}"/>
              </a:ext>
            </a:extLst>
          </p:cNvPr>
          <p:cNvCxnSpPr>
            <a:cxnSpLocks/>
          </p:cNvCxnSpPr>
          <p:nvPr/>
        </p:nvCxnSpPr>
        <p:spPr>
          <a:xfrm>
            <a:off x="2141896" y="2630248"/>
            <a:ext cx="42495" cy="0"/>
          </a:xfrm>
          <a:prstGeom prst="line">
            <a:avLst/>
          </a:prstGeom>
          <a:ln w="1905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6" name="02 Line">
            <a:extLst>
              <a:ext uri="{FF2B5EF4-FFF2-40B4-BE49-F238E27FC236}">
                <a16:creationId xmlns:a16="http://schemas.microsoft.com/office/drawing/2014/main" id="{FA452406-7C22-4062-B892-A94BBFCA5615}"/>
              </a:ext>
            </a:extLst>
          </p:cNvPr>
          <p:cNvCxnSpPr>
            <a:cxnSpLocks/>
          </p:cNvCxnSpPr>
          <p:nvPr/>
        </p:nvCxnSpPr>
        <p:spPr>
          <a:xfrm>
            <a:off x="2141896" y="2967212"/>
            <a:ext cx="42495" cy="0"/>
          </a:xfrm>
          <a:prstGeom prst="line">
            <a:avLst/>
          </a:prstGeom>
          <a:ln w="1905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03 Line">
            <a:extLst>
              <a:ext uri="{FF2B5EF4-FFF2-40B4-BE49-F238E27FC236}">
                <a16:creationId xmlns:a16="http://schemas.microsoft.com/office/drawing/2014/main" id="{4DBAB11C-4DBB-4259-A0D8-19D8E82A5A0B}"/>
              </a:ext>
            </a:extLst>
          </p:cNvPr>
          <p:cNvCxnSpPr>
            <a:cxnSpLocks/>
          </p:cNvCxnSpPr>
          <p:nvPr/>
        </p:nvCxnSpPr>
        <p:spPr>
          <a:xfrm>
            <a:off x="2141896" y="3304176"/>
            <a:ext cx="42495" cy="0"/>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3" name="04 Line">
            <a:extLst>
              <a:ext uri="{FF2B5EF4-FFF2-40B4-BE49-F238E27FC236}">
                <a16:creationId xmlns:a16="http://schemas.microsoft.com/office/drawing/2014/main" id="{4B2EC598-BF71-48A4-87CA-D4EE06A4A5CA}"/>
              </a:ext>
            </a:extLst>
          </p:cNvPr>
          <p:cNvCxnSpPr>
            <a:cxnSpLocks/>
          </p:cNvCxnSpPr>
          <p:nvPr/>
        </p:nvCxnSpPr>
        <p:spPr>
          <a:xfrm>
            <a:off x="1457555" y="3641141"/>
            <a:ext cx="726836" cy="0"/>
          </a:xfrm>
          <a:prstGeom prst="line">
            <a:avLst/>
          </a:prstGeom>
          <a:ln w="19050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9D0DB6-9893-4E28-A178-78108B75A3CD}"/>
              </a:ext>
            </a:extLst>
          </p:cNvPr>
          <p:cNvSpPr txBox="1"/>
          <p:nvPr/>
        </p:nvSpPr>
        <p:spPr>
          <a:xfrm>
            <a:off x="6506206" y="1806621"/>
            <a:ext cx="4696474" cy="1826654"/>
          </a:xfrm>
          <a:prstGeom prst="rect">
            <a:avLst/>
          </a:prstGeom>
          <a:noFill/>
        </p:spPr>
        <p:txBody>
          <a:bodyPr wrap="square" rtlCol="0">
            <a:spAutoFit/>
          </a:bodyPr>
          <a:lstStyle/>
          <a:p>
            <a:pPr defTabSz="224028" fontAlgn="auto">
              <a:spcBef>
                <a:spcPts val="0"/>
              </a:spcBef>
              <a:spcAft>
                <a:spcPts val="0"/>
              </a:spcAft>
              <a:defRPr/>
            </a:pPr>
            <a:r>
              <a:rPr lang="en-US" sz="5635" b="1" kern="400" spc="-147" dirty="0">
                <a:solidFill>
                  <a:srgbClr val="F7C83B"/>
                </a:solidFill>
                <a:latin typeface="Century Gothic"/>
              </a:rPr>
              <a:t>Explore</a:t>
            </a:r>
          </a:p>
          <a:p>
            <a:pPr defTabSz="224028" fontAlgn="auto">
              <a:spcBef>
                <a:spcPts val="0"/>
              </a:spcBef>
              <a:spcAft>
                <a:spcPts val="0"/>
              </a:spcAft>
              <a:defRPr/>
            </a:pPr>
            <a:r>
              <a:rPr lang="en-US" sz="5635" b="1" kern="400" spc="-147" dirty="0">
                <a:solidFill>
                  <a:srgbClr val="FFFFFF"/>
                </a:solidFill>
                <a:latin typeface="Century Gothic"/>
              </a:rPr>
              <a:t>Our Talent</a:t>
            </a:r>
            <a:endParaRPr lang="en-US" sz="3234" kern="400" spc="-147" dirty="0">
              <a:solidFill>
                <a:srgbClr val="FFFFFF"/>
              </a:solidFill>
              <a:latin typeface="Century Gothic"/>
            </a:endParaRPr>
          </a:p>
        </p:txBody>
      </p:sp>
      <p:sp>
        <p:nvSpPr>
          <p:cNvPr id="22" name="Rectangle 21">
            <a:extLst>
              <a:ext uri="{FF2B5EF4-FFF2-40B4-BE49-F238E27FC236}">
                <a16:creationId xmlns:a16="http://schemas.microsoft.com/office/drawing/2014/main" id="{114A98FA-F590-41BE-A8C3-5F2AE80D4EEF}"/>
              </a:ext>
            </a:extLst>
          </p:cNvPr>
          <p:cNvSpPr/>
          <p:nvPr/>
        </p:nvSpPr>
        <p:spPr>
          <a:xfrm>
            <a:off x="9101708" y="635201"/>
            <a:ext cx="2081236" cy="1379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40" name="TextBox 39">
            <a:extLst>
              <a:ext uri="{FF2B5EF4-FFF2-40B4-BE49-F238E27FC236}">
                <a16:creationId xmlns:a16="http://schemas.microsoft.com/office/drawing/2014/main" id="{1D5CC554-B55C-4839-BEF6-53893F8FE90E}"/>
              </a:ext>
            </a:extLst>
          </p:cNvPr>
          <p:cNvSpPr txBox="1"/>
          <p:nvPr/>
        </p:nvSpPr>
        <p:spPr>
          <a:xfrm>
            <a:off x="6506206" y="3682911"/>
            <a:ext cx="3868567" cy="997068"/>
          </a:xfrm>
          <a:prstGeom prst="rect">
            <a:avLst/>
          </a:prstGeom>
          <a:noFill/>
        </p:spPr>
        <p:txBody>
          <a:bodyPr wrap="square" rtlCol="0">
            <a:spAutoFit/>
          </a:bodyPr>
          <a:lstStyle/>
          <a:p>
            <a:pPr defTabSz="224028" fontAlgn="auto">
              <a:spcBef>
                <a:spcPts val="0"/>
              </a:spcBef>
              <a:spcAft>
                <a:spcPts val="0"/>
              </a:spcAft>
              <a:defRPr/>
            </a:pPr>
            <a:r>
              <a:rPr lang="en-US" sz="1176" dirty="0">
                <a:solidFill>
                  <a:srgbClr val="FFFFFF"/>
                </a:solidFill>
                <a:latin typeface="Calibri"/>
              </a:rPr>
              <a:t>Off-camera, off-stage commentary. Voice-over is read from a script and may be spoken by someone who appears elsewhere in the production or by a specialist voice talent. In this case we are expanding our reach and tapping into a new process.</a:t>
            </a:r>
          </a:p>
        </p:txBody>
      </p:sp>
      <p:pic>
        <p:nvPicPr>
          <p:cNvPr id="15" name="Picture Placeholder 14">
            <a:extLst>
              <a:ext uri="{FF2B5EF4-FFF2-40B4-BE49-F238E27FC236}">
                <a16:creationId xmlns:a16="http://schemas.microsoft.com/office/drawing/2014/main" id="{758C73D4-AC8E-49A4-A9B0-1C62DD9CEA0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4" r="54"/>
          <a:stretch>
            <a:fillRect/>
          </a:stretch>
        </p:blipFill>
        <p:spPr/>
      </p:pic>
      <p:pic>
        <p:nvPicPr>
          <p:cNvPr id="4" name="Picture Placeholder 3">
            <a:extLst>
              <a:ext uri="{FF2B5EF4-FFF2-40B4-BE49-F238E27FC236}">
                <a16:creationId xmlns:a16="http://schemas.microsoft.com/office/drawing/2014/main" id="{837E1FD1-DA95-4A9C-950F-CAED999BD4D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4" r="54"/>
          <a:stretch>
            <a:fillRect/>
          </a:stretch>
        </p:blipFill>
        <p:spPr/>
      </p:pic>
      <p:pic>
        <p:nvPicPr>
          <p:cNvPr id="21" name="Picture Placeholder 20">
            <a:extLst>
              <a:ext uri="{FF2B5EF4-FFF2-40B4-BE49-F238E27FC236}">
                <a16:creationId xmlns:a16="http://schemas.microsoft.com/office/drawing/2014/main" id="{92120A10-13C6-46C3-933D-9B1B775CDEC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54" r="54"/>
          <a:stretch>
            <a:fillRect/>
          </a:stretch>
        </p:blipFill>
        <p:spPr/>
      </p:pic>
      <p:pic>
        <p:nvPicPr>
          <p:cNvPr id="27" name="Picture Placeholder 26">
            <a:extLst>
              <a:ext uri="{FF2B5EF4-FFF2-40B4-BE49-F238E27FC236}">
                <a16:creationId xmlns:a16="http://schemas.microsoft.com/office/drawing/2014/main" id="{AF2F271C-9F3C-4562-A9F1-121281FF2928}"/>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54" r="54"/>
          <a:stretch>
            <a:fillRect/>
          </a:stretch>
        </p:blipFill>
        <p:spPr/>
      </p:pic>
    </p:spTree>
    <p:extLst>
      <p:ext uri="{BB962C8B-B14F-4D97-AF65-F5344CB8AC3E}">
        <p14:creationId xmlns:p14="http://schemas.microsoft.com/office/powerpoint/2010/main" val="214172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0" fill="hold"/>
                                        <p:tgtEl>
                                          <p:spTgt spid="40"/>
                                        </p:tgtEl>
                                        <p:attrNameLst>
                                          <p:attrName>ppt_x</p:attrName>
                                        </p:attrNameLst>
                                      </p:cBhvr>
                                      <p:tavLst>
                                        <p:tav tm="0">
                                          <p:val>
                                            <p:strVal val="1+#ppt_w/2"/>
                                          </p:val>
                                        </p:tav>
                                        <p:tav tm="100000">
                                          <p:val>
                                            <p:strVal val="#ppt_x"/>
                                          </p:val>
                                        </p:tav>
                                      </p:tavLst>
                                    </p:anim>
                                    <p:anim calcmode="lin" valueType="num">
                                      <p:cBhvr additive="base">
                                        <p:cTn id="12" dur="1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Light Blue">
            <a:extLst>
              <a:ext uri="{FF2B5EF4-FFF2-40B4-BE49-F238E27FC236}">
                <a16:creationId xmlns:a16="http://schemas.microsoft.com/office/drawing/2014/main" id="{698FDDD3-AF36-478C-8BAF-B55F3E11AE96}"/>
              </a:ext>
            </a:extLst>
          </p:cNvPr>
          <p:cNvSpPr/>
          <p:nvPr/>
        </p:nvSpPr>
        <p:spPr>
          <a:xfrm rot="11700000">
            <a:off x="-4453809" y="82715"/>
            <a:ext cx="15641283" cy="10493648"/>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7000">
                <a:schemeClr val="accent2"/>
              </a:gs>
              <a:gs pos="0">
                <a:schemeClr val="accent1">
                  <a:lumMod val="40000"/>
                  <a:lumOff val="60000"/>
                </a:schemeClr>
              </a:gs>
            </a:gsLst>
            <a:path path="circle">
              <a:fillToRect l="50000" t="50000" r="50000" b="50000"/>
            </a:path>
          </a:gradFill>
          <a:ln w="9525" cap="flat">
            <a:noFill/>
            <a:prstDash val="solid"/>
            <a:miter/>
          </a:ln>
          <a:effectLst>
            <a:softEdge rad="1270000"/>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 name="Pink Purple">
            <a:extLst>
              <a:ext uri="{FF2B5EF4-FFF2-40B4-BE49-F238E27FC236}">
                <a16:creationId xmlns:a16="http://schemas.microsoft.com/office/drawing/2014/main" id="{64A1E9B8-9C94-4CD2-A33D-A9A1CF551596}"/>
              </a:ext>
            </a:extLst>
          </p:cNvPr>
          <p:cNvSpPr/>
          <p:nvPr/>
        </p:nvSpPr>
        <p:spPr>
          <a:xfrm rot="900000">
            <a:off x="-1968529" y="-4013897"/>
            <a:ext cx="10294480" cy="920575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1000">
                <a:schemeClr val="accent2"/>
              </a:gs>
              <a:gs pos="40000">
                <a:schemeClr val="accent3">
                  <a:lumMod val="75000"/>
                </a:schemeClr>
              </a:gs>
              <a:gs pos="0">
                <a:schemeClr val="accent3">
                  <a:lumMod val="75000"/>
                </a:schemeClr>
              </a:gs>
            </a:gsLst>
            <a:path path="circle">
              <a:fillToRect l="50000" t="50000" r="50000" b="50000"/>
            </a:path>
          </a:gradFill>
          <a:ln w="9525" cap="flat">
            <a:noFill/>
            <a:prstDash val="solid"/>
            <a:miter/>
          </a:ln>
          <a:effectLst>
            <a:softEdge rad="1270000"/>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5" name="Purple">
            <a:extLst>
              <a:ext uri="{FF2B5EF4-FFF2-40B4-BE49-F238E27FC236}">
                <a16:creationId xmlns:a16="http://schemas.microsoft.com/office/drawing/2014/main" id="{5CE93821-3D50-497F-831D-E96E8D3867FD}"/>
              </a:ext>
            </a:extLst>
          </p:cNvPr>
          <p:cNvSpPr/>
          <p:nvPr/>
        </p:nvSpPr>
        <p:spPr>
          <a:xfrm rot="15300000">
            <a:off x="1183977" y="-4577448"/>
            <a:ext cx="14708014" cy="13152525"/>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3000">
                <a:schemeClr val="accent2"/>
              </a:gs>
              <a:gs pos="0">
                <a:schemeClr val="accent2"/>
              </a:gs>
            </a:gsLst>
            <a:path path="circle">
              <a:fillToRect l="50000" t="50000" r="50000" b="50000"/>
            </a:path>
          </a:gradFill>
          <a:ln w="9525" cap="flat">
            <a:noFill/>
            <a:prstDash val="solid"/>
            <a:miter/>
          </a:ln>
          <a:effectLst>
            <a:softEdge rad="1270000"/>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 name="Pink">
            <a:extLst>
              <a:ext uri="{FF2B5EF4-FFF2-40B4-BE49-F238E27FC236}">
                <a16:creationId xmlns:a16="http://schemas.microsoft.com/office/drawing/2014/main" id="{3DB4F278-CA05-4F2A-85DD-548347AB72D4}"/>
              </a:ext>
            </a:extLst>
          </p:cNvPr>
          <p:cNvSpPr/>
          <p:nvPr/>
        </p:nvSpPr>
        <p:spPr>
          <a:xfrm rot="9000000">
            <a:off x="279530" y="-2494647"/>
            <a:ext cx="8368499" cy="7483463"/>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70000">
                <a:schemeClr val="accent3">
                  <a:lumMod val="75000"/>
                </a:schemeClr>
              </a:gs>
              <a:gs pos="0">
                <a:schemeClr val="accent3"/>
              </a:gs>
            </a:gsLst>
            <a:path path="circle">
              <a:fillToRect l="50000" t="50000" r="50000" b="50000"/>
            </a:path>
          </a:gradFill>
          <a:ln w="9525" cap="flat">
            <a:noFill/>
            <a:prstDash val="solid"/>
            <a:miter/>
          </a:ln>
          <a:effectLst>
            <a:softEdge rad="1270000"/>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6" name="Light Blue">
            <a:extLst>
              <a:ext uri="{FF2B5EF4-FFF2-40B4-BE49-F238E27FC236}">
                <a16:creationId xmlns:a16="http://schemas.microsoft.com/office/drawing/2014/main" id="{B035C36C-144F-4D88-AAED-EAD7D3F7CFF3}"/>
              </a:ext>
            </a:extLst>
          </p:cNvPr>
          <p:cNvSpPr/>
          <p:nvPr/>
        </p:nvSpPr>
        <p:spPr>
          <a:xfrm rot="15300000">
            <a:off x="3591153" y="-3215526"/>
            <a:ext cx="14708014" cy="13152525"/>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gradFill>
            <a:gsLst>
              <a:gs pos="80000">
                <a:schemeClr val="accent2">
                  <a:alpha val="32000"/>
                </a:schemeClr>
              </a:gs>
              <a:gs pos="0">
                <a:schemeClr val="accent1"/>
              </a:gs>
            </a:gsLst>
            <a:path path="circle">
              <a:fillToRect l="50000" t="50000" r="50000" b="50000"/>
            </a:path>
          </a:gradFill>
          <a:ln w="9525" cap="flat">
            <a:noFill/>
            <a:prstDash val="solid"/>
            <a:miter/>
          </a:ln>
          <a:effectLst>
            <a:softEdge rad="1270000"/>
          </a:effectLst>
        </p:spPr>
        <p:txBody>
          <a:bodyPr rtlCol="0" anchor="ctr"/>
          <a:lstStyle/>
          <a:p>
            <a:pPr defTabSz="224028" fontAlgn="auto">
              <a:spcBef>
                <a:spcPts val="0"/>
              </a:spcBef>
              <a:spcAft>
                <a:spcPts val="0"/>
              </a:spcAft>
            </a:pPr>
            <a:endParaRPr lang="en-US" sz="882" dirty="0">
              <a:solidFill>
                <a:srgbClr val="FFFFFF"/>
              </a:solidFill>
              <a:latin typeface="Calibri"/>
            </a:endParaRPr>
          </a:p>
        </p:txBody>
      </p:sp>
      <p:sp>
        <p:nvSpPr>
          <p:cNvPr id="57" name="TextBox 56">
            <a:extLst>
              <a:ext uri="{FF2B5EF4-FFF2-40B4-BE49-F238E27FC236}">
                <a16:creationId xmlns:a16="http://schemas.microsoft.com/office/drawing/2014/main" id="{CF56F3D8-8FA8-4C5B-BB2C-2EAF307B95BF}"/>
              </a:ext>
            </a:extLst>
          </p:cNvPr>
          <p:cNvSpPr txBox="1"/>
          <p:nvPr/>
        </p:nvSpPr>
        <p:spPr>
          <a:xfrm>
            <a:off x="3711104" y="2734876"/>
            <a:ext cx="4526904" cy="454227"/>
          </a:xfrm>
          <a:prstGeom prst="rect">
            <a:avLst/>
          </a:prstGeom>
          <a:noFill/>
        </p:spPr>
        <p:txBody>
          <a:bodyPr wrap="square" rtlCol="0">
            <a:spAutoFit/>
          </a:bodyPr>
          <a:lstStyle/>
          <a:p>
            <a:pPr algn="ctr" defTabSz="224028" fontAlgn="auto">
              <a:spcBef>
                <a:spcPts val="0"/>
              </a:spcBef>
              <a:spcAft>
                <a:spcPts val="0"/>
              </a:spcAft>
              <a:defRPr/>
            </a:pPr>
            <a:r>
              <a:rPr lang="en-US" sz="1176" dirty="0">
                <a:solidFill>
                  <a:srgbClr val="172144"/>
                </a:solidFill>
                <a:latin typeface="Calibri"/>
              </a:rPr>
              <a:t>Requested by CL Hayun Cho with a deadline of 27 days, </a:t>
            </a:r>
          </a:p>
          <a:p>
            <a:pPr algn="ctr" defTabSz="224028" fontAlgn="auto">
              <a:spcBef>
                <a:spcPts val="0"/>
              </a:spcBef>
              <a:spcAft>
                <a:spcPts val="0"/>
              </a:spcAft>
              <a:defRPr/>
            </a:pPr>
            <a:r>
              <a:rPr lang="en-US" sz="1176" dirty="0">
                <a:solidFill>
                  <a:srgbClr val="172144"/>
                </a:solidFill>
                <a:latin typeface="Calibri"/>
              </a:rPr>
              <a:t>a multi-part project</a:t>
            </a:r>
          </a:p>
        </p:txBody>
      </p:sp>
      <p:sp>
        <p:nvSpPr>
          <p:cNvPr id="59" name="TextBox 58">
            <a:extLst>
              <a:ext uri="{FF2B5EF4-FFF2-40B4-BE49-F238E27FC236}">
                <a16:creationId xmlns:a16="http://schemas.microsoft.com/office/drawing/2014/main" id="{AA29FC99-A217-4F4F-9E27-AC58546E029E}"/>
              </a:ext>
            </a:extLst>
          </p:cNvPr>
          <p:cNvSpPr txBox="1"/>
          <p:nvPr/>
        </p:nvSpPr>
        <p:spPr>
          <a:xfrm>
            <a:off x="2374317" y="1091125"/>
            <a:ext cx="7200479" cy="1894493"/>
          </a:xfrm>
          <a:prstGeom prst="rect">
            <a:avLst/>
          </a:prstGeom>
          <a:noFill/>
        </p:spPr>
        <p:txBody>
          <a:bodyPr wrap="square" rtlCol="0">
            <a:spAutoFit/>
          </a:bodyPr>
          <a:lstStyle/>
          <a:p>
            <a:pPr algn="ctr" defTabSz="224028" fontAlgn="auto">
              <a:spcBef>
                <a:spcPts val="0"/>
              </a:spcBef>
              <a:spcAft>
                <a:spcPts val="0"/>
              </a:spcAft>
              <a:defRPr/>
            </a:pPr>
            <a:r>
              <a:rPr lang="en-US" sz="11711" b="1" dirty="0">
                <a:solidFill>
                  <a:srgbClr val="172144"/>
                </a:solidFill>
                <a:latin typeface="Century Gothic"/>
              </a:rPr>
              <a:t>Boeing</a:t>
            </a:r>
            <a:endParaRPr lang="en-US" sz="4704" dirty="0">
              <a:solidFill>
                <a:srgbClr val="172144"/>
              </a:solidFill>
              <a:latin typeface="Century Gothic"/>
            </a:endParaRPr>
          </a:p>
        </p:txBody>
      </p:sp>
      <p:sp>
        <p:nvSpPr>
          <p:cNvPr id="21" name="Rectangle 20">
            <a:extLst>
              <a:ext uri="{FF2B5EF4-FFF2-40B4-BE49-F238E27FC236}">
                <a16:creationId xmlns:a16="http://schemas.microsoft.com/office/drawing/2014/main" id="{993BABEC-133B-416B-AA9E-426526149A3A}"/>
              </a:ext>
            </a:extLst>
          </p:cNvPr>
          <p:cNvSpPr/>
          <p:nvPr/>
        </p:nvSpPr>
        <p:spPr>
          <a:xfrm>
            <a:off x="0" y="4256804"/>
            <a:ext cx="11949113" cy="3348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grpSp>
        <p:nvGrpSpPr>
          <p:cNvPr id="50" name="Group 49">
            <a:extLst>
              <a:ext uri="{FF2B5EF4-FFF2-40B4-BE49-F238E27FC236}">
                <a16:creationId xmlns:a16="http://schemas.microsoft.com/office/drawing/2014/main" id="{C6391584-73C4-4D69-824A-6E5C611A8820}"/>
              </a:ext>
            </a:extLst>
          </p:cNvPr>
          <p:cNvGrpSpPr/>
          <p:nvPr/>
        </p:nvGrpSpPr>
        <p:grpSpPr>
          <a:xfrm>
            <a:off x="1516917" y="3758897"/>
            <a:ext cx="1113585" cy="995814"/>
            <a:chOff x="3095904" y="7670611"/>
            <a:chExt cx="2272738" cy="2032377"/>
          </a:xfrm>
        </p:grpSpPr>
        <p:sp>
          <p:nvSpPr>
            <p:cNvPr id="8" name="Graphic 6">
              <a:extLst>
                <a:ext uri="{FF2B5EF4-FFF2-40B4-BE49-F238E27FC236}">
                  <a16:creationId xmlns:a16="http://schemas.microsoft.com/office/drawing/2014/main" id="{98B145D2-58A6-4454-9A3F-DDFAFB96A753}"/>
                </a:ext>
              </a:extLst>
            </p:cNvPr>
            <p:cNvSpPr/>
            <p:nvPr/>
          </p:nvSpPr>
          <p:spPr>
            <a:xfrm rot="9000000">
              <a:off x="3095904" y="7670611"/>
              <a:ext cx="2272738" cy="203237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solidFill>
              <a:schemeClr val="accent1"/>
            </a:solidFill>
            <a:ln w="60325" cap="flat">
              <a:solidFill>
                <a:schemeClr val="bg1"/>
              </a:solidFill>
              <a:prstDash val="solid"/>
              <a:miter/>
            </a:ln>
            <a:effectLst>
              <a:outerShdw blurRad="203200" sx="102000" sy="102000" algn="ctr" rotWithShape="0">
                <a:schemeClr val="accent1">
                  <a:lumMod val="75000"/>
                  <a:alpha val="40000"/>
                </a:scheme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28" name="Rectangle 27">
              <a:extLst>
                <a:ext uri="{FF2B5EF4-FFF2-40B4-BE49-F238E27FC236}">
                  <a16:creationId xmlns:a16="http://schemas.microsoft.com/office/drawing/2014/main" id="{E1259B2E-7609-42CC-9DBF-703EE3594D18}"/>
                </a:ext>
              </a:extLst>
            </p:cNvPr>
            <p:cNvSpPr/>
            <p:nvPr/>
          </p:nvSpPr>
          <p:spPr>
            <a:xfrm>
              <a:off x="3509262" y="7864323"/>
              <a:ext cx="1423801" cy="1444739"/>
            </a:xfrm>
            <a:prstGeom prst="rect">
              <a:avLst/>
            </a:prstGeom>
          </p:spPr>
          <p:txBody>
            <a:bodyPr wrap="none" anchor="ctr">
              <a:spAutoFit/>
            </a:bodyPr>
            <a:lstStyle/>
            <a:p>
              <a:pPr algn="ctr"/>
              <a:r>
                <a:rPr lang="en-US" sz="4000" dirty="0">
                  <a:solidFill>
                    <a:srgbClr val="FFFFFF"/>
                  </a:solidFill>
                  <a:latin typeface="db-documents-and-folder-01" panose="02000509000000000000" pitchFamily="49" charset="0"/>
                  <a:ea typeface="Open Sans" panose="020B0606030504020204" pitchFamily="34" charset="0"/>
                  <a:cs typeface="Open Sans" panose="020B0606030504020204" pitchFamily="34" charset="0"/>
                </a:rPr>
                <a:t>E</a:t>
              </a:r>
            </a:p>
          </p:txBody>
        </p:sp>
      </p:grpSp>
      <p:grpSp>
        <p:nvGrpSpPr>
          <p:cNvPr id="49" name="Group 48">
            <a:extLst>
              <a:ext uri="{FF2B5EF4-FFF2-40B4-BE49-F238E27FC236}">
                <a16:creationId xmlns:a16="http://schemas.microsoft.com/office/drawing/2014/main" id="{1A171F45-E6EF-4839-A2C8-7710D66437F3}"/>
              </a:ext>
            </a:extLst>
          </p:cNvPr>
          <p:cNvGrpSpPr/>
          <p:nvPr/>
        </p:nvGrpSpPr>
        <p:grpSpPr>
          <a:xfrm>
            <a:off x="4115666" y="3758897"/>
            <a:ext cx="1113585" cy="995814"/>
            <a:chOff x="8399743" y="7670611"/>
            <a:chExt cx="2272738" cy="2032377"/>
          </a:xfrm>
        </p:grpSpPr>
        <p:sp>
          <p:nvSpPr>
            <p:cNvPr id="45" name="Graphic 6">
              <a:extLst>
                <a:ext uri="{FF2B5EF4-FFF2-40B4-BE49-F238E27FC236}">
                  <a16:creationId xmlns:a16="http://schemas.microsoft.com/office/drawing/2014/main" id="{3F388CDC-1D44-4A9D-8E3F-AC128C1046A1}"/>
                </a:ext>
              </a:extLst>
            </p:cNvPr>
            <p:cNvSpPr/>
            <p:nvPr/>
          </p:nvSpPr>
          <p:spPr>
            <a:xfrm rot="20700000">
              <a:off x="8399743" y="7670611"/>
              <a:ext cx="2272738" cy="203237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solidFill>
              <a:schemeClr val="accent2"/>
            </a:solidFill>
            <a:ln w="60325" cap="flat">
              <a:solidFill>
                <a:schemeClr val="bg1"/>
              </a:solidFill>
              <a:prstDash val="solid"/>
              <a:miter/>
            </a:ln>
            <a:effectLst>
              <a:outerShdw blurRad="203200" sx="102000" sy="102000" algn="ctr" rotWithShape="0">
                <a:schemeClr val="accent2">
                  <a:lumMod val="75000"/>
                  <a:alpha val="40000"/>
                </a:scheme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34" name="Rectangle 33">
              <a:extLst>
                <a:ext uri="{FF2B5EF4-FFF2-40B4-BE49-F238E27FC236}">
                  <a16:creationId xmlns:a16="http://schemas.microsoft.com/office/drawing/2014/main" id="{45AC0E31-5D04-4246-9240-103C7B98F089}"/>
                </a:ext>
              </a:extLst>
            </p:cNvPr>
            <p:cNvSpPr/>
            <p:nvPr/>
          </p:nvSpPr>
          <p:spPr>
            <a:xfrm>
              <a:off x="8960161" y="7991062"/>
              <a:ext cx="1319110" cy="1319110"/>
            </a:xfrm>
            <a:prstGeom prst="rect">
              <a:avLst/>
            </a:prstGeom>
          </p:spPr>
          <p:txBody>
            <a:bodyPr wrap="none" anchor="ctr">
              <a:spAutoFit/>
            </a:bodyPr>
            <a:lstStyle/>
            <a:p>
              <a:pPr algn="ctr"/>
              <a:r>
                <a:rPr lang="en-US" sz="3600" dirty="0">
                  <a:latin typeface="dt-line-transportation-01" panose="02000509000000000000" pitchFamily="49" charset="0"/>
                  <a:cs typeface="Arial" panose="020B0604020202020204" pitchFamily="34" charset="0"/>
                </a:rPr>
                <a:t>b</a:t>
              </a:r>
            </a:p>
          </p:txBody>
        </p:sp>
      </p:grpSp>
      <p:grpSp>
        <p:nvGrpSpPr>
          <p:cNvPr id="48" name="Group 47">
            <a:extLst>
              <a:ext uri="{FF2B5EF4-FFF2-40B4-BE49-F238E27FC236}">
                <a16:creationId xmlns:a16="http://schemas.microsoft.com/office/drawing/2014/main" id="{5E75714C-897C-45E6-9940-4965AC3BCEF5}"/>
              </a:ext>
            </a:extLst>
          </p:cNvPr>
          <p:cNvGrpSpPr/>
          <p:nvPr/>
        </p:nvGrpSpPr>
        <p:grpSpPr>
          <a:xfrm>
            <a:off x="6698955" y="3758897"/>
            <a:ext cx="1113585" cy="995814"/>
            <a:chOff x="13672027" y="7670611"/>
            <a:chExt cx="2272738" cy="2032377"/>
          </a:xfrm>
        </p:grpSpPr>
        <p:sp>
          <p:nvSpPr>
            <p:cNvPr id="46" name="Graphic 6">
              <a:extLst>
                <a:ext uri="{FF2B5EF4-FFF2-40B4-BE49-F238E27FC236}">
                  <a16:creationId xmlns:a16="http://schemas.microsoft.com/office/drawing/2014/main" id="{1F3843C2-F959-4568-8AF3-0CC32CE85BFF}"/>
                </a:ext>
              </a:extLst>
            </p:cNvPr>
            <p:cNvSpPr/>
            <p:nvPr/>
          </p:nvSpPr>
          <p:spPr>
            <a:xfrm rot="9000000">
              <a:off x="13672027" y="7670611"/>
              <a:ext cx="2272738" cy="203237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solidFill>
              <a:schemeClr val="accent3"/>
            </a:solidFill>
            <a:ln w="60325" cap="flat">
              <a:solidFill>
                <a:schemeClr val="bg1"/>
              </a:solidFill>
              <a:prstDash val="solid"/>
              <a:miter/>
            </a:ln>
            <a:effectLst>
              <a:outerShdw blurRad="203200" sx="102000" sy="102000" algn="ctr" rotWithShape="0">
                <a:schemeClr val="accent3">
                  <a:lumMod val="75000"/>
                  <a:alpha val="40000"/>
                </a:scheme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0" name="Rectangle 39">
              <a:extLst>
                <a:ext uri="{FF2B5EF4-FFF2-40B4-BE49-F238E27FC236}">
                  <a16:creationId xmlns:a16="http://schemas.microsoft.com/office/drawing/2014/main" id="{64AC0A5E-79DC-4D04-9506-8F02B253F22A}"/>
                </a:ext>
              </a:extLst>
            </p:cNvPr>
            <p:cNvSpPr/>
            <p:nvPr/>
          </p:nvSpPr>
          <p:spPr>
            <a:xfrm>
              <a:off x="14026206" y="7928249"/>
              <a:ext cx="1423801" cy="1444739"/>
            </a:xfrm>
            <a:prstGeom prst="rect">
              <a:avLst/>
            </a:prstGeom>
          </p:spPr>
          <p:txBody>
            <a:bodyPr wrap="none" anchor="ctr">
              <a:spAutoFit/>
            </a:bodyPr>
            <a:lstStyle/>
            <a:p>
              <a:pPr algn="ctr"/>
              <a:r>
                <a:rPr lang="en-US" sz="4000" dirty="0">
                  <a:solidFill>
                    <a:srgbClr val="FFFFFF"/>
                  </a:solidFill>
                  <a:latin typeface="db-arrow-line-icon-02" panose="02000509000000000000" pitchFamily="49" charset="0"/>
                  <a:ea typeface="Open Sans" panose="020B0606030504020204" pitchFamily="34" charset="0"/>
                  <a:cs typeface="Open Sans" panose="020B0606030504020204" pitchFamily="34" charset="0"/>
                </a:rPr>
                <a:t>t</a:t>
              </a:r>
            </a:p>
          </p:txBody>
        </p:sp>
      </p:grpSp>
      <p:grpSp>
        <p:nvGrpSpPr>
          <p:cNvPr id="10" name="Group 9">
            <a:extLst>
              <a:ext uri="{FF2B5EF4-FFF2-40B4-BE49-F238E27FC236}">
                <a16:creationId xmlns:a16="http://schemas.microsoft.com/office/drawing/2014/main" id="{0F96933C-A401-4C66-A352-E571E61B0055}"/>
              </a:ext>
            </a:extLst>
          </p:cNvPr>
          <p:cNvGrpSpPr/>
          <p:nvPr/>
        </p:nvGrpSpPr>
        <p:grpSpPr>
          <a:xfrm>
            <a:off x="9297705" y="3758897"/>
            <a:ext cx="1113585" cy="995814"/>
            <a:chOff x="18975866" y="7670611"/>
            <a:chExt cx="2272738" cy="2032377"/>
          </a:xfrm>
        </p:grpSpPr>
        <p:sp>
          <p:nvSpPr>
            <p:cNvPr id="47" name="Graphic 6">
              <a:extLst>
                <a:ext uri="{FF2B5EF4-FFF2-40B4-BE49-F238E27FC236}">
                  <a16:creationId xmlns:a16="http://schemas.microsoft.com/office/drawing/2014/main" id="{329D09E0-72A7-471E-BBA6-500B3FEE4AB4}"/>
                </a:ext>
              </a:extLst>
            </p:cNvPr>
            <p:cNvSpPr/>
            <p:nvPr/>
          </p:nvSpPr>
          <p:spPr>
            <a:xfrm rot="20700000">
              <a:off x="18975866" y="7670611"/>
              <a:ext cx="2272738" cy="2032377"/>
            </a:xfrm>
            <a:custGeom>
              <a:avLst/>
              <a:gdLst>
                <a:gd name="connsiteX0" fmla="*/ 7866683 w 8105775"/>
                <a:gd name="connsiteY0" fmla="*/ 3469179 h 7248525"/>
                <a:gd name="connsiteX1" fmla="*/ 6844650 w 8105775"/>
                <a:gd name="connsiteY1" fmla="*/ 1416541 h 7248525"/>
                <a:gd name="connsiteX2" fmla="*/ 5800711 w 8105775"/>
                <a:gd name="connsiteY2" fmla="*/ 430704 h 7248525"/>
                <a:gd name="connsiteX3" fmla="*/ 1604948 w 8105775"/>
                <a:gd name="connsiteY3" fmla="*/ 1225089 h 7248525"/>
                <a:gd name="connsiteX4" fmla="*/ 8558 w 8105775"/>
                <a:gd name="connsiteY4" fmla="*/ 4330239 h 7248525"/>
                <a:gd name="connsiteX5" fmla="*/ 1055355 w 8105775"/>
                <a:gd name="connsiteY5" fmla="*/ 6109509 h 7248525"/>
                <a:gd name="connsiteX6" fmla="*/ 2590785 w 8105775"/>
                <a:gd name="connsiteY6" fmla="*/ 6781022 h 7248525"/>
                <a:gd name="connsiteX7" fmla="*/ 4990133 w 8105775"/>
                <a:gd name="connsiteY7" fmla="*/ 7234412 h 7248525"/>
                <a:gd name="connsiteX8" fmla="*/ 6442696 w 8105775"/>
                <a:gd name="connsiteY8" fmla="*/ 7103919 h 7248525"/>
                <a:gd name="connsiteX9" fmla="*/ 7065631 w 8105775"/>
                <a:gd name="connsiteY9" fmla="*/ 6813406 h 7248525"/>
                <a:gd name="connsiteX10" fmla="*/ 7575218 w 8105775"/>
                <a:gd name="connsiteY10" fmla="*/ 6330489 h 7248525"/>
                <a:gd name="connsiteX11" fmla="*/ 8074328 w 8105775"/>
                <a:gd name="connsiteY11" fmla="*/ 5337031 h 7248525"/>
                <a:gd name="connsiteX12" fmla="*/ 8036228 w 8105775"/>
                <a:gd name="connsiteY12" fmla="*/ 4195937 h 7248525"/>
                <a:gd name="connsiteX13" fmla="*/ 7866683 w 8105775"/>
                <a:gd name="connsiteY13" fmla="*/ 3469179 h 7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05775" h="7248525">
                  <a:moveTo>
                    <a:pt x="7866683" y="3469179"/>
                  </a:moveTo>
                  <a:cubicBezTo>
                    <a:pt x="7655228" y="2729086"/>
                    <a:pt x="7324711" y="2029951"/>
                    <a:pt x="6844650" y="1416541"/>
                  </a:cubicBezTo>
                  <a:cubicBezTo>
                    <a:pt x="6549375" y="1038399"/>
                    <a:pt x="6199808" y="699309"/>
                    <a:pt x="5800711" y="430704"/>
                  </a:cubicBezTo>
                  <a:cubicBezTo>
                    <a:pt x="4204321" y="-641811"/>
                    <a:pt x="2276460" y="544051"/>
                    <a:pt x="1604948" y="1225089"/>
                  </a:cubicBezTo>
                  <a:cubicBezTo>
                    <a:pt x="933435" y="1906126"/>
                    <a:pt x="-104790" y="3310111"/>
                    <a:pt x="8558" y="4330239"/>
                  </a:cubicBezTo>
                  <a:cubicBezTo>
                    <a:pt x="121905" y="5350367"/>
                    <a:pt x="583868" y="5796137"/>
                    <a:pt x="1055355" y="6109509"/>
                  </a:cubicBezTo>
                  <a:cubicBezTo>
                    <a:pt x="1526843" y="6423834"/>
                    <a:pt x="2328848" y="6711489"/>
                    <a:pt x="2590785" y="6781022"/>
                  </a:cubicBezTo>
                  <a:cubicBezTo>
                    <a:pt x="2852723" y="6850554"/>
                    <a:pt x="4212893" y="7164879"/>
                    <a:pt x="4990133" y="7234412"/>
                  </a:cubicBezTo>
                  <a:cubicBezTo>
                    <a:pt x="5474003" y="7278226"/>
                    <a:pt x="5975971" y="7243937"/>
                    <a:pt x="6442696" y="7103919"/>
                  </a:cubicBezTo>
                  <a:cubicBezTo>
                    <a:pt x="6659866" y="7039149"/>
                    <a:pt x="6885608" y="6952472"/>
                    <a:pt x="7065631" y="6813406"/>
                  </a:cubicBezTo>
                  <a:cubicBezTo>
                    <a:pt x="7251368" y="6670531"/>
                    <a:pt x="7423771" y="6509559"/>
                    <a:pt x="7575218" y="6330489"/>
                  </a:cubicBezTo>
                  <a:cubicBezTo>
                    <a:pt x="7816200" y="6043787"/>
                    <a:pt x="8001938" y="5706601"/>
                    <a:pt x="8074328" y="5337031"/>
                  </a:cubicBezTo>
                  <a:cubicBezTo>
                    <a:pt x="8147671" y="4960794"/>
                    <a:pt x="8104808" y="4572174"/>
                    <a:pt x="8036228" y="4195937"/>
                  </a:cubicBezTo>
                  <a:cubicBezTo>
                    <a:pt x="7990508" y="3951144"/>
                    <a:pt x="7935263" y="3708256"/>
                    <a:pt x="7866683" y="3469179"/>
                  </a:cubicBezTo>
                  <a:close/>
                </a:path>
              </a:pathLst>
            </a:custGeom>
            <a:solidFill>
              <a:schemeClr val="accent5"/>
            </a:solidFill>
            <a:ln w="60325" cap="flat">
              <a:solidFill>
                <a:schemeClr val="bg1"/>
              </a:solidFill>
              <a:prstDash val="solid"/>
              <a:miter/>
            </a:ln>
            <a:effectLst>
              <a:outerShdw blurRad="203200" sx="102000" sy="102000" algn="ctr" rotWithShape="0">
                <a:schemeClr val="accent5">
                  <a:lumMod val="75000"/>
                  <a:alpha val="40000"/>
                </a:schemeClr>
              </a:outerShdw>
            </a:effectLst>
          </p:spPr>
          <p:txBody>
            <a:bodyPr rtlCol="0" anchor="ctr"/>
            <a:lstStyle/>
            <a:p>
              <a:pPr defTabSz="224028" fontAlgn="auto">
                <a:spcBef>
                  <a:spcPts val="0"/>
                </a:spcBef>
                <a:spcAft>
                  <a:spcPts val="0"/>
                </a:spcAft>
              </a:pPr>
              <a:endParaRPr lang="en-US" sz="882">
                <a:solidFill>
                  <a:srgbClr val="FFFFFF"/>
                </a:solidFill>
                <a:latin typeface="Calibri"/>
              </a:endParaRPr>
            </a:p>
          </p:txBody>
        </p:sp>
        <p:sp>
          <p:nvSpPr>
            <p:cNvPr id="44" name="Rectangle 43">
              <a:extLst>
                <a:ext uri="{FF2B5EF4-FFF2-40B4-BE49-F238E27FC236}">
                  <a16:creationId xmlns:a16="http://schemas.microsoft.com/office/drawing/2014/main" id="{151BD0C5-E759-401D-B7BE-5906DE50E56F}"/>
                </a:ext>
              </a:extLst>
            </p:cNvPr>
            <p:cNvSpPr/>
            <p:nvPr/>
          </p:nvSpPr>
          <p:spPr>
            <a:xfrm>
              <a:off x="19454111" y="7883510"/>
              <a:ext cx="1423801" cy="1444739"/>
            </a:xfrm>
            <a:prstGeom prst="rect">
              <a:avLst/>
            </a:prstGeom>
          </p:spPr>
          <p:txBody>
            <a:bodyPr wrap="none" anchor="ctr">
              <a:spAutoFit/>
            </a:bodyPr>
            <a:lstStyle/>
            <a:p>
              <a:pPr algn="ctr"/>
              <a:r>
                <a:rPr lang="en-US" sz="4000" dirty="0">
                  <a:solidFill>
                    <a:srgbClr val="FFFFFF"/>
                  </a:solidFill>
                  <a:latin typeface="db-art-and-design-line-icon" panose="02000509000000000000" pitchFamily="49" charset="0"/>
                  <a:ea typeface="Open Sans" panose="020B0606030504020204" pitchFamily="34" charset="0"/>
                  <a:cs typeface="Open Sans" panose="020B0606030504020204" pitchFamily="34" charset="0"/>
                </a:rPr>
                <a:t>O</a:t>
              </a:r>
            </a:p>
          </p:txBody>
        </p:sp>
      </p:grpSp>
      <p:grpSp>
        <p:nvGrpSpPr>
          <p:cNvPr id="27" name="Group 26">
            <a:extLst>
              <a:ext uri="{FF2B5EF4-FFF2-40B4-BE49-F238E27FC236}">
                <a16:creationId xmlns:a16="http://schemas.microsoft.com/office/drawing/2014/main" id="{D412639C-7CA2-4B87-AE20-1149DA33D01E}"/>
              </a:ext>
            </a:extLst>
          </p:cNvPr>
          <p:cNvGrpSpPr/>
          <p:nvPr/>
        </p:nvGrpSpPr>
        <p:grpSpPr>
          <a:xfrm>
            <a:off x="1232869" y="4796287"/>
            <a:ext cx="1670791" cy="1164132"/>
            <a:chOff x="2933700" y="5579646"/>
            <a:chExt cx="3409950" cy="2375901"/>
          </a:xfrm>
        </p:grpSpPr>
        <p:sp>
          <p:nvSpPr>
            <p:cNvPr id="29" name="TextBox 28">
              <a:extLst>
                <a:ext uri="{FF2B5EF4-FFF2-40B4-BE49-F238E27FC236}">
                  <a16:creationId xmlns:a16="http://schemas.microsoft.com/office/drawing/2014/main" id="{ED7E0A24-3841-4A07-B2AB-004C44E93D5F}"/>
                </a:ext>
              </a:extLst>
            </p:cNvPr>
            <p:cNvSpPr txBox="1"/>
            <p:nvPr/>
          </p:nvSpPr>
          <p:spPr>
            <a:xfrm>
              <a:off x="3973875" y="6092925"/>
              <a:ext cx="1351826" cy="865534"/>
            </a:xfrm>
            <a:prstGeom prst="rect">
              <a:avLst/>
            </a:prstGeom>
            <a:noFill/>
          </p:spPr>
          <p:txBody>
            <a:bodyPr wrap="none" rtlCol="0" anchor="ctr">
              <a:spAutoFit/>
            </a:bodyPr>
            <a:lstStyle/>
            <a:p>
              <a:pPr algn="ctr" defTabSz="224028" fontAlgn="auto">
                <a:spcBef>
                  <a:spcPts val="0"/>
                </a:spcBef>
                <a:spcAft>
                  <a:spcPts val="0"/>
                </a:spcAft>
                <a:defRPr/>
              </a:pPr>
              <a:r>
                <a:rPr lang="en-US" sz="2156" b="1">
                  <a:solidFill>
                    <a:srgbClr val="FFFFFF">
                      <a:lumMod val="90000"/>
                      <a:lumOff val="10000"/>
                    </a:srgbClr>
                  </a:solidFill>
                  <a:latin typeface="Century Gothic"/>
                </a:rPr>
                <a:t>#01</a:t>
              </a:r>
            </a:p>
          </p:txBody>
        </p:sp>
        <p:sp>
          <p:nvSpPr>
            <p:cNvPr id="30" name="Isosceles Triangle 29">
              <a:extLst>
                <a:ext uri="{FF2B5EF4-FFF2-40B4-BE49-F238E27FC236}">
                  <a16:creationId xmlns:a16="http://schemas.microsoft.com/office/drawing/2014/main" id="{3ED98CCC-A88D-47D8-8362-557D2340DBF9}"/>
                </a:ext>
              </a:extLst>
            </p:cNvPr>
            <p:cNvSpPr/>
            <p:nvPr/>
          </p:nvSpPr>
          <p:spPr>
            <a:xfrm rot="10800000">
              <a:off x="4418690" y="5579646"/>
              <a:ext cx="462195" cy="25871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lumMod val="90000"/>
                    <a:lumOff val="10000"/>
                  </a:srgbClr>
                </a:solidFill>
                <a:latin typeface="Calibri"/>
              </a:endParaRPr>
            </a:p>
          </p:txBody>
        </p:sp>
        <p:sp>
          <p:nvSpPr>
            <p:cNvPr id="31" name="TextBox 30">
              <a:extLst>
                <a:ext uri="{FF2B5EF4-FFF2-40B4-BE49-F238E27FC236}">
                  <a16:creationId xmlns:a16="http://schemas.microsoft.com/office/drawing/2014/main" id="{3901B54B-D3DA-49F8-AE15-20D3ADA8EE89}"/>
                </a:ext>
              </a:extLst>
            </p:cNvPr>
            <p:cNvSpPr txBox="1"/>
            <p:nvPr/>
          </p:nvSpPr>
          <p:spPr>
            <a:xfrm>
              <a:off x="2933700" y="7213023"/>
              <a:ext cx="3409950" cy="742524"/>
            </a:xfrm>
            <a:prstGeom prst="rect">
              <a:avLst/>
            </a:prstGeom>
            <a:noFill/>
          </p:spPr>
          <p:txBody>
            <a:bodyPr wrap="square" rtlCol="0">
              <a:spAutoFit/>
            </a:bodyPr>
            <a:lstStyle/>
            <a:p>
              <a:pPr algn="ctr" defTabSz="224028" fontAlgn="auto">
                <a:spcBef>
                  <a:spcPts val="0"/>
                </a:spcBef>
                <a:spcAft>
                  <a:spcPts val="0"/>
                </a:spcAft>
                <a:defRPr/>
              </a:pPr>
              <a:r>
                <a:rPr lang="en-US" sz="882" dirty="0">
                  <a:solidFill>
                    <a:srgbClr val="FFFFFF">
                      <a:lumMod val="90000"/>
                      <a:lumOff val="10000"/>
                    </a:srgbClr>
                  </a:solidFill>
                  <a:latin typeface="Calibri"/>
                </a:rPr>
                <a:t>Branded ambient design elements</a:t>
              </a:r>
            </a:p>
          </p:txBody>
        </p:sp>
      </p:grpSp>
      <p:grpSp>
        <p:nvGrpSpPr>
          <p:cNvPr id="33" name="Group 32">
            <a:extLst>
              <a:ext uri="{FF2B5EF4-FFF2-40B4-BE49-F238E27FC236}">
                <a16:creationId xmlns:a16="http://schemas.microsoft.com/office/drawing/2014/main" id="{2A47CFA0-2994-49C6-86E4-EB34CA7543F8}"/>
              </a:ext>
            </a:extLst>
          </p:cNvPr>
          <p:cNvGrpSpPr/>
          <p:nvPr/>
        </p:nvGrpSpPr>
        <p:grpSpPr>
          <a:xfrm>
            <a:off x="3837063" y="4796287"/>
            <a:ext cx="1670791" cy="1164132"/>
            <a:chOff x="2933700" y="5579646"/>
            <a:chExt cx="3409950" cy="2375901"/>
          </a:xfrm>
        </p:grpSpPr>
        <p:sp>
          <p:nvSpPr>
            <p:cNvPr id="35" name="TextBox 34">
              <a:extLst>
                <a:ext uri="{FF2B5EF4-FFF2-40B4-BE49-F238E27FC236}">
                  <a16:creationId xmlns:a16="http://schemas.microsoft.com/office/drawing/2014/main" id="{E0B48E11-A0D3-4CAC-B3EF-6EA163B7533D}"/>
                </a:ext>
              </a:extLst>
            </p:cNvPr>
            <p:cNvSpPr txBox="1"/>
            <p:nvPr/>
          </p:nvSpPr>
          <p:spPr>
            <a:xfrm>
              <a:off x="3973875" y="6092925"/>
              <a:ext cx="1351826" cy="865534"/>
            </a:xfrm>
            <a:prstGeom prst="rect">
              <a:avLst/>
            </a:prstGeom>
            <a:noFill/>
          </p:spPr>
          <p:txBody>
            <a:bodyPr wrap="none" rtlCol="0" anchor="ctr">
              <a:spAutoFit/>
            </a:bodyPr>
            <a:lstStyle/>
            <a:p>
              <a:pPr algn="ctr" defTabSz="224028" fontAlgn="auto">
                <a:spcBef>
                  <a:spcPts val="0"/>
                </a:spcBef>
                <a:spcAft>
                  <a:spcPts val="0"/>
                </a:spcAft>
                <a:defRPr/>
              </a:pPr>
              <a:r>
                <a:rPr lang="en-US" sz="2156" b="1">
                  <a:solidFill>
                    <a:srgbClr val="FFFFFF">
                      <a:lumMod val="90000"/>
                      <a:lumOff val="10000"/>
                    </a:srgbClr>
                  </a:solidFill>
                  <a:latin typeface="Century Gothic"/>
                </a:rPr>
                <a:t>#02</a:t>
              </a:r>
            </a:p>
          </p:txBody>
        </p:sp>
        <p:sp>
          <p:nvSpPr>
            <p:cNvPr id="36" name="Isosceles Triangle 35">
              <a:extLst>
                <a:ext uri="{FF2B5EF4-FFF2-40B4-BE49-F238E27FC236}">
                  <a16:creationId xmlns:a16="http://schemas.microsoft.com/office/drawing/2014/main" id="{C2BBC47F-E07A-4C4D-8811-80F647F69EAB}"/>
                </a:ext>
              </a:extLst>
            </p:cNvPr>
            <p:cNvSpPr/>
            <p:nvPr/>
          </p:nvSpPr>
          <p:spPr>
            <a:xfrm rot="10800000">
              <a:off x="4418690" y="5579646"/>
              <a:ext cx="462195" cy="25871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lumMod val="90000"/>
                    <a:lumOff val="10000"/>
                  </a:srgbClr>
                </a:solidFill>
                <a:latin typeface="Calibri"/>
              </a:endParaRPr>
            </a:p>
          </p:txBody>
        </p:sp>
        <p:sp>
          <p:nvSpPr>
            <p:cNvPr id="37" name="TextBox 36">
              <a:extLst>
                <a:ext uri="{FF2B5EF4-FFF2-40B4-BE49-F238E27FC236}">
                  <a16:creationId xmlns:a16="http://schemas.microsoft.com/office/drawing/2014/main" id="{B09A6014-6B5C-480B-A41B-6FED1C2A151C}"/>
                </a:ext>
              </a:extLst>
            </p:cNvPr>
            <p:cNvSpPr txBox="1"/>
            <p:nvPr/>
          </p:nvSpPr>
          <p:spPr>
            <a:xfrm>
              <a:off x="2933700" y="7213023"/>
              <a:ext cx="3409950" cy="742524"/>
            </a:xfrm>
            <a:prstGeom prst="rect">
              <a:avLst/>
            </a:prstGeom>
            <a:noFill/>
          </p:spPr>
          <p:txBody>
            <a:bodyPr wrap="square" rtlCol="0">
              <a:spAutoFit/>
            </a:bodyPr>
            <a:lstStyle/>
            <a:p>
              <a:pPr algn="ctr" defTabSz="224028" fontAlgn="auto">
                <a:spcBef>
                  <a:spcPts val="0"/>
                </a:spcBef>
                <a:spcAft>
                  <a:spcPts val="0"/>
                </a:spcAft>
                <a:defRPr/>
              </a:pPr>
              <a:r>
                <a:rPr lang="en-US" sz="882" dirty="0">
                  <a:solidFill>
                    <a:srgbClr val="FFFFFF">
                      <a:lumMod val="90000"/>
                      <a:lumOff val="10000"/>
                    </a:srgbClr>
                  </a:solidFill>
                  <a:latin typeface="Calibri"/>
                </a:rPr>
                <a:t>Overview model infographic explainer</a:t>
              </a:r>
            </a:p>
          </p:txBody>
        </p:sp>
      </p:grpSp>
      <p:grpSp>
        <p:nvGrpSpPr>
          <p:cNvPr id="39" name="Group 38">
            <a:extLst>
              <a:ext uri="{FF2B5EF4-FFF2-40B4-BE49-F238E27FC236}">
                <a16:creationId xmlns:a16="http://schemas.microsoft.com/office/drawing/2014/main" id="{CD644246-1052-44E8-9911-E0C151AD7213}"/>
              </a:ext>
            </a:extLst>
          </p:cNvPr>
          <p:cNvGrpSpPr/>
          <p:nvPr/>
        </p:nvGrpSpPr>
        <p:grpSpPr>
          <a:xfrm>
            <a:off x="6441258" y="4796287"/>
            <a:ext cx="1670791" cy="1164132"/>
            <a:chOff x="2933700" y="5579646"/>
            <a:chExt cx="3409950" cy="2375901"/>
          </a:xfrm>
        </p:grpSpPr>
        <p:sp>
          <p:nvSpPr>
            <p:cNvPr id="41" name="TextBox 40">
              <a:extLst>
                <a:ext uri="{FF2B5EF4-FFF2-40B4-BE49-F238E27FC236}">
                  <a16:creationId xmlns:a16="http://schemas.microsoft.com/office/drawing/2014/main" id="{2ADDEBCB-A69E-49C0-BAC4-2EFF612FDCA2}"/>
                </a:ext>
              </a:extLst>
            </p:cNvPr>
            <p:cNvSpPr txBox="1"/>
            <p:nvPr/>
          </p:nvSpPr>
          <p:spPr>
            <a:xfrm>
              <a:off x="3973875" y="6092925"/>
              <a:ext cx="1351826" cy="865534"/>
            </a:xfrm>
            <a:prstGeom prst="rect">
              <a:avLst/>
            </a:prstGeom>
            <a:noFill/>
          </p:spPr>
          <p:txBody>
            <a:bodyPr wrap="none" rtlCol="0" anchor="ctr">
              <a:spAutoFit/>
            </a:bodyPr>
            <a:lstStyle/>
            <a:p>
              <a:pPr algn="ctr" defTabSz="224028" fontAlgn="auto">
                <a:spcBef>
                  <a:spcPts val="0"/>
                </a:spcBef>
                <a:spcAft>
                  <a:spcPts val="0"/>
                </a:spcAft>
                <a:defRPr/>
              </a:pPr>
              <a:r>
                <a:rPr lang="en-US" sz="2156" b="1">
                  <a:solidFill>
                    <a:srgbClr val="FFFFFF">
                      <a:lumMod val="90000"/>
                      <a:lumOff val="10000"/>
                    </a:srgbClr>
                  </a:solidFill>
                  <a:latin typeface="Century Gothic"/>
                </a:rPr>
                <a:t>#03</a:t>
              </a:r>
            </a:p>
          </p:txBody>
        </p:sp>
        <p:sp>
          <p:nvSpPr>
            <p:cNvPr id="42" name="Isosceles Triangle 41">
              <a:extLst>
                <a:ext uri="{FF2B5EF4-FFF2-40B4-BE49-F238E27FC236}">
                  <a16:creationId xmlns:a16="http://schemas.microsoft.com/office/drawing/2014/main" id="{8D35910D-31E7-431E-AA6F-7EAF7D978D9D}"/>
                </a:ext>
              </a:extLst>
            </p:cNvPr>
            <p:cNvSpPr/>
            <p:nvPr/>
          </p:nvSpPr>
          <p:spPr>
            <a:xfrm rot="10800000">
              <a:off x="4418690" y="5579646"/>
              <a:ext cx="462195" cy="25871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lumMod val="90000"/>
                    <a:lumOff val="10000"/>
                  </a:srgbClr>
                </a:solidFill>
                <a:latin typeface="Calibri"/>
              </a:endParaRPr>
            </a:p>
          </p:txBody>
        </p:sp>
        <p:sp>
          <p:nvSpPr>
            <p:cNvPr id="43" name="TextBox 42">
              <a:extLst>
                <a:ext uri="{FF2B5EF4-FFF2-40B4-BE49-F238E27FC236}">
                  <a16:creationId xmlns:a16="http://schemas.microsoft.com/office/drawing/2014/main" id="{52AEA2EC-3E88-4B24-A356-F47DDD68F5F0}"/>
                </a:ext>
              </a:extLst>
            </p:cNvPr>
            <p:cNvSpPr txBox="1"/>
            <p:nvPr/>
          </p:nvSpPr>
          <p:spPr>
            <a:xfrm>
              <a:off x="2933700" y="7213023"/>
              <a:ext cx="3409950" cy="742524"/>
            </a:xfrm>
            <a:prstGeom prst="rect">
              <a:avLst/>
            </a:prstGeom>
            <a:noFill/>
          </p:spPr>
          <p:txBody>
            <a:bodyPr wrap="square" rtlCol="0">
              <a:spAutoFit/>
            </a:bodyPr>
            <a:lstStyle/>
            <a:p>
              <a:pPr algn="ctr" defTabSz="224028" fontAlgn="auto">
                <a:spcBef>
                  <a:spcPts val="0"/>
                </a:spcBef>
                <a:spcAft>
                  <a:spcPts val="0"/>
                </a:spcAft>
                <a:defRPr/>
              </a:pPr>
              <a:r>
                <a:rPr lang="en-US" sz="882" dirty="0">
                  <a:solidFill>
                    <a:srgbClr val="FFFFFF">
                      <a:lumMod val="90000"/>
                      <a:lumOff val="10000"/>
                    </a:srgbClr>
                  </a:solidFill>
                  <a:latin typeface="Calibri"/>
                </a:rPr>
                <a:t>Motion-enhanced processes come to life</a:t>
              </a:r>
            </a:p>
          </p:txBody>
        </p:sp>
      </p:grpSp>
      <p:grpSp>
        <p:nvGrpSpPr>
          <p:cNvPr id="22" name="Group 21">
            <a:extLst>
              <a:ext uri="{FF2B5EF4-FFF2-40B4-BE49-F238E27FC236}">
                <a16:creationId xmlns:a16="http://schemas.microsoft.com/office/drawing/2014/main" id="{43914175-9B4A-4CD1-9AD4-384E31B82D6F}"/>
              </a:ext>
            </a:extLst>
          </p:cNvPr>
          <p:cNvGrpSpPr/>
          <p:nvPr/>
        </p:nvGrpSpPr>
        <p:grpSpPr>
          <a:xfrm>
            <a:off x="9045452" y="4796287"/>
            <a:ext cx="1670791" cy="1164132"/>
            <a:chOff x="2933700" y="5579646"/>
            <a:chExt cx="3409950" cy="2375901"/>
          </a:xfrm>
        </p:grpSpPr>
        <p:sp>
          <p:nvSpPr>
            <p:cNvPr id="23" name="TextBox 22">
              <a:extLst>
                <a:ext uri="{FF2B5EF4-FFF2-40B4-BE49-F238E27FC236}">
                  <a16:creationId xmlns:a16="http://schemas.microsoft.com/office/drawing/2014/main" id="{A4920E24-FE6C-41B7-B10A-E428B44BA10E}"/>
                </a:ext>
              </a:extLst>
            </p:cNvPr>
            <p:cNvSpPr txBox="1"/>
            <p:nvPr/>
          </p:nvSpPr>
          <p:spPr>
            <a:xfrm>
              <a:off x="3973875" y="6092925"/>
              <a:ext cx="1351826" cy="865534"/>
            </a:xfrm>
            <a:prstGeom prst="rect">
              <a:avLst/>
            </a:prstGeom>
            <a:noFill/>
          </p:spPr>
          <p:txBody>
            <a:bodyPr wrap="none" rtlCol="0" anchor="ctr">
              <a:spAutoFit/>
            </a:bodyPr>
            <a:lstStyle/>
            <a:p>
              <a:pPr algn="ctr" defTabSz="224028" fontAlgn="auto">
                <a:spcBef>
                  <a:spcPts val="0"/>
                </a:spcBef>
                <a:spcAft>
                  <a:spcPts val="0"/>
                </a:spcAft>
                <a:defRPr/>
              </a:pPr>
              <a:r>
                <a:rPr lang="en-US" sz="2156" b="1">
                  <a:solidFill>
                    <a:srgbClr val="FFFFFF">
                      <a:lumMod val="90000"/>
                      <a:lumOff val="10000"/>
                    </a:srgbClr>
                  </a:solidFill>
                  <a:latin typeface="Century Gothic"/>
                </a:rPr>
                <a:t>#04</a:t>
              </a:r>
            </a:p>
          </p:txBody>
        </p:sp>
        <p:sp>
          <p:nvSpPr>
            <p:cNvPr id="24" name="Isosceles Triangle 23">
              <a:extLst>
                <a:ext uri="{FF2B5EF4-FFF2-40B4-BE49-F238E27FC236}">
                  <a16:creationId xmlns:a16="http://schemas.microsoft.com/office/drawing/2014/main" id="{EFC2A6A9-AD5D-486D-9A1E-CAFDA8CC6C9E}"/>
                </a:ext>
              </a:extLst>
            </p:cNvPr>
            <p:cNvSpPr/>
            <p:nvPr/>
          </p:nvSpPr>
          <p:spPr>
            <a:xfrm rot="10800000">
              <a:off x="4418690" y="5579646"/>
              <a:ext cx="462195" cy="25871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defRPr/>
              </a:pPr>
              <a:endParaRPr lang="en-US" sz="882">
                <a:solidFill>
                  <a:srgbClr val="FFFFFF">
                    <a:lumMod val="90000"/>
                    <a:lumOff val="10000"/>
                  </a:srgbClr>
                </a:solidFill>
                <a:latin typeface="Calibri"/>
              </a:endParaRPr>
            </a:p>
          </p:txBody>
        </p:sp>
        <p:sp>
          <p:nvSpPr>
            <p:cNvPr id="25" name="TextBox 24">
              <a:extLst>
                <a:ext uri="{FF2B5EF4-FFF2-40B4-BE49-F238E27FC236}">
                  <a16:creationId xmlns:a16="http://schemas.microsoft.com/office/drawing/2014/main" id="{53539187-9066-49BB-91F6-6EAC8B8C94AD}"/>
                </a:ext>
              </a:extLst>
            </p:cNvPr>
            <p:cNvSpPr txBox="1"/>
            <p:nvPr/>
          </p:nvSpPr>
          <p:spPr>
            <a:xfrm>
              <a:off x="2933700" y="7213023"/>
              <a:ext cx="3409950" cy="742524"/>
            </a:xfrm>
            <a:prstGeom prst="rect">
              <a:avLst/>
            </a:prstGeom>
            <a:noFill/>
          </p:spPr>
          <p:txBody>
            <a:bodyPr wrap="square" rtlCol="0">
              <a:spAutoFit/>
            </a:bodyPr>
            <a:lstStyle/>
            <a:p>
              <a:pPr algn="ctr" defTabSz="224028" fontAlgn="auto">
                <a:spcBef>
                  <a:spcPts val="0"/>
                </a:spcBef>
                <a:spcAft>
                  <a:spcPts val="0"/>
                </a:spcAft>
                <a:defRPr/>
              </a:pPr>
              <a:r>
                <a:rPr lang="en-US" sz="882" dirty="0">
                  <a:solidFill>
                    <a:srgbClr val="FFFFFF">
                      <a:lumMod val="90000"/>
                      <a:lumOff val="10000"/>
                    </a:srgbClr>
                  </a:solidFill>
                  <a:latin typeface="Calibri"/>
                </a:rPr>
                <a:t>Full immersion experience for </a:t>
              </a:r>
            </a:p>
            <a:p>
              <a:pPr algn="ctr" defTabSz="224028" fontAlgn="auto">
                <a:spcBef>
                  <a:spcPts val="0"/>
                </a:spcBef>
                <a:spcAft>
                  <a:spcPts val="0"/>
                </a:spcAft>
                <a:defRPr/>
              </a:pPr>
              <a:r>
                <a:rPr lang="en-US" sz="882" dirty="0">
                  <a:solidFill>
                    <a:srgbClr val="FFFFFF">
                      <a:lumMod val="90000"/>
                      <a:lumOff val="10000"/>
                    </a:srgbClr>
                  </a:solidFill>
                  <a:latin typeface="Calibri"/>
                </a:rPr>
                <a:t>all users  </a:t>
              </a:r>
            </a:p>
          </p:txBody>
        </p:sp>
      </p:grpSp>
      <p:sp>
        <p:nvSpPr>
          <p:cNvPr id="58" name="TextBox 57">
            <a:extLst>
              <a:ext uri="{FF2B5EF4-FFF2-40B4-BE49-F238E27FC236}">
                <a16:creationId xmlns:a16="http://schemas.microsoft.com/office/drawing/2014/main" id="{1BD66EEF-9C71-49FE-AA29-72C1E9BA0013}"/>
              </a:ext>
            </a:extLst>
          </p:cNvPr>
          <p:cNvSpPr txBox="1"/>
          <p:nvPr/>
        </p:nvSpPr>
        <p:spPr>
          <a:xfrm>
            <a:off x="3711104" y="1117807"/>
            <a:ext cx="4526904" cy="273280"/>
          </a:xfrm>
          <a:prstGeom prst="rect">
            <a:avLst/>
          </a:prstGeom>
          <a:noFill/>
        </p:spPr>
        <p:txBody>
          <a:bodyPr wrap="square" rtlCol="0">
            <a:spAutoFit/>
          </a:bodyPr>
          <a:lstStyle/>
          <a:p>
            <a:pPr algn="ctr" defTabSz="224028" fontAlgn="auto">
              <a:spcBef>
                <a:spcPts val="0"/>
              </a:spcBef>
              <a:spcAft>
                <a:spcPts val="0"/>
              </a:spcAft>
              <a:defRPr/>
            </a:pPr>
            <a:r>
              <a:rPr lang="en-US" sz="1176" dirty="0">
                <a:solidFill>
                  <a:srgbClr val="172144"/>
                </a:solidFill>
                <a:latin typeface="Calibri"/>
              </a:rPr>
              <a:t>Virtual</a:t>
            </a:r>
          </a:p>
        </p:txBody>
      </p:sp>
    </p:spTree>
    <p:extLst>
      <p:ext uri="{BB962C8B-B14F-4D97-AF65-F5344CB8AC3E}">
        <p14:creationId xmlns:p14="http://schemas.microsoft.com/office/powerpoint/2010/main" val="4180669137"/>
      </p:ext>
    </p:extLst>
  </p:cSld>
  <p:clrMapOvr>
    <a:overrideClrMapping bg1="dk1" tx1="lt1" bg2="dk2" tx2="lt2" accent1="accent1" accent2="accent2" accent3="accent3" accent4="accent4" accent5="accent5" accent6="accent6" hlink="hlink" folHlink="folHlink"/>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250" fill="hold"/>
                                            <p:tgtEl>
                                              <p:spTgt spid="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100" fill="hold"/>
                                            <p:tgtEl>
                                              <p:spTgt spid="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9600" fill="hold"/>
                                            <p:tgtEl>
                                              <p:spTgt spid="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6000" fill="hold"/>
                                            <p:tgtEl>
                                              <p:spTgt spid="6"/>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3500" fill="hold"/>
                                            <p:tgtEl>
                                              <p:spTgt spid="3"/>
                                            </p:tgtEl>
                                            <p:attrNameLst>
                                              <p:attrName>r</p:attrName>
                                            </p:attrNameLst>
                                          </p:cBhvr>
                                        </p:animRot>
                                      </p:childTnLst>
                                    </p:cTn>
                                  </p:par>
                                  <p:par>
                                    <p:cTn id="15" presetID="2" presetClass="entr" presetSubtype="4" fill="hold" grpId="0" nodeType="withEffect" p14:presetBounceEnd="81818">
                                      <p:stCondLst>
                                        <p:cond delay="0"/>
                                      </p:stCondLst>
                                      <p:iterate type="lt">
                                        <p:tmPct val="3977"/>
                                      </p:iterate>
                                      <p:childTnLst>
                                        <p:set>
                                          <p:cBhvr>
                                            <p:cTn id="16" dur="1" fill="hold">
                                              <p:stCondLst>
                                                <p:cond delay="0"/>
                                              </p:stCondLst>
                                            </p:cTn>
                                            <p:tgtEl>
                                              <p:spTgt spid="59"/>
                                            </p:tgtEl>
                                            <p:attrNameLst>
                                              <p:attrName>style.visibility</p:attrName>
                                            </p:attrNameLst>
                                          </p:cBhvr>
                                          <p:to>
                                            <p:strVal val="visible"/>
                                          </p:to>
                                        </p:set>
                                        <p:anim calcmode="lin" valueType="num" p14:bounceEnd="81818">
                                          <p:cBhvr additive="base">
                                            <p:cTn id="17" dur="2200" fill="hold"/>
                                            <p:tgtEl>
                                              <p:spTgt spid="59"/>
                                            </p:tgtEl>
                                            <p:attrNameLst>
                                              <p:attrName>ppt_x</p:attrName>
                                            </p:attrNameLst>
                                          </p:cBhvr>
                                          <p:tavLst>
                                            <p:tav tm="0">
                                              <p:val>
                                                <p:strVal val="#ppt_x"/>
                                              </p:val>
                                            </p:tav>
                                            <p:tav tm="100000">
                                              <p:val>
                                                <p:strVal val="#ppt_x"/>
                                              </p:val>
                                            </p:tav>
                                          </p:tavLst>
                                        </p:anim>
                                        <p:anim calcmode="lin" valueType="num" p14:bounceEnd="81818">
                                          <p:cBhvr additive="base">
                                            <p:cTn id="18" dur="22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0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1000" fill="hold"/>
                                            <p:tgtEl>
                                              <p:spTgt spid="57"/>
                                            </p:tgtEl>
                                            <p:attrNameLst>
                                              <p:attrName>ppt_x</p:attrName>
                                            </p:attrNameLst>
                                          </p:cBhvr>
                                          <p:tavLst>
                                            <p:tav tm="0">
                                              <p:val>
                                                <p:strVal val="#ppt_x"/>
                                              </p:val>
                                            </p:tav>
                                            <p:tav tm="100000">
                                              <p:val>
                                                <p:strVal val="#ppt_x"/>
                                              </p:val>
                                            </p:tav>
                                          </p:tavLst>
                                        </p:anim>
                                        <p:anim calcmode="lin" valueType="num">
                                          <p:cBhvr additive="base">
                                            <p:cTn id="22" dur="10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80000">
                                      <p:stCondLst>
                                        <p:cond delay="200"/>
                                      </p:stCondLst>
                                      <p:childTnLst>
                                        <p:set>
                                          <p:cBhvr>
                                            <p:cTn id="24" dur="1" fill="hold">
                                              <p:stCondLst>
                                                <p:cond delay="0"/>
                                              </p:stCondLst>
                                            </p:cTn>
                                            <p:tgtEl>
                                              <p:spTgt spid="50"/>
                                            </p:tgtEl>
                                            <p:attrNameLst>
                                              <p:attrName>style.visibility</p:attrName>
                                            </p:attrNameLst>
                                          </p:cBhvr>
                                          <p:to>
                                            <p:strVal val="visible"/>
                                          </p:to>
                                        </p:set>
                                        <p:anim calcmode="lin" valueType="num" p14:bounceEnd="80000">
                                          <p:cBhvr additive="base">
                                            <p:cTn id="25" dur="2250" fill="hold"/>
                                            <p:tgtEl>
                                              <p:spTgt spid="50"/>
                                            </p:tgtEl>
                                            <p:attrNameLst>
                                              <p:attrName>ppt_x</p:attrName>
                                            </p:attrNameLst>
                                          </p:cBhvr>
                                          <p:tavLst>
                                            <p:tav tm="0">
                                              <p:val>
                                                <p:strVal val="#ppt_x"/>
                                              </p:val>
                                            </p:tav>
                                            <p:tav tm="100000">
                                              <p:val>
                                                <p:strVal val="#ppt_x"/>
                                              </p:val>
                                            </p:tav>
                                          </p:tavLst>
                                        </p:anim>
                                        <p:anim calcmode="lin" valueType="num" p14:bounceEnd="80000">
                                          <p:cBhvr additive="base">
                                            <p:cTn id="26" dur="2250" fill="hold"/>
                                            <p:tgtEl>
                                              <p:spTgt spid="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80000">
                                      <p:stCondLst>
                                        <p:cond delay="200"/>
                                      </p:stCondLst>
                                      <p:childTnLst>
                                        <p:set>
                                          <p:cBhvr>
                                            <p:cTn id="28" dur="1" fill="hold">
                                              <p:stCondLst>
                                                <p:cond delay="0"/>
                                              </p:stCondLst>
                                            </p:cTn>
                                            <p:tgtEl>
                                              <p:spTgt spid="27"/>
                                            </p:tgtEl>
                                            <p:attrNameLst>
                                              <p:attrName>style.visibility</p:attrName>
                                            </p:attrNameLst>
                                          </p:cBhvr>
                                          <p:to>
                                            <p:strVal val="visible"/>
                                          </p:to>
                                        </p:set>
                                        <p:anim calcmode="lin" valueType="num" p14:bounceEnd="80000">
                                          <p:cBhvr additive="base">
                                            <p:cTn id="29" dur="2250" fill="hold"/>
                                            <p:tgtEl>
                                              <p:spTgt spid="27"/>
                                            </p:tgtEl>
                                            <p:attrNameLst>
                                              <p:attrName>ppt_x</p:attrName>
                                            </p:attrNameLst>
                                          </p:cBhvr>
                                          <p:tavLst>
                                            <p:tav tm="0">
                                              <p:val>
                                                <p:strVal val="#ppt_x"/>
                                              </p:val>
                                            </p:tav>
                                            <p:tav tm="100000">
                                              <p:val>
                                                <p:strVal val="#ppt_x"/>
                                              </p:val>
                                            </p:tav>
                                          </p:tavLst>
                                        </p:anim>
                                        <p:anim calcmode="lin" valueType="num" p14:bounceEnd="80000">
                                          <p:cBhvr additive="base">
                                            <p:cTn id="30" dur="22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14:presetBounceEnd="80000">
                                      <p:stCondLst>
                                        <p:cond delay="400"/>
                                      </p:stCondLst>
                                      <p:childTnLst>
                                        <p:set>
                                          <p:cBhvr>
                                            <p:cTn id="32" dur="1" fill="hold">
                                              <p:stCondLst>
                                                <p:cond delay="0"/>
                                              </p:stCondLst>
                                            </p:cTn>
                                            <p:tgtEl>
                                              <p:spTgt spid="49"/>
                                            </p:tgtEl>
                                            <p:attrNameLst>
                                              <p:attrName>style.visibility</p:attrName>
                                            </p:attrNameLst>
                                          </p:cBhvr>
                                          <p:to>
                                            <p:strVal val="visible"/>
                                          </p:to>
                                        </p:set>
                                        <p:anim calcmode="lin" valueType="num" p14:bounceEnd="80000">
                                          <p:cBhvr additive="base">
                                            <p:cTn id="33" dur="2250" fill="hold"/>
                                            <p:tgtEl>
                                              <p:spTgt spid="49"/>
                                            </p:tgtEl>
                                            <p:attrNameLst>
                                              <p:attrName>ppt_x</p:attrName>
                                            </p:attrNameLst>
                                          </p:cBhvr>
                                          <p:tavLst>
                                            <p:tav tm="0">
                                              <p:val>
                                                <p:strVal val="#ppt_x"/>
                                              </p:val>
                                            </p:tav>
                                            <p:tav tm="100000">
                                              <p:val>
                                                <p:strVal val="#ppt_x"/>
                                              </p:val>
                                            </p:tav>
                                          </p:tavLst>
                                        </p:anim>
                                        <p:anim calcmode="lin" valueType="num" p14:bounceEnd="80000">
                                          <p:cBhvr additive="base">
                                            <p:cTn id="34" dur="22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80000">
                                      <p:stCondLst>
                                        <p:cond delay="400"/>
                                      </p:stCondLst>
                                      <p:childTnLst>
                                        <p:set>
                                          <p:cBhvr>
                                            <p:cTn id="36" dur="1" fill="hold">
                                              <p:stCondLst>
                                                <p:cond delay="0"/>
                                              </p:stCondLst>
                                            </p:cTn>
                                            <p:tgtEl>
                                              <p:spTgt spid="33"/>
                                            </p:tgtEl>
                                            <p:attrNameLst>
                                              <p:attrName>style.visibility</p:attrName>
                                            </p:attrNameLst>
                                          </p:cBhvr>
                                          <p:to>
                                            <p:strVal val="visible"/>
                                          </p:to>
                                        </p:set>
                                        <p:anim calcmode="lin" valueType="num" p14:bounceEnd="80000">
                                          <p:cBhvr additive="base">
                                            <p:cTn id="37" dur="2250" fill="hold"/>
                                            <p:tgtEl>
                                              <p:spTgt spid="33"/>
                                            </p:tgtEl>
                                            <p:attrNameLst>
                                              <p:attrName>ppt_x</p:attrName>
                                            </p:attrNameLst>
                                          </p:cBhvr>
                                          <p:tavLst>
                                            <p:tav tm="0">
                                              <p:val>
                                                <p:strVal val="#ppt_x"/>
                                              </p:val>
                                            </p:tav>
                                            <p:tav tm="100000">
                                              <p:val>
                                                <p:strVal val="#ppt_x"/>
                                              </p:val>
                                            </p:tav>
                                          </p:tavLst>
                                        </p:anim>
                                        <p:anim calcmode="lin" valueType="num" p14:bounceEnd="80000">
                                          <p:cBhvr additive="base">
                                            <p:cTn id="38" dur="225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80000">
                                      <p:stCondLst>
                                        <p:cond delay="600"/>
                                      </p:stCondLst>
                                      <p:childTnLst>
                                        <p:set>
                                          <p:cBhvr>
                                            <p:cTn id="40" dur="1" fill="hold">
                                              <p:stCondLst>
                                                <p:cond delay="0"/>
                                              </p:stCondLst>
                                            </p:cTn>
                                            <p:tgtEl>
                                              <p:spTgt spid="48"/>
                                            </p:tgtEl>
                                            <p:attrNameLst>
                                              <p:attrName>style.visibility</p:attrName>
                                            </p:attrNameLst>
                                          </p:cBhvr>
                                          <p:to>
                                            <p:strVal val="visible"/>
                                          </p:to>
                                        </p:set>
                                        <p:anim calcmode="lin" valueType="num" p14:bounceEnd="80000">
                                          <p:cBhvr additive="base">
                                            <p:cTn id="41" dur="2250" fill="hold"/>
                                            <p:tgtEl>
                                              <p:spTgt spid="48"/>
                                            </p:tgtEl>
                                            <p:attrNameLst>
                                              <p:attrName>ppt_x</p:attrName>
                                            </p:attrNameLst>
                                          </p:cBhvr>
                                          <p:tavLst>
                                            <p:tav tm="0">
                                              <p:val>
                                                <p:strVal val="#ppt_x"/>
                                              </p:val>
                                            </p:tav>
                                            <p:tav tm="100000">
                                              <p:val>
                                                <p:strVal val="#ppt_x"/>
                                              </p:val>
                                            </p:tav>
                                          </p:tavLst>
                                        </p:anim>
                                        <p:anim calcmode="lin" valueType="num" p14:bounceEnd="80000">
                                          <p:cBhvr additive="base">
                                            <p:cTn id="42" dur="225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80000">
                                      <p:stCondLst>
                                        <p:cond delay="600"/>
                                      </p:stCondLst>
                                      <p:childTnLst>
                                        <p:set>
                                          <p:cBhvr>
                                            <p:cTn id="44" dur="1" fill="hold">
                                              <p:stCondLst>
                                                <p:cond delay="0"/>
                                              </p:stCondLst>
                                            </p:cTn>
                                            <p:tgtEl>
                                              <p:spTgt spid="39"/>
                                            </p:tgtEl>
                                            <p:attrNameLst>
                                              <p:attrName>style.visibility</p:attrName>
                                            </p:attrNameLst>
                                          </p:cBhvr>
                                          <p:to>
                                            <p:strVal val="visible"/>
                                          </p:to>
                                        </p:set>
                                        <p:anim calcmode="lin" valueType="num" p14:bounceEnd="80000">
                                          <p:cBhvr additive="base">
                                            <p:cTn id="45" dur="2250" fill="hold"/>
                                            <p:tgtEl>
                                              <p:spTgt spid="39"/>
                                            </p:tgtEl>
                                            <p:attrNameLst>
                                              <p:attrName>ppt_x</p:attrName>
                                            </p:attrNameLst>
                                          </p:cBhvr>
                                          <p:tavLst>
                                            <p:tav tm="0">
                                              <p:val>
                                                <p:strVal val="#ppt_x"/>
                                              </p:val>
                                            </p:tav>
                                            <p:tav tm="100000">
                                              <p:val>
                                                <p:strVal val="#ppt_x"/>
                                              </p:val>
                                            </p:tav>
                                          </p:tavLst>
                                        </p:anim>
                                        <p:anim calcmode="lin" valueType="num" p14:bounceEnd="80000">
                                          <p:cBhvr additive="base">
                                            <p:cTn id="46" dur="22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14:presetBounceEnd="80000">
                                      <p:stCondLst>
                                        <p:cond delay="800"/>
                                      </p:stCondLst>
                                      <p:childTnLst>
                                        <p:set>
                                          <p:cBhvr>
                                            <p:cTn id="48" dur="1" fill="hold">
                                              <p:stCondLst>
                                                <p:cond delay="0"/>
                                              </p:stCondLst>
                                            </p:cTn>
                                            <p:tgtEl>
                                              <p:spTgt spid="10"/>
                                            </p:tgtEl>
                                            <p:attrNameLst>
                                              <p:attrName>style.visibility</p:attrName>
                                            </p:attrNameLst>
                                          </p:cBhvr>
                                          <p:to>
                                            <p:strVal val="visible"/>
                                          </p:to>
                                        </p:set>
                                        <p:anim calcmode="lin" valueType="num" p14:bounceEnd="80000">
                                          <p:cBhvr additive="base">
                                            <p:cTn id="49" dur="2250" fill="hold"/>
                                            <p:tgtEl>
                                              <p:spTgt spid="10"/>
                                            </p:tgtEl>
                                            <p:attrNameLst>
                                              <p:attrName>ppt_x</p:attrName>
                                            </p:attrNameLst>
                                          </p:cBhvr>
                                          <p:tavLst>
                                            <p:tav tm="0">
                                              <p:val>
                                                <p:strVal val="#ppt_x"/>
                                              </p:val>
                                            </p:tav>
                                            <p:tav tm="100000">
                                              <p:val>
                                                <p:strVal val="#ppt_x"/>
                                              </p:val>
                                            </p:tav>
                                          </p:tavLst>
                                        </p:anim>
                                        <p:anim calcmode="lin" valueType="num" p14:bounceEnd="80000">
                                          <p:cBhvr additive="base">
                                            <p:cTn id="50" dur="22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14:presetBounceEnd="80000">
                                      <p:stCondLst>
                                        <p:cond delay="800"/>
                                      </p:stCondLst>
                                      <p:childTnLst>
                                        <p:set>
                                          <p:cBhvr>
                                            <p:cTn id="52" dur="1" fill="hold">
                                              <p:stCondLst>
                                                <p:cond delay="0"/>
                                              </p:stCondLst>
                                            </p:cTn>
                                            <p:tgtEl>
                                              <p:spTgt spid="22"/>
                                            </p:tgtEl>
                                            <p:attrNameLst>
                                              <p:attrName>style.visibility</p:attrName>
                                            </p:attrNameLst>
                                          </p:cBhvr>
                                          <p:to>
                                            <p:strVal val="visible"/>
                                          </p:to>
                                        </p:set>
                                        <p:anim calcmode="lin" valueType="num" p14:bounceEnd="80000">
                                          <p:cBhvr additive="base">
                                            <p:cTn id="53" dur="2250" fill="hold"/>
                                            <p:tgtEl>
                                              <p:spTgt spid="22"/>
                                            </p:tgtEl>
                                            <p:attrNameLst>
                                              <p:attrName>ppt_x</p:attrName>
                                            </p:attrNameLst>
                                          </p:cBhvr>
                                          <p:tavLst>
                                            <p:tav tm="0">
                                              <p:val>
                                                <p:strVal val="#ppt_x"/>
                                              </p:val>
                                            </p:tav>
                                            <p:tav tm="100000">
                                              <p:val>
                                                <p:strVal val="#ppt_x"/>
                                              </p:val>
                                            </p:tav>
                                          </p:tavLst>
                                        </p:anim>
                                        <p:anim calcmode="lin" valueType="num" p14:bounceEnd="80000">
                                          <p:cBhvr additive="base">
                                            <p:cTn id="54" dur="225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14:presetBounceEnd="80000">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14:bounceEnd="80000">
                                          <p:cBhvr additive="base">
                                            <p:cTn id="57" dur="225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58" dur="225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20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000" fill="hold"/>
                                            <p:tgtEl>
                                              <p:spTgt spid="58"/>
                                            </p:tgtEl>
                                            <p:attrNameLst>
                                              <p:attrName>ppt_x</p:attrName>
                                            </p:attrNameLst>
                                          </p:cBhvr>
                                          <p:tavLst>
                                            <p:tav tm="0">
                                              <p:val>
                                                <p:strVal val="#ppt_x"/>
                                              </p:val>
                                            </p:tav>
                                            <p:tav tm="100000">
                                              <p:val>
                                                <p:strVal val="#ppt_x"/>
                                              </p:val>
                                            </p:tav>
                                          </p:tavLst>
                                        </p:anim>
                                        <p:anim calcmode="lin" valueType="num">
                                          <p:cBhvr additive="base">
                                            <p:cTn id="6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3" grpId="0" animBg="1"/>
          <p:bldP spid="6" grpId="0" animBg="1"/>
          <p:bldP spid="57" grpId="0"/>
          <p:bldP spid="59" grpId="0"/>
          <p:bldP spid="21" grpId="0" animBg="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8250" fill="hold"/>
                                            <p:tgtEl>
                                              <p:spTgt spid="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100" fill="hold"/>
                                            <p:tgtEl>
                                              <p:spTgt spid="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9600" fill="hold"/>
                                            <p:tgtEl>
                                              <p:spTgt spid="5"/>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16000" fill="hold"/>
                                            <p:tgtEl>
                                              <p:spTgt spid="6"/>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13500" fill="hold"/>
                                            <p:tgtEl>
                                              <p:spTgt spid="3"/>
                                            </p:tgtEl>
                                            <p:attrNameLst>
                                              <p:attrName>r</p:attrName>
                                            </p:attrNameLst>
                                          </p:cBhvr>
                                        </p:animRot>
                                      </p:childTnLst>
                                    </p:cTn>
                                  </p:par>
                                  <p:par>
                                    <p:cTn id="15" presetID="2" presetClass="entr" presetSubtype="4" fill="hold" grpId="0" nodeType="withEffect">
                                      <p:stCondLst>
                                        <p:cond delay="0"/>
                                      </p:stCondLst>
                                      <p:iterate type="lt">
                                        <p:tmPct val="3977"/>
                                      </p:iterate>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2200" fill="hold"/>
                                            <p:tgtEl>
                                              <p:spTgt spid="59"/>
                                            </p:tgtEl>
                                            <p:attrNameLst>
                                              <p:attrName>ppt_x</p:attrName>
                                            </p:attrNameLst>
                                          </p:cBhvr>
                                          <p:tavLst>
                                            <p:tav tm="0">
                                              <p:val>
                                                <p:strVal val="#ppt_x"/>
                                              </p:val>
                                            </p:tav>
                                            <p:tav tm="100000">
                                              <p:val>
                                                <p:strVal val="#ppt_x"/>
                                              </p:val>
                                            </p:tav>
                                          </p:tavLst>
                                        </p:anim>
                                        <p:anim calcmode="lin" valueType="num">
                                          <p:cBhvr additive="base">
                                            <p:cTn id="18" dur="2200" fill="hold"/>
                                            <p:tgtEl>
                                              <p:spTgt spid="59"/>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20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1000" fill="hold"/>
                                            <p:tgtEl>
                                              <p:spTgt spid="57"/>
                                            </p:tgtEl>
                                            <p:attrNameLst>
                                              <p:attrName>ppt_x</p:attrName>
                                            </p:attrNameLst>
                                          </p:cBhvr>
                                          <p:tavLst>
                                            <p:tav tm="0">
                                              <p:val>
                                                <p:strVal val="#ppt_x"/>
                                              </p:val>
                                            </p:tav>
                                            <p:tav tm="100000">
                                              <p:val>
                                                <p:strVal val="#ppt_x"/>
                                              </p:val>
                                            </p:tav>
                                          </p:tavLst>
                                        </p:anim>
                                        <p:anim calcmode="lin" valueType="num">
                                          <p:cBhvr additive="base">
                                            <p:cTn id="22" dur="10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2250" fill="hold"/>
                                            <p:tgtEl>
                                              <p:spTgt spid="50"/>
                                            </p:tgtEl>
                                            <p:attrNameLst>
                                              <p:attrName>ppt_x</p:attrName>
                                            </p:attrNameLst>
                                          </p:cBhvr>
                                          <p:tavLst>
                                            <p:tav tm="0">
                                              <p:val>
                                                <p:strVal val="#ppt_x"/>
                                              </p:val>
                                            </p:tav>
                                            <p:tav tm="100000">
                                              <p:val>
                                                <p:strVal val="#ppt_x"/>
                                              </p:val>
                                            </p:tav>
                                          </p:tavLst>
                                        </p:anim>
                                        <p:anim calcmode="lin" valueType="num">
                                          <p:cBhvr additive="base">
                                            <p:cTn id="26" dur="2250" fill="hold"/>
                                            <p:tgtEl>
                                              <p:spTgt spid="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2250" fill="hold"/>
                                            <p:tgtEl>
                                              <p:spTgt spid="27"/>
                                            </p:tgtEl>
                                            <p:attrNameLst>
                                              <p:attrName>ppt_x</p:attrName>
                                            </p:attrNameLst>
                                          </p:cBhvr>
                                          <p:tavLst>
                                            <p:tav tm="0">
                                              <p:val>
                                                <p:strVal val="#ppt_x"/>
                                              </p:val>
                                            </p:tav>
                                            <p:tav tm="100000">
                                              <p:val>
                                                <p:strVal val="#ppt_x"/>
                                              </p:val>
                                            </p:tav>
                                          </p:tavLst>
                                        </p:anim>
                                        <p:anim calcmode="lin" valueType="num">
                                          <p:cBhvr additive="base">
                                            <p:cTn id="30" dur="225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40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2250" fill="hold"/>
                                            <p:tgtEl>
                                              <p:spTgt spid="49"/>
                                            </p:tgtEl>
                                            <p:attrNameLst>
                                              <p:attrName>ppt_x</p:attrName>
                                            </p:attrNameLst>
                                          </p:cBhvr>
                                          <p:tavLst>
                                            <p:tav tm="0">
                                              <p:val>
                                                <p:strVal val="#ppt_x"/>
                                              </p:val>
                                            </p:tav>
                                            <p:tav tm="100000">
                                              <p:val>
                                                <p:strVal val="#ppt_x"/>
                                              </p:val>
                                            </p:tav>
                                          </p:tavLst>
                                        </p:anim>
                                        <p:anim calcmode="lin" valueType="num">
                                          <p:cBhvr additive="base">
                                            <p:cTn id="34" dur="2250" fill="hold"/>
                                            <p:tgtEl>
                                              <p:spTgt spid="4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40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2250" fill="hold"/>
                                            <p:tgtEl>
                                              <p:spTgt spid="33"/>
                                            </p:tgtEl>
                                            <p:attrNameLst>
                                              <p:attrName>ppt_x</p:attrName>
                                            </p:attrNameLst>
                                          </p:cBhvr>
                                          <p:tavLst>
                                            <p:tav tm="0">
                                              <p:val>
                                                <p:strVal val="#ppt_x"/>
                                              </p:val>
                                            </p:tav>
                                            <p:tav tm="100000">
                                              <p:val>
                                                <p:strVal val="#ppt_x"/>
                                              </p:val>
                                            </p:tav>
                                          </p:tavLst>
                                        </p:anim>
                                        <p:anim calcmode="lin" valueType="num">
                                          <p:cBhvr additive="base">
                                            <p:cTn id="38" dur="225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6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2250" fill="hold"/>
                                            <p:tgtEl>
                                              <p:spTgt spid="48"/>
                                            </p:tgtEl>
                                            <p:attrNameLst>
                                              <p:attrName>ppt_x</p:attrName>
                                            </p:attrNameLst>
                                          </p:cBhvr>
                                          <p:tavLst>
                                            <p:tav tm="0">
                                              <p:val>
                                                <p:strVal val="#ppt_x"/>
                                              </p:val>
                                            </p:tav>
                                            <p:tav tm="100000">
                                              <p:val>
                                                <p:strVal val="#ppt_x"/>
                                              </p:val>
                                            </p:tav>
                                          </p:tavLst>
                                        </p:anim>
                                        <p:anim calcmode="lin" valueType="num">
                                          <p:cBhvr additive="base">
                                            <p:cTn id="42" dur="225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60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2250" fill="hold"/>
                                            <p:tgtEl>
                                              <p:spTgt spid="39"/>
                                            </p:tgtEl>
                                            <p:attrNameLst>
                                              <p:attrName>ppt_x</p:attrName>
                                            </p:attrNameLst>
                                          </p:cBhvr>
                                          <p:tavLst>
                                            <p:tav tm="0">
                                              <p:val>
                                                <p:strVal val="#ppt_x"/>
                                              </p:val>
                                            </p:tav>
                                            <p:tav tm="100000">
                                              <p:val>
                                                <p:strVal val="#ppt_x"/>
                                              </p:val>
                                            </p:tav>
                                          </p:tavLst>
                                        </p:anim>
                                        <p:anim calcmode="lin" valueType="num">
                                          <p:cBhvr additive="base">
                                            <p:cTn id="46" dur="22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80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2250" fill="hold"/>
                                            <p:tgtEl>
                                              <p:spTgt spid="10"/>
                                            </p:tgtEl>
                                            <p:attrNameLst>
                                              <p:attrName>ppt_x</p:attrName>
                                            </p:attrNameLst>
                                          </p:cBhvr>
                                          <p:tavLst>
                                            <p:tav tm="0">
                                              <p:val>
                                                <p:strVal val="#ppt_x"/>
                                              </p:val>
                                            </p:tav>
                                            <p:tav tm="100000">
                                              <p:val>
                                                <p:strVal val="#ppt_x"/>
                                              </p:val>
                                            </p:tav>
                                          </p:tavLst>
                                        </p:anim>
                                        <p:anim calcmode="lin" valueType="num">
                                          <p:cBhvr additive="base">
                                            <p:cTn id="50" dur="22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2250" fill="hold"/>
                                            <p:tgtEl>
                                              <p:spTgt spid="22"/>
                                            </p:tgtEl>
                                            <p:attrNameLst>
                                              <p:attrName>ppt_x</p:attrName>
                                            </p:attrNameLst>
                                          </p:cBhvr>
                                          <p:tavLst>
                                            <p:tav tm="0">
                                              <p:val>
                                                <p:strVal val="#ppt_x"/>
                                              </p:val>
                                            </p:tav>
                                            <p:tav tm="100000">
                                              <p:val>
                                                <p:strVal val="#ppt_x"/>
                                              </p:val>
                                            </p:tav>
                                          </p:tavLst>
                                        </p:anim>
                                        <p:anim calcmode="lin" valueType="num">
                                          <p:cBhvr additive="base">
                                            <p:cTn id="54" dur="225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2250" fill="hold"/>
                                            <p:tgtEl>
                                              <p:spTgt spid="21"/>
                                            </p:tgtEl>
                                            <p:attrNameLst>
                                              <p:attrName>ppt_x</p:attrName>
                                            </p:attrNameLst>
                                          </p:cBhvr>
                                          <p:tavLst>
                                            <p:tav tm="0">
                                              <p:val>
                                                <p:strVal val="#ppt_x"/>
                                              </p:val>
                                            </p:tav>
                                            <p:tav tm="100000">
                                              <p:val>
                                                <p:strVal val="#ppt_x"/>
                                              </p:val>
                                            </p:tav>
                                          </p:tavLst>
                                        </p:anim>
                                        <p:anim calcmode="lin" valueType="num">
                                          <p:cBhvr additive="base">
                                            <p:cTn id="58" dur="225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decel="100000" fill="hold" grpId="0" nodeType="withEffect">
                                      <p:stCondLst>
                                        <p:cond delay="20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000" fill="hold"/>
                                            <p:tgtEl>
                                              <p:spTgt spid="58"/>
                                            </p:tgtEl>
                                            <p:attrNameLst>
                                              <p:attrName>ppt_x</p:attrName>
                                            </p:attrNameLst>
                                          </p:cBhvr>
                                          <p:tavLst>
                                            <p:tav tm="0">
                                              <p:val>
                                                <p:strVal val="#ppt_x"/>
                                              </p:val>
                                            </p:tav>
                                            <p:tav tm="100000">
                                              <p:val>
                                                <p:strVal val="#ppt_x"/>
                                              </p:val>
                                            </p:tav>
                                          </p:tavLst>
                                        </p:anim>
                                        <p:anim calcmode="lin" valueType="num">
                                          <p:cBhvr additive="base">
                                            <p:cTn id="62" dur="10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3" grpId="0" animBg="1"/>
          <p:bldP spid="6" grpId="0" animBg="1"/>
          <p:bldP spid="57" grpId="0"/>
          <p:bldP spid="59" grpId="0"/>
          <p:bldP spid="21" grpId="0" animBg="1"/>
          <p:bldP spid="5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280D91B-597B-4C85-968C-D96A0428F3D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4356" r="14356"/>
          <a:stretch>
            <a:fillRect/>
          </a:stretch>
        </p:blipFill>
        <p:spPr/>
      </p:pic>
      <p:sp>
        <p:nvSpPr>
          <p:cNvPr id="9" name="Rectangle 8">
            <a:extLst>
              <a:ext uri="{FF2B5EF4-FFF2-40B4-BE49-F238E27FC236}">
                <a16:creationId xmlns:a16="http://schemas.microsoft.com/office/drawing/2014/main" id="{455B14AD-17B9-48D7-807E-97B6E36BD88B}"/>
              </a:ext>
            </a:extLst>
          </p:cNvPr>
          <p:cNvSpPr/>
          <p:nvPr/>
        </p:nvSpPr>
        <p:spPr>
          <a:xfrm>
            <a:off x="766168" y="653869"/>
            <a:ext cx="10416776" cy="5413737"/>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1" name="Right Triangle 10">
            <a:extLst>
              <a:ext uri="{FF2B5EF4-FFF2-40B4-BE49-F238E27FC236}">
                <a16:creationId xmlns:a16="http://schemas.microsoft.com/office/drawing/2014/main" id="{EB1FD2CD-0B65-4CC6-9CFD-7673D6DD374F}"/>
              </a:ext>
            </a:extLst>
          </p:cNvPr>
          <p:cNvSpPr/>
          <p:nvPr/>
        </p:nvSpPr>
        <p:spPr>
          <a:xfrm rot="13500000">
            <a:off x="3978754" y="3040967"/>
            <a:ext cx="639540" cy="63954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2" name="Rectangle 11">
            <a:extLst>
              <a:ext uri="{FF2B5EF4-FFF2-40B4-BE49-F238E27FC236}">
                <a16:creationId xmlns:a16="http://schemas.microsoft.com/office/drawing/2014/main" id="{E8A27F0D-6845-4DBB-B4B3-2AD2AB0E4392}"/>
              </a:ext>
            </a:extLst>
          </p:cNvPr>
          <p:cNvSpPr/>
          <p:nvPr/>
        </p:nvSpPr>
        <p:spPr>
          <a:xfrm>
            <a:off x="4977822" y="3134532"/>
            <a:ext cx="2555065" cy="499496"/>
          </a:xfrm>
          <a:prstGeom prst="rect">
            <a:avLst/>
          </a:prstGeom>
        </p:spPr>
        <p:txBody>
          <a:bodyPr wrap="square">
            <a:spAutoFit/>
          </a:bodyPr>
          <a:lstStyle/>
          <a:p>
            <a:pPr defTabSz="224028" fontAlgn="auto">
              <a:spcBef>
                <a:spcPts val="0"/>
              </a:spcBef>
              <a:spcAft>
                <a:spcPts val="0"/>
              </a:spcAft>
            </a:pPr>
            <a:r>
              <a:rPr lang="en-US" sz="2646" b="1" dirty="0">
                <a:solidFill>
                  <a:schemeClr val="accent1"/>
                </a:solidFill>
                <a:latin typeface="Century Gothic"/>
              </a:rPr>
              <a:t>Client Element</a:t>
            </a:r>
            <a:endParaRPr lang="en-US" sz="2646" dirty="0">
              <a:solidFill>
                <a:schemeClr val="accent1"/>
              </a:solidFill>
              <a:latin typeface="Calibri"/>
            </a:endParaRPr>
          </a:p>
        </p:txBody>
      </p:sp>
      <p:sp>
        <p:nvSpPr>
          <p:cNvPr id="13" name="TextBox 12">
            <a:extLst>
              <a:ext uri="{FF2B5EF4-FFF2-40B4-BE49-F238E27FC236}">
                <a16:creationId xmlns:a16="http://schemas.microsoft.com/office/drawing/2014/main" id="{F69EDF52-93DE-4EE1-947B-BEF14C39E1AE}"/>
              </a:ext>
            </a:extLst>
          </p:cNvPr>
          <p:cNvSpPr txBox="1"/>
          <p:nvPr/>
        </p:nvSpPr>
        <p:spPr>
          <a:xfrm>
            <a:off x="1428512" y="4354202"/>
            <a:ext cx="1993424" cy="906787"/>
          </a:xfrm>
          <a:prstGeom prst="rect">
            <a:avLst/>
          </a:prstGeom>
          <a:noFill/>
        </p:spPr>
        <p:txBody>
          <a:bodyPr wrap="square" rtlCol="0">
            <a:spAutoFit/>
          </a:bodyPr>
          <a:lstStyle/>
          <a:p>
            <a:pPr defTabSz="224028" fontAlgn="auto">
              <a:spcBef>
                <a:spcPts val="0"/>
              </a:spcBef>
              <a:spcAft>
                <a:spcPts val="0"/>
              </a:spcAft>
            </a:pPr>
            <a:r>
              <a:rPr lang="en-US" sz="882" dirty="0">
                <a:solidFill>
                  <a:srgbClr val="FFFFFF"/>
                </a:solidFill>
                <a:latin typeface="Calibri"/>
              </a:rPr>
              <a:t>The guidelines and other assets were created in the beginning of our time together. Working with multiple designers and tracking the project throughout using a project management timeline.</a:t>
            </a:r>
          </a:p>
        </p:txBody>
      </p:sp>
      <p:sp>
        <p:nvSpPr>
          <p:cNvPr id="16" name="TextBox 15">
            <a:extLst>
              <a:ext uri="{FF2B5EF4-FFF2-40B4-BE49-F238E27FC236}">
                <a16:creationId xmlns:a16="http://schemas.microsoft.com/office/drawing/2014/main" id="{B63614F1-72E4-4C86-97F1-1B431CD3127C}"/>
              </a:ext>
            </a:extLst>
          </p:cNvPr>
          <p:cNvSpPr txBox="1"/>
          <p:nvPr/>
        </p:nvSpPr>
        <p:spPr>
          <a:xfrm>
            <a:off x="1097160" y="3202394"/>
            <a:ext cx="2432076" cy="363818"/>
          </a:xfrm>
          <a:prstGeom prst="rect">
            <a:avLst/>
          </a:prstGeom>
          <a:noFill/>
        </p:spPr>
        <p:txBody>
          <a:bodyPr wrap="none" rtlCol="0">
            <a:spAutoFit/>
          </a:bodyPr>
          <a:lstStyle/>
          <a:p>
            <a:pPr defTabSz="224028" fontAlgn="auto">
              <a:spcBef>
                <a:spcPts val="0"/>
              </a:spcBef>
              <a:spcAft>
                <a:spcPts val="0"/>
              </a:spcAft>
            </a:pPr>
            <a:r>
              <a:rPr lang="en-US" sz="1764" b="1" dirty="0">
                <a:solidFill>
                  <a:srgbClr val="FFFFFF"/>
                </a:solidFill>
                <a:latin typeface="Century Gothic"/>
              </a:rPr>
              <a:t>Ambient element </a:t>
            </a:r>
            <a:r>
              <a:rPr lang="en-US" sz="980" b="1" dirty="0">
                <a:solidFill>
                  <a:srgbClr val="FFFFFF"/>
                </a:solidFill>
                <a:latin typeface="Century Gothic"/>
              </a:rPr>
              <a:t>#001</a:t>
            </a:r>
            <a:endParaRPr lang="en-US" sz="1764" b="1" dirty="0">
              <a:solidFill>
                <a:srgbClr val="FFFFFF"/>
              </a:solidFill>
              <a:latin typeface="Century Gothic"/>
            </a:endParaRPr>
          </a:p>
        </p:txBody>
      </p:sp>
      <p:sp>
        <p:nvSpPr>
          <p:cNvPr id="18" name="Rectangle 17">
            <a:extLst>
              <a:ext uri="{FF2B5EF4-FFF2-40B4-BE49-F238E27FC236}">
                <a16:creationId xmlns:a16="http://schemas.microsoft.com/office/drawing/2014/main" id="{1B84C57D-8F7B-4AFC-AEC2-C9DD7C5EEAF1}"/>
              </a:ext>
            </a:extLst>
          </p:cNvPr>
          <p:cNvSpPr/>
          <p:nvPr/>
        </p:nvSpPr>
        <p:spPr>
          <a:xfrm>
            <a:off x="-19823438" y="653869"/>
            <a:ext cx="10647381" cy="54137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19" name="Rectangle 18">
            <a:extLst>
              <a:ext uri="{FF2B5EF4-FFF2-40B4-BE49-F238E27FC236}">
                <a16:creationId xmlns:a16="http://schemas.microsoft.com/office/drawing/2014/main" id="{E8BD5BD7-86C3-49DA-8569-C63F4D1EE553}"/>
              </a:ext>
            </a:extLst>
          </p:cNvPr>
          <p:cNvSpPr/>
          <p:nvPr/>
        </p:nvSpPr>
        <p:spPr>
          <a:xfrm>
            <a:off x="-14656097" y="653869"/>
            <a:ext cx="10647381" cy="54137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
        <p:nvSpPr>
          <p:cNvPr id="20" name="Rectangle 19">
            <a:extLst>
              <a:ext uri="{FF2B5EF4-FFF2-40B4-BE49-F238E27FC236}">
                <a16:creationId xmlns:a16="http://schemas.microsoft.com/office/drawing/2014/main" id="{4AE2DC31-DB90-44F1-AAB0-98265B95480A}"/>
              </a:ext>
            </a:extLst>
          </p:cNvPr>
          <p:cNvSpPr/>
          <p:nvPr/>
        </p:nvSpPr>
        <p:spPr>
          <a:xfrm>
            <a:off x="-10658728" y="653869"/>
            <a:ext cx="10647381" cy="5413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4028" fontAlgn="auto">
              <a:spcBef>
                <a:spcPts val="0"/>
              </a:spcBef>
              <a:spcAft>
                <a:spcPts val="0"/>
              </a:spcAft>
            </a:pPr>
            <a:endParaRPr lang="en-US" sz="882">
              <a:solidFill>
                <a:srgbClr val="FFFFFF"/>
              </a:solidFill>
              <a:latin typeface="Calibri"/>
            </a:endParaRPr>
          </a:p>
        </p:txBody>
      </p:sp>
    </p:spTree>
    <p:extLst>
      <p:ext uri="{BB962C8B-B14F-4D97-AF65-F5344CB8AC3E}">
        <p14:creationId xmlns:p14="http://schemas.microsoft.com/office/powerpoint/2010/main" val="597060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1+#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500" fill="hold"/>
                                        <p:tgtEl>
                                          <p:spTgt spid="12"/>
                                        </p:tgtEl>
                                        <p:attrNameLst>
                                          <p:attrName>ppt_x</p:attrName>
                                        </p:attrNameLst>
                                      </p:cBhvr>
                                      <p:tavLst>
                                        <p:tav tm="0">
                                          <p:val>
                                            <p:strVal val="1+#ppt_w/2"/>
                                          </p:val>
                                        </p:tav>
                                        <p:tav tm="100000">
                                          <p:val>
                                            <p:strVal val="#ppt_x"/>
                                          </p:val>
                                        </p:tav>
                                      </p:tavLst>
                                    </p:anim>
                                    <p:anim calcmode="lin" valueType="num">
                                      <p:cBhvr additive="base">
                                        <p:cTn id="20" dur="1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800" fill="hold"/>
                                        <p:tgtEl>
                                          <p:spTgt spid="18"/>
                                        </p:tgtEl>
                                        <p:attrNameLst>
                                          <p:attrName>ppt_x</p:attrName>
                                        </p:attrNameLst>
                                      </p:cBhvr>
                                      <p:tavLst>
                                        <p:tav tm="0">
                                          <p:val>
                                            <p:strVal val="1+#ppt_w/2"/>
                                          </p:val>
                                        </p:tav>
                                        <p:tav tm="100000">
                                          <p:val>
                                            <p:strVal val="#ppt_x"/>
                                          </p:val>
                                        </p:tav>
                                      </p:tavLst>
                                    </p:anim>
                                    <p:anim calcmode="lin" valueType="num">
                                      <p:cBhvr additive="base">
                                        <p:cTn id="24" dur="18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900" fill="hold"/>
                                        <p:tgtEl>
                                          <p:spTgt spid="19"/>
                                        </p:tgtEl>
                                        <p:attrNameLst>
                                          <p:attrName>ppt_x</p:attrName>
                                        </p:attrNameLst>
                                      </p:cBhvr>
                                      <p:tavLst>
                                        <p:tav tm="0">
                                          <p:val>
                                            <p:strVal val="1+#ppt_w/2"/>
                                          </p:val>
                                        </p:tav>
                                        <p:tav tm="100000">
                                          <p:val>
                                            <p:strVal val="#ppt_x"/>
                                          </p:val>
                                        </p:tav>
                                      </p:tavLst>
                                    </p:anim>
                                    <p:anim calcmode="lin" valueType="num">
                                      <p:cBhvr additive="base">
                                        <p:cTn id="28" dur="19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000" fill="hold"/>
                                        <p:tgtEl>
                                          <p:spTgt spid="20"/>
                                        </p:tgtEl>
                                        <p:attrNameLst>
                                          <p:attrName>ppt_x</p:attrName>
                                        </p:attrNameLst>
                                      </p:cBhvr>
                                      <p:tavLst>
                                        <p:tav tm="0">
                                          <p:val>
                                            <p:strVal val="1+#ppt_w/2"/>
                                          </p:val>
                                        </p:tav>
                                        <p:tav tm="100000">
                                          <p:val>
                                            <p:strVal val="#ppt_x"/>
                                          </p:val>
                                        </p:tav>
                                      </p:tavLst>
                                    </p:anim>
                                    <p:anim calcmode="lin" valueType="num">
                                      <p:cBhvr additive="base">
                                        <p:cTn id="3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6" grpId="0"/>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lt;root reqver=&quot;23045&quot;&gt;&lt;version val=&quot;24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30048999999999990000E+000&quot;&gt;&lt;m_msothmcolidx val=&quot;0&quot;/&gt;&lt;m_rgb r=&quot;66&quot; g=&quot;66&quot; b=&quot;66&quot;/&gt;&lt;m_nBrightness val=&quot;0&quot;/&gt;&lt;/elem&gt;&lt;elem m_fUsage=&quot;1.00000000000000000000E+000&quot;&gt;&lt;m_msothmcolidx val=&quot;0&quot;/&gt;&lt;m_rgb r=&quot;F2&quot; g=&quot;7F&quot; b=&quot;00&quot;/&gt;&lt;m_nBrightness val=&quot;0&quot;/&gt;&lt;/elem&gt;&lt;elem m_fUsage=&quot;7.29000000000000090000E-001&quot;&gt;&lt;m_msothmcolidx val=&quot;0&quot;/&gt;&lt;m_rgb r=&quot;CD&quot; g=&quot;20&quot; b=&quot;2C&quot;/&gt;&lt;m_nBrightness val=&quot;0&quot;/&gt;&lt;/elem&gt;&lt;elem m_fUsage=&quot;6.56100000000000130000E-001&quot;&gt;&lt;m_msothmcolidx val=&quot;0&quot;/&gt;&lt;m_rgb r=&quot;A3&quot; g=&quot;B3&quot; b=&quot;00&quot;/&gt;&lt;m_nBrightness val=&quot;0&quot;/&gt;&lt;/elem&gt;&lt;/m_vecMRU&gt;&lt;/m_mruColor&gt;&lt;m_eweekdayFirstOfWeek val=&quot;2&quot;/&gt;&lt;m_eweekdayFirstOfWorkweek val=&quot;2&quot;/&gt;&lt;m_eweekdayFirstOfWeekend val=&quot;7&quot;/&gt;&lt;/CPresentation&gt;&lt;/root&gt;"/>
  <p:tag name="TPVERSION" val="5"/>
  <p:tag name="TPFULLVERSION" val="5.3.2.24"/>
  <p:tag name="PPTVERSION" val="14"/>
  <p:tag name="TPOS" val="2"/>
  <p:tag name="APLORISREVISION" val="14"/>
  <p:tag name="ISNEWSLIDENUMBER" val="True"/>
  <p:tag name="NEWNAMES2" val="True"/>
  <p:tag name="PREVIOUSNAME" val="C:\Temp\Development\McK FirmFormat\McKinsey.FirmFormat-insiders\McK FirmFormat Templates\Templates\Firm Format - template - LOP - wide - RL.potx"/>
  <p:tag name="TEMPLATECREATED" val="2019-06-12 12:04 PM"/>
  <p:tag name="TEMPLATELASTEDITED" val="2019-06-24 02:20 PM"/>
  <p:tag name="MTBTACCENT" val="Text1ColorBoldTex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Nova">
      <a:dk1>
        <a:srgbClr val="172144"/>
      </a:dk1>
      <a:lt1>
        <a:srgbClr val="FFFFFF"/>
      </a:lt1>
      <a:dk2>
        <a:srgbClr val="D4F579"/>
      </a:dk2>
      <a:lt2>
        <a:srgbClr val="40D492"/>
      </a:lt2>
      <a:accent1>
        <a:srgbClr val="3BC8F1"/>
      </a:accent1>
      <a:accent2>
        <a:srgbClr val="6070FF"/>
      </a:accent2>
      <a:accent3>
        <a:srgbClr val="FA3585"/>
      </a:accent3>
      <a:accent4>
        <a:srgbClr val="E9474E"/>
      </a:accent4>
      <a:accent5>
        <a:srgbClr val="F7C83B"/>
      </a:accent5>
      <a:accent6>
        <a:srgbClr val="FF8E38"/>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Nova">
      <a:dk1>
        <a:srgbClr val="172144"/>
      </a:dk1>
      <a:lt1>
        <a:srgbClr val="FFFFFF"/>
      </a:lt1>
      <a:dk2>
        <a:srgbClr val="D4F579"/>
      </a:dk2>
      <a:lt2>
        <a:srgbClr val="40D492"/>
      </a:lt2>
      <a:accent1>
        <a:srgbClr val="3BC8F1"/>
      </a:accent1>
      <a:accent2>
        <a:srgbClr val="6070FF"/>
      </a:accent2>
      <a:accent3>
        <a:srgbClr val="FA3585"/>
      </a:accent3>
      <a:accent4>
        <a:srgbClr val="E9474E"/>
      </a:accent4>
      <a:accent5>
        <a:srgbClr val="F7C83B"/>
      </a:accent5>
      <a:accent6>
        <a:srgbClr val="FF8E38"/>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Nova">
      <a:dk1>
        <a:srgbClr val="172144"/>
      </a:dk1>
      <a:lt1>
        <a:srgbClr val="FFFFFF"/>
      </a:lt1>
      <a:dk2>
        <a:srgbClr val="D4F579"/>
      </a:dk2>
      <a:lt2>
        <a:srgbClr val="40D492"/>
      </a:lt2>
      <a:accent1>
        <a:srgbClr val="3BC8F1"/>
      </a:accent1>
      <a:accent2>
        <a:srgbClr val="6070FF"/>
      </a:accent2>
      <a:accent3>
        <a:srgbClr val="FA3585"/>
      </a:accent3>
      <a:accent4>
        <a:srgbClr val="E9474E"/>
      </a:accent4>
      <a:accent5>
        <a:srgbClr val="F7C83B"/>
      </a:accent5>
      <a:accent6>
        <a:srgbClr val="FF8E38"/>
      </a:accent6>
      <a:hlink>
        <a:srgbClr val="2F8299"/>
      </a:hlink>
      <a:folHlink>
        <a:srgbClr val="8C8C8C"/>
      </a:folHlink>
    </a:clrScheme>
    <a:fontScheme name="Lymo">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Format - English (United States) - Blue - Wide</Template>
  <TotalTime>0</TotalTime>
  <Words>871</Words>
  <Application>Microsoft Office PowerPoint</Application>
  <PresentationFormat>Custom</PresentationFormat>
  <Paragraphs>151</Paragraphs>
  <Slides>36</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50" baseType="lpstr">
      <vt:lpstr>Arial</vt:lpstr>
      <vt:lpstr>Calibri</vt:lpstr>
      <vt:lpstr>Century Gothic</vt:lpstr>
      <vt:lpstr>db-arrow-line-icon-02</vt:lpstr>
      <vt:lpstr>db-art-and-design-line-icon</vt:lpstr>
      <vt:lpstr>db-documents-and-folder-01</vt:lpstr>
      <vt:lpstr>dt-line-transportation-01</vt:lpstr>
      <vt:lpstr>Open Sans</vt:lpstr>
      <vt:lpstr>Open Sans Bold</vt:lpstr>
      <vt:lpstr>Open Sans Extrabold</vt:lpstr>
      <vt:lpstr>3_Office Theme</vt:lpstr>
      <vt:lpstr>8_Office Theme</vt:lpstr>
      <vt:lpstr>7_Office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2015-09-09T11:04:28Z</cp:lastPrinted>
  <dcterms:created xsi:type="dcterms:W3CDTF">2019-08-14T18:33:59Z</dcterms:created>
  <dcterms:modified xsi:type="dcterms:W3CDTF">2019-08-19T14:40:09Z</dcterms:modified>
  <cp:category/>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T">
    <vt:lpwstr>Hello</vt:lpwstr>
  </property>
  <property fmtid="{D5CDD505-2E9C-101B-9397-08002B2CF9AE}" pid="3" name="TemplateCreated">
    <vt:lpwstr>2019-06-12 12:04 PM</vt:lpwstr>
  </property>
  <property fmtid="{D5CDD505-2E9C-101B-9397-08002B2CF9AE}" pid="4" name="TemplateLastEdited">
    <vt:lpwstr>2019-06-24 02:20 PM</vt:lpwstr>
  </property>
</Properties>
</file>